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22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708CDD-E198-4677-8772-29D849B0B41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C65FA8-5314-4A58-A4F9-1F589E475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7771-EC77-41EC-8487-7F11EAF56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Reviews vs. Box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C3741-C4E7-4F3B-872F-F8CEEDDB4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Peifer, Michael Considine, Eddie </a:t>
            </a:r>
            <a:r>
              <a:rPr lang="en-US" dirty="0" err="1"/>
              <a:t>Licea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86B9-AF3B-4B01-80BC-E66B273D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3C92B-4F18-48C2-9586-20F4A7B8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6052"/>
            <a:ext cx="4937760" cy="41144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Selected five different data sets to capture a variety of ratings, movies, and box office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the biggest data set as the “master”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Utilized master set as the source for box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Utilized remaining sets as the source for ratings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Sources: </a:t>
            </a:r>
            <a:r>
              <a:rPr lang="en-US" dirty="0" err="1"/>
              <a:t>Data.World</a:t>
            </a:r>
            <a:r>
              <a:rPr lang="en-US" dirty="0"/>
              <a:t> &amp; Kaggle.com</a:t>
            </a:r>
          </a:p>
          <a:p>
            <a:endParaRPr lang="en-US" dirty="0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AD205D-9A85-4A2E-AE5F-6E2A26F25A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3" y="1845569"/>
            <a:ext cx="4937760" cy="3761170"/>
          </a:xfrm>
        </p:spPr>
      </p:pic>
    </p:spTree>
    <p:extLst>
      <p:ext uri="{BB962C8B-B14F-4D97-AF65-F5344CB8AC3E}">
        <p14:creationId xmlns:p14="http://schemas.microsoft.com/office/powerpoint/2010/main" val="15167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86B9-AF3B-4B01-80BC-E66B273D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3C92B-4F18-48C2-9586-20F4A7B8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6052"/>
            <a:ext cx="4937760" cy="411448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Renamed columns in all data sets to common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Selected columns relevant to movie categorization and box office from Master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Selected only columns containing movie title and ratings from remaining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Eliminated null values and unnecessary text from all data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was essential to effectively loading data into Postgres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Assigned movie title as the index for each data set to correlate each data set in SQL</a:t>
            </a:r>
          </a:p>
          <a:p>
            <a:endParaRPr lang="en-US" dirty="0"/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8A31B0BB-5642-4F2D-9AD4-7FC9055AE1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5" y="1846052"/>
            <a:ext cx="4838211" cy="4115011"/>
          </a:xfrm>
        </p:spPr>
      </p:pic>
    </p:spTree>
    <p:extLst>
      <p:ext uri="{BB962C8B-B14F-4D97-AF65-F5344CB8AC3E}">
        <p14:creationId xmlns:p14="http://schemas.microsoft.com/office/powerpoint/2010/main" val="145382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86B9-AF3B-4B01-80BC-E66B273D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3C92B-4F18-48C2-9586-20F4A7B8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6052"/>
            <a:ext cx="4937760" cy="41144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all desired tables and variables in Postgres with </a:t>
            </a:r>
            <a:r>
              <a:rPr lang="en-US" dirty="0" err="1"/>
              <a:t>movie_title</a:t>
            </a:r>
            <a:r>
              <a:rPr lang="en-US" dirty="0"/>
              <a:t> as the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into issues loading data into Postgres due to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Merged all Rotten Tomatoes tables together before merging with the Master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Refined columns in pandas after merge yielded x and y ratings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C88D89-FCD5-42E9-A547-041B0ABAD7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8191"/>
            <a:ext cx="4937125" cy="2261617"/>
          </a:xfrm>
        </p:spPr>
      </p:pic>
    </p:spTree>
    <p:extLst>
      <p:ext uri="{BB962C8B-B14F-4D97-AF65-F5344CB8AC3E}">
        <p14:creationId xmlns:p14="http://schemas.microsoft.com/office/powerpoint/2010/main" val="2431356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74</TotalTime>
  <Words>202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Movie Reviews vs. Box Office</vt:lpstr>
      <vt:lpstr>Extract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Reviews vs. Box Office</dc:title>
  <dc:creator>Peifer, Griffin (10110)</dc:creator>
  <cp:lastModifiedBy>Peifer, Griffin (10110)</cp:lastModifiedBy>
  <cp:revision>7</cp:revision>
  <dcterms:created xsi:type="dcterms:W3CDTF">2019-08-10T14:40:52Z</dcterms:created>
  <dcterms:modified xsi:type="dcterms:W3CDTF">2019-08-10T16:45:54Z</dcterms:modified>
</cp:coreProperties>
</file>