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B8F"/>
    <a:srgbClr val="FCF4E6"/>
    <a:srgbClr val="F7C5A3"/>
    <a:srgbClr val="A85400"/>
    <a:srgbClr val="390201"/>
    <a:srgbClr val="FF8001"/>
    <a:srgbClr val="4C2600"/>
    <a:srgbClr val="FFB469"/>
    <a:srgbClr val="FF9933"/>
    <a:srgbClr val="2E5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CCBBE-EF19-41B6-A60F-56911BB0FC3B}" v="4" dt="2022-07-02T04:04:26.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0" autoAdjust="0"/>
    <p:restoredTop sz="94660"/>
  </p:normalViewPr>
  <p:slideViewPr>
    <p:cSldViewPr snapToGrid="0">
      <p:cViewPr varScale="1">
        <p:scale>
          <a:sx n="115" d="100"/>
          <a:sy n="115"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388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422084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00054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29457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204AE-3408-4090-AEE0-619BDBE6DA6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0240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1204AE-3408-4090-AEE0-619BDBE6DA6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42480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1204AE-3408-4090-AEE0-619BDBE6DA63}"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10394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1204AE-3408-4090-AEE0-619BDBE6DA63}"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759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204AE-3408-4090-AEE0-619BDBE6DA63}"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34948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017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12356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204AE-3408-4090-AEE0-619BDBE6DA63}" type="datetimeFigureOut">
              <a:rPr lang="en-US" smtClean="0"/>
              <a:t>7/2/2022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63ED-7837-4684-9950-B8681A50E3BD}" type="slidenum">
              <a:rPr lang="en-US" smtClean="0"/>
              <a:t>‹#›</a:t>
            </a:fld>
            <a:endParaRPr lang="en-US"/>
          </a:p>
        </p:txBody>
      </p:sp>
    </p:spTree>
    <p:extLst>
      <p:ext uri="{BB962C8B-B14F-4D97-AF65-F5344CB8AC3E}">
        <p14:creationId xmlns:p14="http://schemas.microsoft.com/office/powerpoint/2010/main" val="230638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Card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1484651" y="796505"/>
            <a:ext cx="9222698" cy="697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25607" y="-4132754"/>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10B5904E-230C-1DBB-88B1-148907136D2A}"/>
              </a:ext>
            </a:extLst>
          </p:cNvPr>
          <p:cNvSpPr/>
          <p:nvPr/>
        </p:nvSpPr>
        <p:spPr>
          <a:xfrm>
            <a:off x="1785711" y="107704"/>
            <a:ext cx="8620579" cy="688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757192"/>
            <a:chOff x="710090" y="1997554"/>
            <a:chExt cx="11481910" cy="175719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363985"/>
              <a:ext cx="11481910" cy="1390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13229"/>
            <a:ext cx="11481910" cy="2905877"/>
            <a:chOff x="710090" y="3782195"/>
            <a:chExt cx="11481910" cy="2905877"/>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782195"/>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38477"/>
              <a:ext cx="11481910" cy="2549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p:txBody>
        </p:sp>
      </p:grpSp>
    </p:spTree>
    <p:extLst>
      <p:ext uri="{BB962C8B-B14F-4D97-AF65-F5344CB8AC3E}">
        <p14:creationId xmlns:p14="http://schemas.microsoft.com/office/powerpoint/2010/main" val="398797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Card Prototype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800" y="187266"/>
            <a:ext cx="378801"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9" name="Group 8">
            <a:extLst>
              <a:ext uri="{FF2B5EF4-FFF2-40B4-BE49-F238E27FC236}">
                <a16:creationId xmlns:a16="http://schemas.microsoft.com/office/drawing/2014/main" id="{BDB05A92-16E9-3A7F-84EF-BD51DC815375}"/>
              </a:ext>
            </a:extLst>
          </p:cNvPr>
          <p:cNvGrpSpPr/>
          <p:nvPr/>
        </p:nvGrpSpPr>
        <p:grpSpPr>
          <a:xfrm>
            <a:off x="2076451" y="0"/>
            <a:ext cx="10126132" cy="6858000"/>
            <a:chOff x="664371" y="0"/>
            <a:chExt cx="11538212"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484651" y="729887"/>
              <a:ext cx="990752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33396" y="-4135332"/>
              <a:ext cx="35297"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sp>
          <p:nvSpPr>
            <p:cNvPr id="97" name="Rectangle 96">
              <a:extLst>
                <a:ext uri="{FF2B5EF4-FFF2-40B4-BE49-F238E27FC236}">
                  <a16:creationId xmlns:a16="http://schemas.microsoft.com/office/drawing/2014/main" id="{10B5904E-230C-1DBB-88B1-148907136D2A}"/>
                </a:ext>
              </a:extLst>
            </p:cNvPr>
            <p:cNvSpPr/>
            <p:nvPr/>
          </p:nvSpPr>
          <p:spPr>
            <a:xfrm>
              <a:off x="1484651" y="67384"/>
              <a:ext cx="10645520"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960202"/>
              <a:chOff x="710090" y="1997554"/>
              <a:chExt cx="11481910" cy="196020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457345"/>
                <a:ext cx="11481910" cy="1500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489249"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74476"/>
              <a:ext cx="11481910" cy="2908353"/>
              <a:chOff x="710090" y="3843442"/>
              <a:chExt cx="11481910" cy="2908353"/>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843442"/>
                <a:ext cx="2190063"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97250"/>
                <a:ext cx="11481910"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171450" marR="457200" indent="-171450">
                  <a:buFont typeface="Wingdings" panose="05000000000000000000" pitchFamily="2" charset="2"/>
                  <a:buChar char="v"/>
                  <a:tabLst>
                    <a:tab pos="461963" algn="l"/>
                  </a:tabLst>
                </a:pPr>
                <a:r>
                  <a:rPr lang="en-US" dirty="0">
                    <a:solidFill>
                      <a:srgbClr val="0000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0000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dirty="0">
                    <a:solidFill>
                      <a:srgbClr val="0000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0000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Research Log</a:t>
                </a:r>
              </a:p>
            </p:txBody>
          </p:sp>
        </p:grpSp>
      </p:grpSp>
      <p:sp>
        <p:nvSpPr>
          <p:cNvPr id="22" name="Rectangle 21">
            <a:extLst>
              <a:ext uri="{FF2B5EF4-FFF2-40B4-BE49-F238E27FC236}">
                <a16:creationId xmlns:a16="http://schemas.microsoft.com/office/drawing/2014/main" id="{E5F0859E-4088-44FD-125B-0390480F9BC0}"/>
              </a:ext>
            </a:extLst>
          </p:cNvPr>
          <p:cNvSpPr/>
          <p:nvPr/>
        </p:nvSpPr>
        <p:spPr>
          <a:xfrm>
            <a:off x="161973" y="1613690"/>
            <a:ext cx="1865065" cy="505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Assessment Links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More</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GIACII-K12 is…</a:t>
            </a:r>
          </a:p>
          <a:p>
            <a:pPr marL="171450" marR="457200" lvl="2" indent="-171450">
              <a:spcAft>
                <a:spcPts val="600"/>
              </a:spcAft>
              <a:buFont typeface="Wingdings" panose="05000000000000000000" pitchFamily="2" charset="2"/>
              <a:buChar char="q"/>
              <a:tabLst>
                <a:tab pos="461963" algn="l"/>
              </a:tabLst>
            </a:pPr>
            <a:r>
              <a:rPr lang="en-US" sz="1200" dirty="0">
                <a:solidFill>
                  <a:schemeClr val="tx1"/>
                </a:solidFill>
                <a:latin typeface="Cambria" panose="02040503050406030204" pitchFamily="18" charset="0"/>
                <a:ea typeface="Cambria" panose="02040503050406030204" pitchFamily="18" charset="0"/>
              </a:rPr>
              <a:t>GIACII-K12 </a:t>
            </a:r>
            <a:r>
              <a:rPr lang="en-US" sz="1200" dirty="0">
                <a:solidFill>
                  <a:schemeClr val="bg2">
                    <a:lumMod val="10000"/>
                  </a:schemeClr>
                </a:solidFill>
                <a:latin typeface="Cambria" panose="02040503050406030204" pitchFamily="18" charset="0"/>
                <a:ea typeface="Cambria" panose="02040503050406030204" pitchFamily="18" charset="0"/>
              </a:rPr>
              <a:t>is not…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Terminology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Additional Resources</a:t>
            </a:r>
          </a:p>
        </p:txBody>
      </p:sp>
    </p:spTree>
    <p:extLst>
      <p:ext uri="{BB962C8B-B14F-4D97-AF65-F5344CB8AC3E}">
        <p14:creationId xmlns:p14="http://schemas.microsoft.com/office/powerpoint/2010/main" val="235690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6322</TotalTime>
  <Words>629</Words>
  <Application>Microsoft Office PowerPoint</Application>
  <PresentationFormat>Widescreen</PresentationFormat>
  <Paragraphs>57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vt:lpstr>
      <vt:lpstr>Wingdings</vt:lpstr>
      <vt:lpstr>Office Theme</vt:lpstr>
      <vt:lpstr>PowerPoint Presentation</vt:lpstr>
      <vt:lpstr>PowerPoint Presentation</vt:lpstr>
    </vt:vector>
  </TitlesOfParts>
  <Company>Inficon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Pizzone</dc:creator>
  <cp:lastModifiedBy>Thomas Pizzone</cp:lastModifiedBy>
  <cp:revision>49</cp:revision>
  <dcterms:created xsi:type="dcterms:W3CDTF">2022-03-28T20:08:40Z</dcterms:created>
  <dcterms:modified xsi:type="dcterms:W3CDTF">2022-07-02T04:27:00Z</dcterms:modified>
</cp:coreProperties>
</file>