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B8F"/>
    <a:srgbClr val="FCF4E6"/>
    <a:srgbClr val="F7C5A3"/>
    <a:srgbClr val="A85400"/>
    <a:srgbClr val="390201"/>
    <a:srgbClr val="FF8001"/>
    <a:srgbClr val="4C2600"/>
    <a:srgbClr val="FFB469"/>
    <a:srgbClr val="FF9933"/>
    <a:srgbClr val="2E50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CCBBE-EF19-41B6-A60F-56911BB0FC3B}" v="4" dt="2022-07-02T04:04:26.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0" autoAdjust="0"/>
    <p:restoredTop sz="94660"/>
  </p:normalViewPr>
  <p:slideViewPr>
    <p:cSldViewPr snapToGrid="0">
      <p:cViewPr>
        <p:scale>
          <a:sx n="100" d="100"/>
          <a:sy n="100" d="100"/>
        </p:scale>
        <p:origin x="72"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Pizzone" userId="c31bc2e5-39ea-481e-a904-a35d4b2ef365" providerId="ADAL" clId="{506CCBBE-EF19-41B6-A60F-56911BB0FC3B}"/>
    <pc:docChg chg="undo redo custSel addSld delSld modSld sldOrd">
      <pc:chgData name="Thomas Pizzone" userId="c31bc2e5-39ea-481e-a904-a35d4b2ef365" providerId="ADAL" clId="{506CCBBE-EF19-41B6-A60F-56911BB0FC3B}" dt="2022-07-02T04:19:47.801" v="327"/>
      <pc:docMkLst>
        <pc:docMk/>
      </pc:docMkLst>
      <pc:sldChg chg="addSp delSp modSp mod">
        <pc:chgData name="Thomas Pizzone" userId="c31bc2e5-39ea-481e-a904-a35d4b2ef365" providerId="ADAL" clId="{506CCBBE-EF19-41B6-A60F-56911BB0FC3B}" dt="2022-07-02T04:03:35.978" v="82" actId="403"/>
        <pc:sldMkLst>
          <pc:docMk/>
          <pc:sldMk cId="2356902237" sldId="259"/>
        </pc:sldMkLst>
        <pc:spChg chg="mod">
          <ac:chgData name="Thomas Pizzone" userId="c31bc2e5-39ea-481e-a904-a35d4b2ef365" providerId="ADAL" clId="{506CCBBE-EF19-41B6-A60F-56911BB0FC3B}" dt="2022-07-02T04:00:18.432" v="44" actId="2711"/>
          <ac:spMkLst>
            <pc:docMk/>
            <pc:sldMk cId="2356902237" sldId="259"/>
            <ac:spMk id="2" creationId="{FC46BE97-5CF8-2BC6-E044-CC58DB7BFFDF}"/>
          </ac:spMkLst>
        </pc:spChg>
        <pc:spChg chg="mod">
          <ac:chgData name="Thomas Pizzone" userId="c31bc2e5-39ea-481e-a904-a35d4b2ef365" providerId="ADAL" clId="{506CCBBE-EF19-41B6-A60F-56911BB0FC3B}" dt="2022-07-02T04:00:18.432" v="44" actId="2711"/>
          <ac:spMkLst>
            <pc:docMk/>
            <pc:sldMk cId="2356902237" sldId="259"/>
            <ac:spMk id="3" creationId="{CBDCBFD4-4F9F-27C1-BF39-500EEC555FEB}"/>
          </ac:spMkLst>
        </pc:spChg>
        <pc:spChg chg="mod">
          <ac:chgData name="Thomas Pizzone" userId="c31bc2e5-39ea-481e-a904-a35d4b2ef365" providerId="ADAL" clId="{506CCBBE-EF19-41B6-A60F-56911BB0FC3B}" dt="2022-07-02T04:00:18.432" v="44" actId="2711"/>
          <ac:spMkLst>
            <pc:docMk/>
            <pc:sldMk cId="2356902237" sldId="259"/>
            <ac:spMk id="6" creationId="{00000000-0000-0000-0000-000000000000}"/>
          </ac:spMkLst>
        </pc:spChg>
        <pc:spChg chg="add del mod ord">
          <ac:chgData name="Thomas Pizzone" userId="c31bc2e5-39ea-481e-a904-a35d4b2ef365" providerId="ADAL" clId="{506CCBBE-EF19-41B6-A60F-56911BB0FC3B}" dt="2022-07-02T04:03:33.849" v="80" actId="11529"/>
          <ac:spMkLst>
            <pc:docMk/>
            <pc:sldMk cId="2356902237" sldId="259"/>
            <ac:spMk id="10" creationId="{2CA38437-F768-71DB-3C75-8B4949944146}"/>
          </ac:spMkLst>
        </pc:spChg>
        <pc:spChg chg="mod">
          <ac:chgData name="Thomas Pizzone" userId="c31bc2e5-39ea-481e-a904-a35d4b2ef365" providerId="ADAL" clId="{506CCBBE-EF19-41B6-A60F-56911BB0FC3B}" dt="2022-07-02T04:00:18.432" v="44" actId="2711"/>
          <ac:spMkLst>
            <pc:docMk/>
            <pc:sldMk cId="2356902237" sldId="259"/>
            <ac:spMk id="14" creationId="{A4E252C6-A7A4-2485-A886-8B534098BDFB}"/>
          </ac:spMkLst>
        </pc:spChg>
        <pc:spChg chg="mod">
          <ac:chgData name="Thomas Pizzone" userId="c31bc2e5-39ea-481e-a904-a35d4b2ef365" providerId="ADAL" clId="{506CCBBE-EF19-41B6-A60F-56911BB0FC3B}" dt="2022-07-02T04:03:31.602" v="74" actId="207"/>
          <ac:spMkLst>
            <pc:docMk/>
            <pc:sldMk cId="2356902237" sldId="259"/>
            <ac:spMk id="22" creationId="{E5F0859E-4088-44FD-125B-0390480F9BC0}"/>
          </ac:spMkLst>
        </pc:spChg>
        <pc:spChg chg="mod">
          <ac:chgData name="Thomas Pizzone" userId="c31bc2e5-39ea-481e-a904-a35d4b2ef365" providerId="ADAL" clId="{506CCBBE-EF19-41B6-A60F-56911BB0FC3B}" dt="2022-07-02T04:00:18.432" v="44" actId="2711"/>
          <ac:spMkLst>
            <pc:docMk/>
            <pc:sldMk cId="2356902237" sldId="259"/>
            <ac:spMk id="29" creationId="{5EABB6C9-972F-F4F6-E911-E71366BA8B5D}"/>
          </ac:spMkLst>
        </pc:spChg>
        <pc:spChg chg="mod">
          <ac:chgData name="Thomas Pizzone" userId="c31bc2e5-39ea-481e-a904-a35d4b2ef365" providerId="ADAL" clId="{506CCBBE-EF19-41B6-A60F-56911BB0FC3B}" dt="2022-07-02T04:00:18.432" v="44" actId="2711"/>
          <ac:spMkLst>
            <pc:docMk/>
            <pc:sldMk cId="2356902237" sldId="259"/>
            <ac:spMk id="78" creationId="{9A1A2D87-FC71-99AB-5FBA-31751458D1B5}"/>
          </ac:spMkLst>
        </pc:spChg>
        <pc:spChg chg="mod">
          <ac:chgData name="Thomas Pizzone" userId="c31bc2e5-39ea-481e-a904-a35d4b2ef365" providerId="ADAL" clId="{506CCBBE-EF19-41B6-A60F-56911BB0FC3B}" dt="2022-07-02T04:00:18.432" v="44" actId="2711"/>
          <ac:spMkLst>
            <pc:docMk/>
            <pc:sldMk cId="2356902237" sldId="259"/>
            <ac:spMk id="97" creationId="{10B5904E-230C-1DBB-88B1-148907136D2A}"/>
          </ac:spMkLst>
        </pc:spChg>
        <pc:spChg chg="mod">
          <ac:chgData name="Thomas Pizzone" userId="c31bc2e5-39ea-481e-a904-a35d4b2ef365" providerId="ADAL" clId="{506CCBBE-EF19-41B6-A60F-56911BB0FC3B}" dt="2022-07-02T04:00:18.432" v="44" actId="2711"/>
          <ac:spMkLst>
            <pc:docMk/>
            <pc:sldMk cId="2356902237" sldId="259"/>
            <ac:spMk id="100" creationId="{4FF10D82-F7C8-4BFD-F876-D0A9509F373B}"/>
          </ac:spMkLst>
        </pc:spChg>
        <pc:spChg chg="mod">
          <ac:chgData name="Thomas Pizzone" userId="c31bc2e5-39ea-481e-a904-a35d4b2ef365" providerId="ADAL" clId="{506CCBBE-EF19-41B6-A60F-56911BB0FC3B}" dt="2022-07-02T04:03:35.978" v="82" actId="403"/>
          <ac:spMkLst>
            <pc:docMk/>
            <pc:sldMk cId="2356902237" sldId="259"/>
            <ac:spMk id="101" creationId="{A471C8D6-AA81-8924-288E-86919524D957}"/>
          </ac:spMkLst>
        </pc:spChg>
        <pc:spChg chg="mod">
          <ac:chgData name="Thomas Pizzone" userId="c31bc2e5-39ea-481e-a904-a35d4b2ef365" providerId="ADAL" clId="{506CCBBE-EF19-41B6-A60F-56911BB0FC3B}" dt="2022-07-02T04:00:18.432" v="44" actId="2711"/>
          <ac:spMkLst>
            <pc:docMk/>
            <pc:sldMk cId="2356902237" sldId="259"/>
            <ac:spMk id="121" creationId="{4B230C69-A3EC-D4AD-F53E-ACADB6E86C8D}"/>
          </ac:spMkLst>
        </pc:spChg>
        <pc:spChg chg="mod">
          <ac:chgData name="Thomas Pizzone" userId="c31bc2e5-39ea-481e-a904-a35d4b2ef365" providerId="ADAL" clId="{506CCBBE-EF19-41B6-A60F-56911BB0FC3B}" dt="2022-07-02T04:00:18.432" v="44" actId="2711"/>
          <ac:spMkLst>
            <pc:docMk/>
            <pc:sldMk cId="2356902237" sldId="259"/>
            <ac:spMk id="122" creationId="{48372335-9DB8-6C7E-F86C-61D30EC2DE58}"/>
          </ac:spMkLst>
        </pc:spChg>
        <pc:spChg chg="mod">
          <ac:chgData name="Thomas Pizzone" userId="c31bc2e5-39ea-481e-a904-a35d4b2ef365" providerId="ADAL" clId="{506CCBBE-EF19-41B6-A60F-56911BB0FC3B}" dt="2022-07-02T04:00:18.432" v="44" actId="2711"/>
          <ac:spMkLst>
            <pc:docMk/>
            <pc:sldMk cId="2356902237" sldId="259"/>
            <ac:spMk id="124" creationId="{B3308436-C464-C37F-43AC-6992FCC939F8}"/>
          </ac:spMkLst>
        </pc:spChg>
        <pc:spChg chg="mod">
          <ac:chgData name="Thomas Pizzone" userId="c31bc2e5-39ea-481e-a904-a35d4b2ef365" providerId="ADAL" clId="{506CCBBE-EF19-41B6-A60F-56911BB0FC3B}" dt="2022-07-02T04:00:18.432" v="44" actId="2711"/>
          <ac:spMkLst>
            <pc:docMk/>
            <pc:sldMk cId="2356902237" sldId="259"/>
            <ac:spMk id="126" creationId="{AEFA0BDF-EBE3-F933-EF03-DEF4C3C92155}"/>
          </ac:spMkLst>
        </pc:spChg>
        <pc:spChg chg="mod">
          <ac:chgData name="Thomas Pizzone" userId="c31bc2e5-39ea-481e-a904-a35d4b2ef365" providerId="ADAL" clId="{506CCBBE-EF19-41B6-A60F-56911BB0FC3B}" dt="2022-07-02T04:00:18.432" v="44" actId="2711"/>
          <ac:spMkLst>
            <pc:docMk/>
            <pc:sldMk cId="2356902237" sldId="259"/>
            <ac:spMk id="160" creationId="{EF351E8E-9F85-34C0-FE20-F19CDE0E9099}"/>
          </ac:spMkLst>
        </pc:spChg>
      </pc:sldChg>
      <pc:sldChg chg="add del ord setBg">
        <pc:chgData name="Thomas Pizzone" userId="c31bc2e5-39ea-481e-a904-a35d4b2ef365" providerId="ADAL" clId="{506CCBBE-EF19-41B6-A60F-56911BB0FC3B}" dt="2022-07-02T04:04:26.108" v="89"/>
        <pc:sldMkLst>
          <pc:docMk/>
          <pc:sldMk cId="1560274905" sldId="260"/>
        </pc:sldMkLst>
      </pc:sldChg>
      <pc:sldChg chg="add ord">
        <pc:chgData name="Thomas Pizzone" userId="c31bc2e5-39ea-481e-a904-a35d4b2ef365" providerId="ADAL" clId="{506CCBBE-EF19-41B6-A60F-56911BB0FC3B}" dt="2022-07-02T04:04:31.471" v="92"/>
        <pc:sldMkLst>
          <pc:docMk/>
          <pc:sldMk cId="3092741580" sldId="260"/>
        </pc:sldMkLst>
      </pc:sldChg>
      <pc:sldChg chg="addSp delSp modSp add mod">
        <pc:chgData name="Thomas Pizzone" userId="c31bc2e5-39ea-481e-a904-a35d4b2ef365" providerId="ADAL" clId="{506CCBBE-EF19-41B6-A60F-56911BB0FC3B}" dt="2022-07-02T04:17:33.581" v="317" actId="404"/>
        <pc:sldMkLst>
          <pc:docMk/>
          <pc:sldMk cId="981117137" sldId="261"/>
        </pc:sldMkLst>
        <pc:spChg chg="del">
          <ac:chgData name="Thomas Pizzone" userId="c31bc2e5-39ea-481e-a904-a35d4b2ef365" providerId="ADAL" clId="{506CCBBE-EF19-41B6-A60F-56911BB0FC3B}" dt="2022-07-02T04:07:49.856" v="210" actId="478"/>
          <ac:spMkLst>
            <pc:docMk/>
            <pc:sldMk cId="981117137" sldId="261"/>
            <ac:spMk id="74" creationId="{3BBBFA18-6526-A04A-86CE-B5C8A91E63E3}"/>
          </ac:spMkLst>
        </pc:spChg>
        <pc:spChg chg="mod">
          <ac:chgData name="Thomas Pizzone" userId="c31bc2e5-39ea-481e-a904-a35d4b2ef365" providerId="ADAL" clId="{506CCBBE-EF19-41B6-A60F-56911BB0FC3B}" dt="2022-07-02T04:06:41.978" v="204" actId="21"/>
          <ac:spMkLst>
            <pc:docMk/>
            <pc:sldMk cId="981117137" sldId="261"/>
            <ac:spMk id="124" creationId="{B3308436-C464-C37F-43AC-6992FCC939F8}"/>
          </ac:spMkLst>
        </pc:spChg>
        <pc:spChg chg="del">
          <ac:chgData name="Thomas Pizzone" userId="c31bc2e5-39ea-481e-a904-a35d4b2ef365" providerId="ADAL" clId="{506CCBBE-EF19-41B6-A60F-56911BB0FC3B}" dt="2022-07-02T04:06:24.439" v="200" actId="478"/>
          <ac:spMkLst>
            <pc:docMk/>
            <pc:sldMk cId="981117137" sldId="261"/>
            <ac:spMk id="152" creationId="{1757BF51-903E-CA7B-E6BE-3FE6D0CA080D}"/>
          </ac:spMkLst>
        </pc:spChg>
        <pc:spChg chg="mod">
          <ac:chgData name="Thomas Pizzone" userId="c31bc2e5-39ea-481e-a904-a35d4b2ef365" providerId="ADAL" clId="{506CCBBE-EF19-41B6-A60F-56911BB0FC3B}" dt="2022-07-02T04:17:33.581" v="317" actId="404"/>
          <ac:spMkLst>
            <pc:docMk/>
            <pc:sldMk cId="981117137" sldId="261"/>
            <ac:spMk id="160" creationId="{EF351E8E-9F85-34C0-FE20-F19CDE0E9099}"/>
          </ac:spMkLst>
        </pc:spChg>
        <pc:spChg chg="del">
          <ac:chgData name="Thomas Pizzone" userId="c31bc2e5-39ea-481e-a904-a35d4b2ef365" providerId="ADAL" clId="{506CCBBE-EF19-41B6-A60F-56911BB0FC3B}" dt="2022-07-02T04:06:22.176" v="199" actId="478"/>
          <ac:spMkLst>
            <pc:docMk/>
            <pc:sldMk cId="981117137" sldId="261"/>
            <ac:spMk id="226" creationId="{9646615E-30F2-032C-A2ED-C5D59BEBD665}"/>
          </ac:spMkLst>
        </pc:spChg>
        <pc:spChg chg="del">
          <ac:chgData name="Thomas Pizzone" userId="c31bc2e5-39ea-481e-a904-a35d4b2ef365" providerId="ADAL" clId="{506CCBBE-EF19-41B6-A60F-56911BB0FC3B}" dt="2022-07-02T04:06:22.176" v="199" actId="478"/>
          <ac:spMkLst>
            <pc:docMk/>
            <pc:sldMk cId="981117137" sldId="261"/>
            <ac:spMk id="233" creationId="{ED1EAC10-08E0-1289-78DE-E42339D50351}"/>
          </ac:spMkLst>
        </pc:spChg>
        <pc:spChg chg="del">
          <ac:chgData name="Thomas Pizzone" userId="c31bc2e5-39ea-481e-a904-a35d4b2ef365" providerId="ADAL" clId="{506CCBBE-EF19-41B6-A60F-56911BB0FC3B}" dt="2022-07-02T04:07:55.656" v="214" actId="478"/>
          <ac:spMkLst>
            <pc:docMk/>
            <pc:sldMk cId="981117137" sldId="261"/>
            <ac:spMk id="234" creationId="{D35021B9-99FE-D0C8-7D5D-CC91E5A60C79}"/>
          </ac:spMkLst>
        </pc:spChg>
        <pc:spChg chg="del">
          <ac:chgData name="Thomas Pizzone" userId="c31bc2e5-39ea-481e-a904-a35d4b2ef365" providerId="ADAL" clId="{506CCBBE-EF19-41B6-A60F-56911BB0FC3B}" dt="2022-07-02T04:07:56.888" v="215" actId="478"/>
          <ac:spMkLst>
            <pc:docMk/>
            <pc:sldMk cId="981117137" sldId="261"/>
            <ac:spMk id="235" creationId="{DC9E4678-916A-B4D4-BABE-F2BD9B62D466}"/>
          </ac:spMkLst>
        </pc:spChg>
        <pc:spChg chg="del">
          <ac:chgData name="Thomas Pizzone" userId="c31bc2e5-39ea-481e-a904-a35d4b2ef365" providerId="ADAL" clId="{506CCBBE-EF19-41B6-A60F-56911BB0FC3B}" dt="2022-07-02T04:07:57.695" v="216" actId="478"/>
          <ac:spMkLst>
            <pc:docMk/>
            <pc:sldMk cId="981117137" sldId="261"/>
            <ac:spMk id="236" creationId="{9C4F6150-AE98-DE52-DD7A-8C1477E09F0E}"/>
          </ac:spMkLst>
        </pc:spChg>
        <pc:spChg chg="del">
          <ac:chgData name="Thomas Pizzone" userId="c31bc2e5-39ea-481e-a904-a35d4b2ef365" providerId="ADAL" clId="{506CCBBE-EF19-41B6-A60F-56911BB0FC3B}" dt="2022-07-02T04:08:02.334" v="219" actId="478"/>
          <ac:spMkLst>
            <pc:docMk/>
            <pc:sldMk cId="981117137" sldId="261"/>
            <ac:spMk id="237" creationId="{6FA350C3-7B82-6772-F24A-16058B864062}"/>
          </ac:spMkLst>
        </pc:spChg>
        <pc:spChg chg="del">
          <ac:chgData name="Thomas Pizzone" userId="c31bc2e5-39ea-481e-a904-a35d4b2ef365" providerId="ADAL" clId="{506CCBBE-EF19-41B6-A60F-56911BB0FC3B}" dt="2022-07-02T04:08:03.600" v="220" actId="478"/>
          <ac:spMkLst>
            <pc:docMk/>
            <pc:sldMk cId="981117137" sldId="261"/>
            <ac:spMk id="238" creationId="{245F1B90-2634-43AF-BD4B-1D55FF0546E3}"/>
          </ac:spMkLst>
        </pc:spChg>
        <pc:spChg chg="del">
          <ac:chgData name="Thomas Pizzone" userId="c31bc2e5-39ea-481e-a904-a35d4b2ef365" providerId="ADAL" clId="{506CCBBE-EF19-41B6-A60F-56911BB0FC3B}" dt="2022-07-02T04:08:04.990" v="221" actId="478"/>
          <ac:spMkLst>
            <pc:docMk/>
            <pc:sldMk cId="981117137" sldId="261"/>
            <ac:spMk id="239" creationId="{DB906E2C-A8BA-D083-3CB8-DD8DA475DDA4}"/>
          </ac:spMkLst>
        </pc:spChg>
        <pc:spChg chg="del">
          <ac:chgData name="Thomas Pizzone" userId="c31bc2e5-39ea-481e-a904-a35d4b2ef365" providerId="ADAL" clId="{506CCBBE-EF19-41B6-A60F-56911BB0FC3B}" dt="2022-07-02T04:06:22.176" v="199" actId="478"/>
          <ac:spMkLst>
            <pc:docMk/>
            <pc:sldMk cId="981117137" sldId="261"/>
            <ac:spMk id="282" creationId="{89B15148-8FD4-25A9-A555-4DBD45A43073}"/>
          </ac:spMkLst>
        </pc:spChg>
        <pc:spChg chg="del">
          <ac:chgData name="Thomas Pizzone" userId="c31bc2e5-39ea-481e-a904-a35d4b2ef365" providerId="ADAL" clId="{506CCBBE-EF19-41B6-A60F-56911BB0FC3B}" dt="2022-07-02T04:06:22.176" v="199" actId="478"/>
          <ac:spMkLst>
            <pc:docMk/>
            <pc:sldMk cId="981117137" sldId="261"/>
            <ac:spMk id="283" creationId="{4569D259-A6D7-BDB4-42DA-6A2D25E69FC1}"/>
          </ac:spMkLst>
        </pc:spChg>
        <pc:grpChg chg="del">
          <ac:chgData name="Thomas Pizzone" userId="c31bc2e5-39ea-481e-a904-a35d4b2ef365" providerId="ADAL" clId="{506CCBBE-EF19-41B6-A60F-56911BB0FC3B}" dt="2022-07-02T04:06:22.176" v="199" actId="478"/>
          <ac:grpSpMkLst>
            <pc:docMk/>
            <pc:sldMk cId="981117137" sldId="261"/>
            <ac:grpSpMk id="42" creationId="{6819A3B7-8E31-1C7A-B4AB-317971D83404}"/>
          </ac:grpSpMkLst>
        </pc:grpChg>
        <pc:grpChg chg="del">
          <ac:chgData name="Thomas Pizzone" userId="c31bc2e5-39ea-481e-a904-a35d4b2ef365" providerId="ADAL" clId="{506CCBBE-EF19-41B6-A60F-56911BB0FC3B}" dt="2022-07-02T04:06:22.176" v="199" actId="478"/>
          <ac:grpSpMkLst>
            <pc:docMk/>
            <pc:sldMk cId="981117137" sldId="261"/>
            <ac:grpSpMk id="59" creationId="{6F100402-FF04-4D46-2F23-24F94B2206BF}"/>
          </ac:grpSpMkLst>
        </pc:grpChg>
        <pc:grpChg chg="del">
          <ac:chgData name="Thomas Pizzone" userId="c31bc2e5-39ea-481e-a904-a35d4b2ef365" providerId="ADAL" clId="{506CCBBE-EF19-41B6-A60F-56911BB0FC3B}" dt="2022-07-02T04:06:22.176" v="199" actId="478"/>
          <ac:grpSpMkLst>
            <pc:docMk/>
            <pc:sldMk cId="981117137" sldId="261"/>
            <ac:grpSpMk id="217" creationId="{7218058E-3CE5-DD6C-14BB-417CA9074D90}"/>
          </ac:grpSpMkLst>
        </pc:grpChg>
        <pc:grpChg chg="del">
          <ac:chgData name="Thomas Pizzone" userId="c31bc2e5-39ea-481e-a904-a35d4b2ef365" providerId="ADAL" clId="{506CCBBE-EF19-41B6-A60F-56911BB0FC3B}" dt="2022-07-02T04:06:22.176" v="199" actId="478"/>
          <ac:grpSpMkLst>
            <pc:docMk/>
            <pc:sldMk cId="981117137" sldId="261"/>
            <ac:grpSpMk id="228" creationId="{9EEE0D3C-F55E-4A03-DDF4-E3DD68887080}"/>
          </ac:grpSpMkLst>
        </pc:grpChg>
        <pc:grpChg chg="del">
          <ac:chgData name="Thomas Pizzone" userId="c31bc2e5-39ea-481e-a904-a35d4b2ef365" providerId="ADAL" clId="{506CCBBE-EF19-41B6-A60F-56911BB0FC3B}" dt="2022-07-02T04:06:22.176" v="199" actId="478"/>
          <ac:grpSpMkLst>
            <pc:docMk/>
            <pc:sldMk cId="981117137" sldId="261"/>
            <ac:grpSpMk id="240" creationId="{B774C3EA-BBFE-3CB1-865E-C10F4B5A0105}"/>
          </ac:grpSpMkLst>
        </pc:grpChg>
        <pc:grpChg chg="del">
          <ac:chgData name="Thomas Pizzone" userId="c31bc2e5-39ea-481e-a904-a35d4b2ef365" providerId="ADAL" clId="{506CCBBE-EF19-41B6-A60F-56911BB0FC3B}" dt="2022-07-02T04:06:22.176" v="199" actId="478"/>
          <ac:grpSpMkLst>
            <pc:docMk/>
            <pc:sldMk cId="981117137" sldId="261"/>
            <ac:grpSpMk id="247" creationId="{2F886804-D450-75A9-2B35-1F70421F8486}"/>
          </ac:grpSpMkLst>
        </pc:grpChg>
        <pc:grpChg chg="del">
          <ac:chgData name="Thomas Pizzone" userId="c31bc2e5-39ea-481e-a904-a35d4b2ef365" providerId="ADAL" clId="{506CCBBE-EF19-41B6-A60F-56911BB0FC3B}" dt="2022-07-02T04:07:45.071" v="206" actId="478"/>
          <ac:grpSpMkLst>
            <pc:docMk/>
            <pc:sldMk cId="981117137" sldId="261"/>
            <ac:grpSpMk id="256" creationId="{B7C8465D-B557-182B-2807-3A6901238FD1}"/>
          </ac:grpSpMkLst>
        </pc:grpChg>
        <pc:grpChg chg="del">
          <ac:chgData name="Thomas Pizzone" userId="c31bc2e5-39ea-481e-a904-a35d4b2ef365" providerId="ADAL" clId="{506CCBBE-EF19-41B6-A60F-56911BB0FC3B}" dt="2022-07-02T04:07:46.848" v="207" actId="478"/>
          <ac:grpSpMkLst>
            <pc:docMk/>
            <pc:sldMk cId="981117137" sldId="261"/>
            <ac:grpSpMk id="261" creationId="{56386EDF-CD0B-D8C2-CC48-E117FDAAAC05}"/>
          </ac:grpSpMkLst>
        </pc:grpChg>
        <pc:grpChg chg="del">
          <ac:chgData name="Thomas Pizzone" userId="c31bc2e5-39ea-481e-a904-a35d4b2ef365" providerId="ADAL" clId="{506CCBBE-EF19-41B6-A60F-56911BB0FC3B}" dt="2022-07-02T04:07:47.643" v="208" actId="478"/>
          <ac:grpSpMkLst>
            <pc:docMk/>
            <pc:sldMk cId="981117137" sldId="261"/>
            <ac:grpSpMk id="266" creationId="{EB8A0995-B819-A53B-1BE8-F5268A6467EB}"/>
          </ac:grpSpMkLst>
        </pc:grpChg>
        <pc:grpChg chg="del">
          <ac:chgData name="Thomas Pizzone" userId="c31bc2e5-39ea-481e-a904-a35d4b2ef365" providerId="ADAL" clId="{506CCBBE-EF19-41B6-A60F-56911BB0FC3B}" dt="2022-07-02T04:07:49.064" v="209" actId="478"/>
          <ac:grpSpMkLst>
            <pc:docMk/>
            <pc:sldMk cId="981117137" sldId="261"/>
            <ac:grpSpMk id="271" creationId="{1A80BD40-7CD6-03B1-D04A-345BFEE509EB}"/>
          </ac:grpSpMkLst>
        </pc:grpChg>
        <pc:grpChg chg="del">
          <ac:chgData name="Thomas Pizzone" userId="c31bc2e5-39ea-481e-a904-a35d4b2ef365" providerId="ADAL" clId="{506CCBBE-EF19-41B6-A60F-56911BB0FC3B}" dt="2022-07-02T04:07:50.351" v="211" actId="478"/>
          <ac:grpSpMkLst>
            <pc:docMk/>
            <pc:sldMk cId="981117137" sldId="261"/>
            <ac:grpSpMk id="276" creationId="{62A6E172-4038-8ACD-582D-7D6BEE4E031C}"/>
          </ac:grpSpMkLst>
        </pc:grpChg>
        <pc:graphicFrameChg chg="add mod modGraphic">
          <ac:chgData name="Thomas Pizzone" userId="c31bc2e5-39ea-481e-a904-a35d4b2ef365" providerId="ADAL" clId="{506CCBBE-EF19-41B6-A60F-56911BB0FC3B}" dt="2022-07-02T04:15:30.244" v="291" actId="14100"/>
          <ac:graphicFrameMkLst>
            <pc:docMk/>
            <pc:sldMk cId="981117137" sldId="261"/>
            <ac:graphicFrameMk id="3" creationId="{8F2D5A22-F3E5-D0BD-572C-18D7E08625FB}"/>
          </ac:graphicFrameMkLst>
        </pc:graphicFrameChg>
        <pc:graphicFrameChg chg="add del modGraphic">
          <ac:chgData name="Thomas Pizzone" userId="c31bc2e5-39ea-481e-a904-a35d4b2ef365" providerId="ADAL" clId="{506CCBBE-EF19-41B6-A60F-56911BB0FC3B}" dt="2022-07-02T04:08:19.295" v="225" actId="478"/>
          <ac:graphicFrameMkLst>
            <pc:docMk/>
            <pc:sldMk cId="981117137" sldId="261"/>
            <ac:graphicFrameMk id="69" creationId="{FE034F70-3174-57FF-FCCB-334F3F632AC8}"/>
          </ac:graphicFrameMkLst>
        </pc:graphicFrameChg>
        <pc:graphicFrameChg chg="del">
          <ac:chgData name="Thomas Pizzone" userId="c31bc2e5-39ea-481e-a904-a35d4b2ef365" providerId="ADAL" clId="{506CCBBE-EF19-41B6-A60F-56911BB0FC3B}" dt="2022-07-02T04:06:22.176" v="199" actId="478"/>
          <ac:graphicFrameMkLst>
            <pc:docMk/>
            <pc:sldMk cId="981117137" sldId="261"/>
            <ac:graphicFrameMk id="144" creationId="{4C6F2203-ACBE-F4FA-F03E-F2E99E4AED85}"/>
          </ac:graphicFrameMkLst>
        </pc:graphicFrameChg>
        <pc:graphicFrameChg chg="del">
          <ac:chgData name="Thomas Pizzone" userId="c31bc2e5-39ea-481e-a904-a35d4b2ef365" providerId="ADAL" clId="{506CCBBE-EF19-41B6-A60F-56911BB0FC3B}" dt="2022-07-02T04:06:22.176" v="199" actId="478"/>
          <ac:graphicFrameMkLst>
            <pc:docMk/>
            <pc:sldMk cId="981117137" sldId="261"/>
            <ac:graphicFrameMk id="215" creationId="{CC1EFB5E-644C-410E-BF93-023F720B1737}"/>
          </ac:graphicFrameMkLst>
        </pc:graphicFrameChg>
        <pc:graphicFrameChg chg="del">
          <ac:chgData name="Thomas Pizzone" userId="c31bc2e5-39ea-481e-a904-a35d4b2ef365" providerId="ADAL" clId="{506CCBBE-EF19-41B6-A60F-56911BB0FC3B}" dt="2022-07-02T04:06:22.176" v="199" actId="478"/>
          <ac:graphicFrameMkLst>
            <pc:docMk/>
            <pc:sldMk cId="981117137" sldId="261"/>
            <ac:graphicFrameMk id="227" creationId="{8EC4E954-1674-BB6E-68A5-40414D8469E6}"/>
          </ac:graphicFrameMkLst>
        </pc:graphicFrameChg>
      </pc:sldChg>
      <pc:sldChg chg="add del setBg">
        <pc:chgData name="Thomas Pizzone" userId="c31bc2e5-39ea-481e-a904-a35d4b2ef365" providerId="ADAL" clId="{506CCBBE-EF19-41B6-A60F-56911BB0FC3B}" dt="2022-07-02T04:04:24.924" v="87"/>
        <pc:sldMkLst>
          <pc:docMk/>
          <pc:sldMk cId="3398353994" sldId="261"/>
        </pc:sldMkLst>
      </pc:sldChg>
      <pc:sldChg chg="addSp delSp modSp add mod">
        <pc:chgData name="Thomas Pizzone" userId="c31bc2e5-39ea-481e-a904-a35d4b2ef365" providerId="ADAL" clId="{506CCBBE-EF19-41B6-A60F-56911BB0FC3B}" dt="2022-07-02T04:19:47.801" v="327"/>
        <pc:sldMkLst>
          <pc:docMk/>
          <pc:sldMk cId="2313993803" sldId="262"/>
        </pc:sldMkLst>
        <pc:spChg chg="add mod">
          <ac:chgData name="Thomas Pizzone" userId="c31bc2e5-39ea-481e-a904-a35d4b2ef365" providerId="ADAL" clId="{506CCBBE-EF19-41B6-A60F-56911BB0FC3B}" dt="2022-07-02T04:16:42.321" v="299"/>
          <ac:spMkLst>
            <pc:docMk/>
            <pc:sldMk cId="2313993803" sldId="262"/>
            <ac:spMk id="18" creationId="{C289E51A-7424-4641-9327-42BFFDFDA7EA}"/>
          </ac:spMkLst>
        </pc:spChg>
        <pc:spChg chg="mod">
          <ac:chgData name="Thomas Pizzone" userId="c31bc2e5-39ea-481e-a904-a35d4b2ef365" providerId="ADAL" clId="{506CCBBE-EF19-41B6-A60F-56911BB0FC3B}" dt="2022-07-02T04:19:47.801" v="327"/>
          <ac:spMkLst>
            <pc:docMk/>
            <pc:sldMk cId="2313993803" sldId="262"/>
            <ac:spMk id="21" creationId="{7D7ECF71-CF61-6E87-4F1C-FE8A9627FD3D}"/>
          </ac:spMkLst>
        </pc:spChg>
        <pc:spChg chg="mod">
          <ac:chgData name="Thomas Pizzone" userId="c31bc2e5-39ea-481e-a904-a35d4b2ef365" providerId="ADAL" clId="{506CCBBE-EF19-41B6-A60F-56911BB0FC3B}" dt="2022-07-02T04:19:47.801" v="327"/>
          <ac:spMkLst>
            <pc:docMk/>
            <pc:sldMk cId="2313993803" sldId="262"/>
            <ac:spMk id="22" creationId="{DE4B6AE3-169B-770E-E2E7-A5A65837699A}"/>
          </ac:spMkLst>
        </pc:spChg>
        <pc:spChg chg="mod">
          <ac:chgData name="Thomas Pizzone" userId="c31bc2e5-39ea-481e-a904-a35d4b2ef365" providerId="ADAL" clId="{506CCBBE-EF19-41B6-A60F-56911BB0FC3B}" dt="2022-07-02T04:19:47.801" v="327"/>
          <ac:spMkLst>
            <pc:docMk/>
            <pc:sldMk cId="2313993803" sldId="262"/>
            <ac:spMk id="23" creationId="{72DAEC60-54B1-EBDB-96D7-93C3778EE566}"/>
          </ac:spMkLst>
        </pc:spChg>
        <pc:spChg chg="mod">
          <ac:chgData name="Thomas Pizzone" userId="c31bc2e5-39ea-481e-a904-a35d4b2ef365" providerId="ADAL" clId="{506CCBBE-EF19-41B6-A60F-56911BB0FC3B}" dt="2022-07-02T04:19:47.801" v="327"/>
          <ac:spMkLst>
            <pc:docMk/>
            <pc:sldMk cId="2313993803" sldId="262"/>
            <ac:spMk id="24" creationId="{1F9083DE-735C-2B4E-2A5D-6E69AB45C2D6}"/>
          </ac:spMkLst>
        </pc:spChg>
        <pc:spChg chg="mod">
          <ac:chgData name="Thomas Pizzone" userId="c31bc2e5-39ea-481e-a904-a35d4b2ef365" providerId="ADAL" clId="{506CCBBE-EF19-41B6-A60F-56911BB0FC3B}" dt="2022-07-02T04:16:13.109" v="293" actId="164"/>
          <ac:spMkLst>
            <pc:docMk/>
            <pc:sldMk cId="2313993803" sldId="262"/>
            <ac:spMk id="29" creationId="{5EABB6C9-972F-F4F6-E911-E71366BA8B5D}"/>
          </ac:spMkLst>
        </pc:spChg>
        <pc:spChg chg="mod">
          <ac:chgData name="Thomas Pizzone" userId="c31bc2e5-39ea-481e-a904-a35d4b2ef365" providerId="ADAL" clId="{506CCBBE-EF19-41B6-A60F-56911BB0FC3B}" dt="2022-07-02T04:18:44.501" v="324" actId="1076"/>
          <ac:spMkLst>
            <pc:docMk/>
            <pc:sldMk cId="2313993803" sldId="262"/>
            <ac:spMk id="78" creationId="{9A1A2D87-FC71-99AB-5FBA-31751458D1B5}"/>
          </ac:spMkLst>
        </pc:spChg>
        <pc:spChg chg="mod">
          <ac:chgData name="Thomas Pizzone" userId="c31bc2e5-39ea-481e-a904-a35d4b2ef365" providerId="ADAL" clId="{506CCBBE-EF19-41B6-A60F-56911BB0FC3B}" dt="2022-07-02T04:16:13.109" v="293" actId="164"/>
          <ac:spMkLst>
            <pc:docMk/>
            <pc:sldMk cId="2313993803" sldId="262"/>
            <ac:spMk id="126" creationId="{AEFA0BDF-EBE3-F933-EF03-DEF4C3C92155}"/>
          </ac:spMkLst>
        </pc:spChg>
        <pc:spChg chg="mod">
          <ac:chgData name="Thomas Pizzone" userId="c31bc2e5-39ea-481e-a904-a35d4b2ef365" providerId="ADAL" clId="{506CCBBE-EF19-41B6-A60F-56911BB0FC3B}" dt="2022-07-02T04:18:33.908" v="323" actId="1076"/>
          <ac:spMkLst>
            <pc:docMk/>
            <pc:sldMk cId="2313993803" sldId="262"/>
            <ac:spMk id="160" creationId="{EF351E8E-9F85-34C0-FE20-F19CDE0E9099}"/>
          </ac:spMkLst>
        </pc:spChg>
        <pc:grpChg chg="add mod">
          <ac:chgData name="Thomas Pizzone" userId="c31bc2e5-39ea-481e-a904-a35d4b2ef365" providerId="ADAL" clId="{506CCBBE-EF19-41B6-A60F-56911BB0FC3B}" dt="2022-07-02T04:18:15.469" v="321" actId="14100"/>
          <ac:grpSpMkLst>
            <pc:docMk/>
            <pc:sldMk cId="2313993803" sldId="262"/>
            <ac:grpSpMk id="4" creationId="{26B9D1CC-DAD3-048A-43EF-A5255DF3A051}"/>
          </ac:grpSpMkLst>
        </pc:grpChg>
        <pc:grpChg chg="del">
          <ac:chgData name="Thomas Pizzone" userId="c31bc2e5-39ea-481e-a904-a35d4b2ef365" providerId="ADAL" clId="{506CCBBE-EF19-41B6-A60F-56911BB0FC3B}" dt="2022-07-02T04:19:47.430" v="326" actId="478"/>
          <ac:grpSpMkLst>
            <pc:docMk/>
            <pc:sldMk cId="2313993803" sldId="262"/>
            <ac:grpSpMk id="19" creationId="{DA232676-4576-C16D-3CA2-DE2BFBE6960D}"/>
          </ac:grpSpMkLst>
        </pc:grpChg>
        <pc:grpChg chg="add mod">
          <ac:chgData name="Thomas Pizzone" userId="c31bc2e5-39ea-481e-a904-a35d4b2ef365" providerId="ADAL" clId="{506CCBBE-EF19-41B6-A60F-56911BB0FC3B}" dt="2022-07-02T04:19:47.801" v="327"/>
          <ac:grpSpMkLst>
            <pc:docMk/>
            <pc:sldMk cId="2313993803" sldId="262"/>
            <ac:grpSpMk id="20" creationId="{97DF60F3-B4AE-D7C0-B020-3BDE75868092}"/>
          </ac:grpSpMkLst>
        </pc:grpChg>
        <pc:graphicFrameChg chg="mod modGraphic">
          <ac:chgData name="Thomas Pizzone" userId="c31bc2e5-39ea-481e-a904-a35d4b2ef365" providerId="ADAL" clId="{506CCBBE-EF19-41B6-A60F-56911BB0FC3B}" dt="2022-07-02T04:18:48.396" v="325" actId="1076"/>
          <ac:graphicFrameMkLst>
            <pc:docMk/>
            <pc:sldMk cId="2313993803" sldId="262"/>
            <ac:graphicFrameMk id="3" creationId="{8F2D5A22-F3E5-D0BD-572C-18D7E08625FB}"/>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93885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4220842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00054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294572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204AE-3408-4090-AEE0-619BDBE6DA63}"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90240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1204AE-3408-4090-AEE0-619BDBE6DA63}"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42480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1204AE-3408-4090-AEE0-619BDBE6DA63}" type="datetimeFigureOut">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210394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1204AE-3408-4090-AEE0-619BDBE6DA63}" type="datetimeFigureOut">
              <a:rPr lang="en-US" smtClean="0"/>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37759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204AE-3408-4090-AEE0-619BDBE6DA63}" type="datetimeFigureOut">
              <a:rPr lang="en-US" smtClean="0"/>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349482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204AE-3408-4090-AEE0-619BDBE6DA63}"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37017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1204AE-3408-4090-AEE0-619BDBE6DA63}"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C63ED-7837-4684-9950-B8681A50E3BD}" type="slidenum">
              <a:rPr lang="en-US" smtClean="0"/>
              <a:t>‹#›</a:t>
            </a:fld>
            <a:endParaRPr lang="en-US"/>
          </a:p>
        </p:txBody>
      </p:sp>
    </p:spTree>
    <p:extLst>
      <p:ext uri="{BB962C8B-B14F-4D97-AF65-F5344CB8AC3E}">
        <p14:creationId xmlns:p14="http://schemas.microsoft.com/office/powerpoint/2010/main" val="112356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204AE-3408-4090-AEE0-619BDBE6DA63}" type="datetimeFigureOut">
              <a:rPr lang="en-US" smtClean="0"/>
              <a:t>6/30/2022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C63ED-7837-4684-9950-B8681A50E3BD}" type="slidenum">
              <a:rPr lang="en-US" smtClean="0"/>
              <a:t>‹#›</a:t>
            </a:fld>
            <a:endParaRPr lang="en-US"/>
          </a:p>
        </p:txBody>
      </p:sp>
    </p:spTree>
    <p:extLst>
      <p:ext uri="{BB962C8B-B14F-4D97-AF65-F5344CB8AC3E}">
        <p14:creationId xmlns:p14="http://schemas.microsoft.com/office/powerpoint/2010/main" val="2306385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chool2/this/link/will/not/work" TargetMode="External"/><Relationship Id="rId2" Type="http://schemas.openxmlformats.org/officeDocument/2006/relationships/hyperlink" Target="https://www.carnegielearning.com/solutions/math" TargetMode="External"/><Relationship Id="rId1" Type="http://schemas.openxmlformats.org/officeDocument/2006/relationships/slideLayout" Target="../slideLayouts/slideLayout1.xml"/><Relationship Id="rId5" Type="http://schemas.openxmlformats.org/officeDocument/2006/relationships/hyperlink" Target="https://www.ixl.com/social-studies" TargetMode="External"/><Relationship Id="rId4" Type="http://schemas.openxmlformats.org/officeDocument/2006/relationships/hyperlink" Target="https://www.ixl.com/sci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chool2/this/link/will/not/work" TargetMode="External"/><Relationship Id="rId2" Type="http://schemas.openxmlformats.org/officeDocument/2006/relationships/hyperlink" Target="https://www.carnegielearning.com/solutions/math" TargetMode="External"/><Relationship Id="rId1" Type="http://schemas.openxmlformats.org/officeDocument/2006/relationships/slideLayout" Target="../slideLayouts/slideLayout1.xml"/><Relationship Id="rId5" Type="http://schemas.openxmlformats.org/officeDocument/2006/relationships/hyperlink" Target="https://www.ixl.com/social-studies" TargetMode="External"/><Relationship Id="rId4" Type="http://schemas.openxmlformats.org/officeDocument/2006/relationships/hyperlink" Target="https://www.ixl.com/sci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graphicFrame>
        <p:nvGraphicFramePr>
          <p:cNvPr id="227" name="Table 226">
            <a:extLst>
              <a:ext uri="{FF2B5EF4-FFF2-40B4-BE49-F238E27FC236}">
                <a16:creationId xmlns:a16="http://schemas.microsoft.com/office/drawing/2014/main" id="{8EC4E954-1674-BB6E-68A5-40414D8469E6}"/>
              </a:ext>
            </a:extLst>
          </p:cNvPr>
          <p:cNvGraphicFramePr>
            <a:graphicFrameLocks noGrp="1"/>
          </p:cNvGraphicFramePr>
          <p:nvPr>
            <p:extLst>
              <p:ext uri="{D42A27DB-BD31-4B8C-83A1-F6EECF244321}">
                <p14:modId xmlns:p14="http://schemas.microsoft.com/office/powerpoint/2010/main" val="2501947310"/>
              </p:ext>
            </p:extLst>
          </p:nvPr>
        </p:nvGraphicFramePr>
        <p:xfrm>
          <a:off x="10007341" y="1138101"/>
          <a:ext cx="1790668" cy="1159278"/>
        </p:xfrm>
        <a:graphic>
          <a:graphicData uri="http://schemas.openxmlformats.org/drawingml/2006/table">
            <a:tbl>
              <a:tblPr>
                <a:tableStyleId>{5C22544A-7EE6-4342-B048-85BDC9FD1C3A}</a:tableStyleId>
              </a:tblPr>
              <a:tblGrid>
                <a:gridCol w="1790668">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Core Curriculum</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Complimentary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Catch-Up</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sp>
        <p:nvSpPr>
          <p:cNvPr id="152" name="TextBox 151">
            <a:extLst>
              <a:ext uri="{FF2B5EF4-FFF2-40B4-BE49-F238E27FC236}">
                <a16:creationId xmlns:a16="http://schemas.microsoft.com/office/drawing/2014/main" id="{1757BF51-903E-CA7B-E6BE-3FE6D0CA080D}"/>
              </a:ext>
            </a:extLst>
          </p:cNvPr>
          <p:cNvSpPr txBox="1"/>
          <p:nvPr/>
        </p:nvSpPr>
        <p:spPr>
          <a:xfrm>
            <a:off x="775989" y="1128906"/>
            <a:ext cx="11360879" cy="338554"/>
          </a:xfrm>
          <a:prstGeom prst="rect">
            <a:avLst/>
          </a:prstGeom>
          <a:solidFill>
            <a:schemeClr val="accent2">
              <a:lumMod val="20000"/>
              <a:lumOff val="80000"/>
            </a:schemeClr>
          </a:solidFill>
        </p:spPr>
        <p:txBody>
          <a:bodyPr wrap="square" rtlCol="0" anchor="ctr">
            <a:spAutoFit/>
          </a:bodyPr>
          <a:lstStyle/>
          <a:p>
            <a:r>
              <a:rPr lang="en-US" sz="1600" dirty="0">
                <a:latin typeface="Cambria" panose="02040503050406030204" pitchFamily="18" charset="0"/>
                <a:ea typeface="Cambria" panose="02040503050406030204" pitchFamily="18" charset="0"/>
              </a:rPr>
              <a:t>Search Criterion:     	-- Subject(s)/Domain --		-- Grade Range --		-- Tutor/Instruction Type --</a:t>
            </a:r>
          </a:p>
        </p:txBody>
      </p:sp>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Wireframe Prototype</a:t>
            </a:r>
          </a:p>
        </p:txBody>
      </p:sp>
      <p:sp>
        <p:nvSpPr>
          <p:cNvPr id="78" name="Rectangle 77">
            <a:extLst>
              <a:ext uri="{FF2B5EF4-FFF2-40B4-BE49-F238E27FC236}">
                <a16:creationId xmlns:a16="http://schemas.microsoft.com/office/drawing/2014/main" id="{9A1A2D87-FC71-99AB-5FBA-31751458D1B5}"/>
              </a:ext>
            </a:extLst>
          </p:cNvPr>
          <p:cNvSpPr/>
          <p:nvPr/>
        </p:nvSpPr>
        <p:spPr>
          <a:xfrm>
            <a:off x="2799871" y="-7554"/>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dirty="0">
                <a:solidFill>
                  <a:srgbClr val="4C2600"/>
                </a:solidFill>
                <a:latin typeface="Cambria" panose="02040503050406030204" pitchFamily="18" charset="0"/>
                <a:ea typeface="Cambria" panose="02040503050406030204" pitchFamily="18" charset="0"/>
              </a:rPr>
              <a:t>: </a:t>
            </a:r>
            <a:r>
              <a:rPr lang="en-US" i="1" dirty="0">
                <a:solidFill>
                  <a:srgbClr val="4C2600"/>
                </a:solidFill>
                <a:latin typeface="Cambria" panose="02040503050406030204" pitchFamily="18" charset="0"/>
                <a:ea typeface="Cambria" panose="02040503050406030204" pitchFamily="18" charset="0"/>
              </a:rPr>
              <a:t>a Resource Guide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799" y="187266"/>
            <a:ext cx="554333"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3308436-C464-C37F-43AC-6992FCC939F8}"/>
              </a:ext>
            </a:extLst>
          </p:cNvPr>
          <p:cNvSpPr/>
          <p:nvPr/>
        </p:nvSpPr>
        <p:spPr>
          <a:xfrm>
            <a:off x="4886719" y="6315098"/>
            <a:ext cx="3107485"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ITS Implementation Resource Page</a:t>
            </a:r>
            <a:endParaRPr lang="en-US" sz="1400" dirty="0">
              <a:solidFill>
                <a:srgbClr val="4C2600"/>
              </a:solidFill>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15024" y="-5197445"/>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A11B98F-7CE1-9ECD-88E4-07E0C74653A8}"/>
              </a:ext>
            </a:extLst>
          </p:cNvPr>
          <p:cNvGrpSpPr/>
          <p:nvPr/>
        </p:nvGrpSpPr>
        <p:grpSpPr>
          <a:xfrm>
            <a:off x="11527628" y="8753"/>
            <a:ext cx="565403" cy="429397"/>
            <a:chOff x="11527628" y="8753"/>
            <a:chExt cx="565403" cy="429397"/>
          </a:xfrm>
        </p:grpSpPr>
        <p:sp>
          <p:nvSpPr>
            <p:cNvPr id="33" name="Isosceles Triangle 32">
              <a:extLst>
                <a:ext uri="{FF2B5EF4-FFF2-40B4-BE49-F238E27FC236}">
                  <a16:creationId xmlns:a16="http://schemas.microsoft.com/office/drawing/2014/main" id="{897E5A46-EB61-3C04-B78C-2B3AEDF173F1}"/>
                </a:ext>
              </a:extLst>
            </p:cNvPr>
            <p:cNvSpPr/>
            <p:nvPr/>
          </p:nvSpPr>
          <p:spPr>
            <a:xfrm>
              <a:off x="11527628" y="8753"/>
              <a:ext cx="565403" cy="212417"/>
            </a:xfrm>
            <a:prstGeom prst="triangle">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61B15A7-6A1D-F2C9-B8E8-836C3B9C70CF}"/>
                </a:ext>
              </a:extLst>
            </p:cNvPr>
            <p:cNvSpPr/>
            <p:nvPr/>
          </p:nvSpPr>
          <p:spPr>
            <a:xfrm>
              <a:off x="11633200" y="225733"/>
              <a:ext cx="355600" cy="212417"/>
            </a:xfrm>
            <a:prstGeom prst="rec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44" name="Table 143">
            <a:extLst>
              <a:ext uri="{FF2B5EF4-FFF2-40B4-BE49-F238E27FC236}">
                <a16:creationId xmlns:a16="http://schemas.microsoft.com/office/drawing/2014/main" id="{4C6F2203-ACBE-F4FA-F03E-F2E99E4AED85}"/>
              </a:ext>
            </a:extLst>
          </p:cNvPr>
          <p:cNvGraphicFramePr>
            <a:graphicFrameLocks noGrp="1"/>
          </p:cNvGraphicFramePr>
          <p:nvPr>
            <p:extLst>
              <p:ext uri="{D42A27DB-BD31-4B8C-83A1-F6EECF244321}">
                <p14:modId xmlns:p14="http://schemas.microsoft.com/office/powerpoint/2010/main" val="352338952"/>
              </p:ext>
            </p:extLst>
          </p:nvPr>
        </p:nvGraphicFramePr>
        <p:xfrm>
          <a:off x="3622997" y="1131170"/>
          <a:ext cx="1400712" cy="1704110"/>
        </p:xfrm>
        <a:graphic>
          <a:graphicData uri="http://schemas.openxmlformats.org/drawingml/2006/table">
            <a:tbl>
              <a:tblPr>
                <a:tableStyleId>{5C22544A-7EE6-4342-B048-85BDC9FD1C3A}</a:tableStyleId>
              </a:tblPr>
              <a:tblGrid>
                <a:gridCol w="1400712">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Math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60258080"/>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ELA</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Science</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History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253374724"/>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English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sp>
        <p:nvSpPr>
          <p:cNvPr id="160" name="Rectangle 159">
            <a:extLst>
              <a:ext uri="{FF2B5EF4-FFF2-40B4-BE49-F238E27FC236}">
                <a16:creationId xmlns:a16="http://schemas.microsoft.com/office/drawing/2014/main" id="{EF351E8E-9F85-34C0-FE20-F19CDE0E9099}"/>
              </a:ext>
            </a:extLst>
          </p:cNvPr>
          <p:cNvSpPr/>
          <p:nvPr/>
        </p:nvSpPr>
        <p:spPr>
          <a:xfrm>
            <a:off x="770330" y="636136"/>
            <a:ext cx="2943152"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u="sng" dirty="0">
                <a:solidFill>
                  <a:srgbClr val="4C2600"/>
                </a:solidFill>
                <a:latin typeface="Cambria" panose="02040503050406030204" pitchFamily="18" charset="0"/>
                <a:ea typeface="Cambria" panose="02040503050406030204" pitchFamily="18" charset="0"/>
                <a:cs typeface="Sanskrit Text" panose="020B0502040204020203" pitchFamily="18" charset="0"/>
              </a:rPr>
              <a:t>ITS</a:t>
            </a:r>
            <a:r>
              <a:rPr lang="en-US" sz="3200" b="1" dirty="0">
                <a:solidFill>
                  <a:srgbClr val="4C2600"/>
                </a:solidFill>
                <a:latin typeface="Cambria" panose="02040503050406030204" pitchFamily="18" charset="0"/>
                <a:ea typeface="Cambria" panose="02040503050406030204" pitchFamily="18" charset="0"/>
                <a:cs typeface="Sanskrit Text" panose="020B0502040204020203" pitchFamily="18" charset="0"/>
              </a:rPr>
              <a:t> </a:t>
            </a:r>
            <a:r>
              <a:rPr lang="en-US" sz="3200" dirty="0">
                <a:solidFill>
                  <a:srgbClr val="4C2600"/>
                </a:solidFill>
                <a:latin typeface="Cambria" panose="02040503050406030204" pitchFamily="18" charset="0"/>
                <a:ea typeface="Cambria" panose="02040503050406030204" pitchFamily="18" charset="0"/>
                <a:cs typeface="Sanskrit Text" panose="020B0502040204020203" pitchFamily="18" charset="0"/>
              </a:rPr>
              <a:t>search tool</a:t>
            </a:r>
          </a:p>
        </p:txBody>
      </p:sp>
      <p:grpSp>
        <p:nvGrpSpPr>
          <p:cNvPr id="59" name="Group 58">
            <a:extLst>
              <a:ext uri="{FF2B5EF4-FFF2-40B4-BE49-F238E27FC236}">
                <a16:creationId xmlns:a16="http://schemas.microsoft.com/office/drawing/2014/main" id="{6F100402-FF04-4D46-2F23-24F94B2206BF}"/>
              </a:ext>
            </a:extLst>
          </p:cNvPr>
          <p:cNvGrpSpPr/>
          <p:nvPr/>
        </p:nvGrpSpPr>
        <p:grpSpPr>
          <a:xfrm>
            <a:off x="4773946" y="1503322"/>
            <a:ext cx="218965" cy="1295216"/>
            <a:chOff x="3848107" y="1503322"/>
            <a:chExt cx="218965" cy="1295216"/>
          </a:xfrm>
        </p:grpSpPr>
        <p:grpSp>
          <p:nvGrpSpPr>
            <p:cNvPr id="52" name="Group 51">
              <a:extLst>
                <a:ext uri="{FF2B5EF4-FFF2-40B4-BE49-F238E27FC236}">
                  <a16:creationId xmlns:a16="http://schemas.microsoft.com/office/drawing/2014/main" id="{9407437A-B68B-7739-F79A-8A244CB84363}"/>
                </a:ext>
              </a:extLst>
            </p:cNvPr>
            <p:cNvGrpSpPr/>
            <p:nvPr/>
          </p:nvGrpSpPr>
          <p:grpSpPr>
            <a:xfrm>
              <a:off x="3848107" y="1503322"/>
              <a:ext cx="218965" cy="1295216"/>
              <a:chOff x="3848107" y="1503322"/>
              <a:chExt cx="218965" cy="1295216"/>
            </a:xfrm>
          </p:grpSpPr>
          <p:sp>
            <p:nvSpPr>
              <p:cNvPr id="170" name="Rectangle 169">
                <a:extLst>
                  <a:ext uri="{FF2B5EF4-FFF2-40B4-BE49-F238E27FC236}">
                    <a16:creationId xmlns:a16="http://schemas.microsoft.com/office/drawing/2014/main" id="{7AF7D7A2-C5BD-2F55-E9F4-C301B52E85DA}"/>
                  </a:ext>
                </a:extLst>
              </p:cNvPr>
              <p:cNvSpPr/>
              <p:nvPr/>
            </p:nvSpPr>
            <p:spPr>
              <a:xfrm>
                <a:off x="3854713" y="259378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77EF7085-D838-5191-205F-32E9288970DB}"/>
                  </a:ext>
                </a:extLst>
              </p:cNvPr>
              <p:cNvSpPr/>
              <p:nvPr/>
            </p:nvSpPr>
            <p:spPr>
              <a:xfrm>
                <a:off x="3854713" y="232646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311FF225-8071-ECF5-820A-F2D3DF17CD5A}"/>
                  </a:ext>
                </a:extLst>
              </p:cNvPr>
              <p:cNvSpPr/>
              <p:nvPr/>
            </p:nvSpPr>
            <p:spPr>
              <a:xfrm>
                <a:off x="3854681" y="2052082"/>
                <a:ext cx="212391"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32433400-0808-3A75-9374-F1D857868FD7}"/>
                  </a:ext>
                </a:extLst>
              </p:cNvPr>
              <p:cNvSpPr/>
              <p:nvPr/>
            </p:nvSpPr>
            <p:spPr>
              <a:xfrm>
                <a:off x="3848107" y="177770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59AE75F7-5F98-B534-FD9D-BC39CBB76FF2}"/>
                  </a:ext>
                </a:extLst>
              </p:cNvPr>
              <p:cNvSpPr/>
              <p:nvPr/>
            </p:nvSpPr>
            <p:spPr>
              <a:xfrm>
                <a:off x="3848107" y="150332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259679E-CB83-EA21-AF7F-B1AB1B52AC7A}"/>
                </a:ext>
              </a:extLst>
            </p:cNvPr>
            <p:cNvGrpSpPr/>
            <p:nvPr/>
          </p:nvGrpSpPr>
          <p:grpSpPr>
            <a:xfrm>
              <a:off x="3875301" y="1525938"/>
              <a:ext cx="159611" cy="429486"/>
              <a:chOff x="3875301" y="1525938"/>
              <a:chExt cx="159611" cy="429486"/>
            </a:xfrm>
          </p:grpSpPr>
          <p:sp>
            <p:nvSpPr>
              <p:cNvPr id="179" name="Rectangle 178">
                <a:extLst>
                  <a:ext uri="{FF2B5EF4-FFF2-40B4-BE49-F238E27FC236}">
                    <a16:creationId xmlns:a16="http://schemas.microsoft.com/office/drawing/2014/main" id="{D61F6AD5-EA7D-7DB0-8300-BEEEAE8C6F23}"/>
                  </a:ext>
                </a:extLst>
              </p:cNvPr>
              <p:cNvSpPr/>
              <p:nvPr/>
            </p:nvSpPr>
            <p:spPr>
              <a:xfrm>
                <a:off x="3876943" y="1801589"/>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8E18DA4F-6C9A-A30C-9AC0-AAB76EDB44CB}"/>
                  </a:ext>
                </a:extLst>
              </p:cNvPr>
              <p:cNvSpPr/>
              <p:nvPr/>
            </p:nvSpPr>
            <p:spPr>
              <a:xfrm>
                <a:off x="3875301" y="1525938"/>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215" name="Table 214">
            <a:extLst>
              <a:ext uri="{FF2B5EF4-FFF2-40B4-BE49-F238E27FC236}">
                <a16:creationId xmlns:a16="http://schemas.microsoft.com/office/drawing/2014/main" id="{CC1EFB5E-644C-410E-BF93-023F720B1737}"/>
              </a:ext>
            </a:extLst>
          </p:cNvPr>
          <p:cNvGraphicFramePr>
            <a:graphicFrameLocks noGrp="1"/>
          </p:cNvGraphicFramePr>
          <p:nvPr>
            <p:extLst>
              <p:ext uri="{D42A27DB-BD31-4B8C-83A1-F6EECF244321}">
                <p14:modId xmlns:p14="http://schemas.microsoft.com/office/powerpoint/2010/main" val="3467350177"/>
              </p:ext>
            </p:extLst>
          </p:nvPr>
        </p:nvGraphicFramePr>
        <p:xfrm>
          <a:off x="6713602" y="1131170"/>
          <a:ext cx="1400712" cy="1431694"/>
        </p:xfrm>
        <a:graphic>
          <a:graphicData uri="http://schemas.openxmlformats.org/drawingml/2006/table">
            <a:tbl>
              <a:tblPr>
                <a:tableStyleId>{5C22544A-7EE6-4342-B048-85BDC9FD1C3A}</a:tableStyleId>
              </a:tblPr>
              <a:tblGrid>
                <a:gridCol w="1400712">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Pre-K</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60258080"/>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Elementary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Middle</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High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grpSp>
        <p:nvGrpSpPr>
          <p:cNvPr id="42" name="Group 41">
            <a:extLst>
              <a:ext uri="{FF2B5EF4-FFF2-40B4-BE49-F238E27FC236}">
                <a16:creationId xmlns:a16="http://schemas.microsoft.com/office/drawing/2014/main" id="{6819A3B7-8E31-1C7A-B4AB-317971D83404}"/>
              </a:ext>
            </a:extLst>
          </p:cNvPr>
          <p:cNvGrpSpPr/>
          <p:nvPr/>
        </p:nvGrpSpPr>
        <p:grpSpPr>
          <a:xfrm>
            <a:off x="4743856" y="1189648"/>
            <a:ext cx="285725" cy="239988"/>
            <a:chOff x="3863977" y="1509872"/>
            <a:chExt cx="285725" cy="239988"/>
          </a:xfrm>
          <a:solidFill>
            <a:schemeClr val="accent2">
              <a:lumMod val="75000"/>
              <a:alpha val="34000"/>
            </a:schemeClr>
          </a:solidFill>
        </p:grpSpPr>
        <p:sp>
          <p:nvSpPr>
            <p:cNvPr id="139" name="Isosceles Triangle 138">
              <a:extLst>
                <a:ext uri="{FF2B5EF4-FFF2-40B4-BE49-F238E27FC236}">
                  <a16:creationId xmlns:a16="http://schemas.microsoft.com/office/drawing/2014/main" id="{0D209122-F19E-F2E5-EFF3-7F02FA2BDB2E}"/>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40" name="Group 39">
              <a:extLst>
                <a:ext uri="{FF2B5EF4-FFF2-40B4-BE49-F238E27FC236}">
                  <a16:creationId xmlns:a16="http://schemas.microsoft.com/office/drawing/2014/main" id="{0E7FF8F3-6E77-9116-92FC-7DED92226629}"/>
                </a:ext>
              </a:extLst>
            </p:cNvPr>
            <p:cNvGrpSpPr/>
            <p:nvPr/>
          </p:nvGrpSpPr>
          <p:grpSpPr>
            <a:xfrm>
              <a:off x="3892464" y="1556446"/>
              <a:ext cx="228749" cy="190471"/>
              <a:chOff x="3892464" y="1556446"/>
              <a:chExt cx="228749" cy="190471"/>
            </a:xfrm>
            <a:grpFill/>
          </p:grpSpPr>
          <p:sp>
            <p:nvSpPr>
              <p:cNvPr id="140" name="Isosceles Triangle 139">
                <a:extLst>
                  <a:ext uri="{FF2B5EF4-FFF2-40B4-BE49-F238E27FC236}">
                    <a16:creationId xmlns:a16="http://schemas.microsoft.com/office/drawing/2014/main" id="{1D0A2EC6-E804-611B-72D9-BE48F26E5127}"/>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1" name="Isosceles Triangle 140">
                <a:extLst>
                  <a:ext uri="{FF2B5EF4-FFF2-40B4-BE49-F238E27FC236}">
                    <a16:creationId xmlns:a16="http://schemas.microsoft.com/office/drawing/2014/main" id="{30C157BA-6172-9B99-35CD-DD5C7162B5DE}"/>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2" name="Isosceles Triangle 141">
                <a:extLst>
                  <a:ext uri="{FF2B5EF4-FFF2-40B4-BE49-F238E27FC236}">
                    <a16:creationId xmlns:a16="http://schemas.microsoft.com/office/drawing/2014/main" id="{6BEB94F2-23C7-9C0E-8794-CB6D5C00BA64}"/>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3" name="Isosceles Triangle 142">
                <a:extLst>
                  <a:ext uri="{FF2B5EF4-FFF2-40B4-BE49-F238E27FC236}">
                    <a16:creationId xmlns:a16="http://schemas.microsoft.com/office/drawing/2014/main" id="{A291098A-F8AB-700F-D670-3B87C9DF120D}"/>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17" name="Group 216">
            <a:extLst>
              <a:ext uri="{FF2B5EF4-FFF2-40B4-BE49-F238E27FC236}">
                <a16:creationId xmlns:a16="http://schemas.microsoft.com/office/drawing/2014/main" id="{7218058E-3CE5-DD6C-14BB-417CA9074D90}"/>
              </a:ext>
            </a:extLst>
          </p:cNvPr>
          <p:cNvGrpSpPr/>
          <p:nvPr/>
        </p:nvGrpSpPr>
        <p:grpSpPr>
          <a:xfrm>
            <a:off x="7876378" y="1504044"/>
            <a:ext cx="212361" cy="1027174"/>
            <a:chOff x="3864495" y="1494549"/>
            <a:chExt cx="212361" cy="1027174"/>
          </a:xfrm>
        </p:grpSpPr>
        <p:sp>
          <p:nvSpPr>
            <p:cNvPr id="222" name="Rectangle 221">
              <a:extLst>
                <a:ext uri="{FF2B5EF4-FFF2-40B4-BE49-F238E27FC236}">
                  <a16:creationId xmlns:a16="http://schemas.microsoft.com/office/drawing/2014/main" id="{6FA641EE-053A-A83A-CE96-552E57F0B44C}"/>
                </a:ext>
              </a:extLst>
            </p:cNvPr>
            <p:cNvSpPr/>
            <p:nvPr/>
          </p:nvSpPr>
          <p:spPr>
            <a:xfrm>
              <a:off x="3864495" y="231696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Rectangle 222">
              <a:extLst>
                <a:ext uri="{FF2B5EF4-FFF2-40B4-BE49-F238E27FC236}">
                  <a16:creationId xmlns:a16="http://schemas.microsoft.com/office/drawing/2014/main" id="{10013AEA-ABF6-BBCC-798B-055A78CEF615}"/>
                </a:ext>
              </a:extLst>
            </p:cNvPr>
            <p:cNvSpPr/>
            <p:nvPr/>
          </p:nvSpPr>
          <p:spPr>
            <a:xfrm>
              <a:off x="3864495" y="204258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6C2CAF4B-2090-B7B2-D71A-A361796AF301}"/>
                </a:ext>
              </a:extLst>
            </p:cNvPr>
            <p:cNvSpPr/>
            <p:nvPr/>
          </p:nvSpPr>
          <p:spPr>
            <a:xfrm>
              <a:off x="3864497" y="176820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66E8F963-FC21-70EE-0081-27B2B06E10D0}"/>
                </a:ext>
              </a:extLst>
            </p:cNvPr>
            <p:cNvSpPr/>
            <p:nvPr/>
          </p:nvSpPr>
          <p:spPr>
            <a:xfrm>
              <a:off x="3864497" y="1494549"/>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6" name="Rectangle 225">
            <a:extLst>
              <a:ext uri="{FF2B5EF4-FFF2-40B4-BE49-F238E27FC236}">
                <a16:creationId xmlns:a16="http://schemas.microsoft.com/office/drawing/2014/main" id="{9646615E-30F2-032C-A2ED-C5D59BEBD665}"/>
              </a:ext>
            </a:extLst>
          </p:cNvPr>
          <p:cNvSpPr/>
          <p:nvPr/>
        </p:nvSpPr>
        <p:spPr>
          <a:xfrm>
            <a:off x="7903372" y="2351922"/>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8" name="Group 227">
            <a:extLst>
              <a:ext uri="{FF2B5EF4-FFF2-40B4-BE49-F238E27FC236}">
                <a16:creationId xmlns:a16="http://schemas.microsoft.com/office/drawing/2014/main" id="{9EEE0D3C-F55E-4A03-DDF4-E3DD68887080}"/>
              </a:ext>
            </a:extLst>
          </p:cNvPr>
          <p:cNvGrpSpPr/>
          <p:nvPr/>
        </p:nvGrpSpPr>
        <p:grpSpPr>
          <a:xfrm>
            <a:off x="11560074" y="1510975"/>
            <a:ext cx="212359" cy="753749"/>
            <a:chOff x="3864497" y="1494549"/>
            <a:chExt cx="212359" cy="753749"/>
          </a:xfrm>
        </p:grpSpPr>
        <p:sp>
          <p:nvSpPr>
            <p:cNvPr id="230" name="Rectangle 229">
              <a:extLst>
                <a:ext uri="{FF2B5EF4-FFF2-40B4-BE49-F238E27FC236}">
                  <a16:creationId xmlns:a16="http://schemas.microsoft.com/office/drawing/2014/main" id="{CC9F7778-CE53-37DF-7D8A-473CF90BC919}"/>
                </a:ext>
              </a:extLst>
            </p:cNvPr>
            <p:cNvSpPr/>
            <p:nvPr/>
          </p:nvSpPr>
          <p:spPr>
            <a:xfrm>
              <a:off x="3864497" y="204354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0C4A4489-654D-BE7E-431B-E5B365994089}"/>
                </a:ext>
              </a:extLst>
            </p:cNvPr>
            <p:cNvSpPr/>
            <p:nvPr/>
          </p:nvSpPr>
          <p:spPr>
            <a:xfrm>
              <a:off x="3864497" y="176820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58A5B9DE-0E2C-2B2B-D20C-65FBD134AD8E}"/>
                </a:ext>
              </a:extLst>
            </p:cNvPr>
            <p:cNvSpPr/>
            <p:nvPr/>
          </p:nvSpPr>
          <p:spPr>
            <a:xfrm>
              <a:off x="3864497" y="1494549"/>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3" name="Rectangle 232">
            <a:extLst>
              <a:ext uri="{FF2B5EF4-FFF2-40B4-BE49-F238E27FC236}">
                <a16:creationId xmlns:a16="http://schemas.microsoft.com/office/drawing/2014/main" id="{ED1EAC10-08E0-1289-78DE-E42339D50351}"/>
              </a:ext>
            </a:extLst>
          </p:cNvPr>
          <p:cNvSpPr/>
          <p:nvPr/>
        </p:nvSpPr>
        <p:spPr>
          <a:xfrm>
            <a:off x="11587266" y="1539584"/>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9" name="Table 73">
            <a:extLst>
              <a:ext uri="{FF2B5EF4-FFF2-40B4-BE49-F238E27FC236}">
                <a16:creationId xmlns:a16="http://schemas.microsoft.com/office/drawing/2014/main" id="{FE034F70-3174-57FF-FCCB-334F3F632AC8}"/>
              </a:ext>
            </a:extLst>
          </p:cNvPr>
          <p:cNvGraphicFramePr>
            <a:graphicFrameLocks noGrp="1"/>
          </p:cNvGraphicFramePr>
          <p:nvPr>
            <p:extLst>
              <p:ext uri="{D42A27DB-BD31-4B8C-83A1-F6EECF244321}">
                <p14:modId xmlns:p14="http://schemas.microsoft.com/office/powerpoint/2010/main" val="2881806850"/>
              </p:ext>
            </p:extLst>
          </p:nvPr>
        </p:nvGraphicFramePr>
        <p:xfrm>
          <a:off x="896131" y="3042910"/>
          <a:ext cx="10970345" cy="3111346"/>
        </p:xfrm>
        <a:graphic>
          <a:graphicData uri="http://schemas.openxmlformats.org/drawingml/2006/table">
            <a:tbl>
              <a:tblPr firstRow="1" bandRow="1">
                <a:tableStyleId>{5C22544A-7EE6-4342-B048-85BDC9FD1C3A}</a:tableStyleId>
              </a:tblPr>
              <a:tblGrid>
                <a:gridCol w="433905">
                  <a:extLst>
                    <a:ext uri="{9D8B030D-6E8A-4147-A177-3AD203B41FA5}">
                      <a16:colId xmlns:a16="http://schemas.microsoft.com/office/drawing/2014/main" val="2980535094"/>
                    </a:ext>
                  </a:extLst>
                </a:gridCol>
                <a:gridCol w="1654233">
                  <a:extLst>
                    <a:ext uri="{9D8B030D-6E8A-4147-A177-3AD203B41FA5}">
                      <a16:colId xmlns:a16="http://schemas.microsoft.com/office/drawing/2014/main" val="2259543416"/>
                    </a:ext>
                  </a:extLst>
                </a:gridCol>
                <a:gridCol w="1720735">
                  <a:extLst>
                    <a:ext uri="{9D8B030D-6E8A-4147-A177-3AD203B41FA5}">
                      <a16:colId xmlns:a16="http://schemas.microsoft.com/office/drawing/2014/main" val="781682288"/>
                    </a:ext>
                  </a:extLst>
                </a:gridCol>
                <a:gridCol w="1305098">
                  <a:extLst>
                    <a:ext uri="{9D8B030D-6E8A-4147-A177-3AD203B41FA5}">
                      <a16:colId xmlns:a16="http://schemas.microsoft.com/office/drawing/2014/main" val="1406420279"/>
                    </a:ext>
                  </a:extLst>
                </a:gridCol>
                <a:gridCol w="4247803">
                  <a:extLst>
                    <a:ext uri="{9D8B030D-6E8A-4147-A177-3AD203B41FA5}">
                      <a16:colId xmlns:a16="http://schemas.microsoft.com/office/drawing/2014/main" val="3356388029"/>
                    </a:ext>
                  </a:extLst>
                </a:gridCol>
                <a:gridCol w="1608571">
                  <a:extLst>
                    <a:ext uri="{9D8B030D-6E8A-4147-A177-3AD203B41FA5}">
                      <a16:colId xmlns:a16="http://schemas.microsoft.com/office/drawing/2014/main" val="2134827846"/>
                    </a:ext>
                  </a:extLst>
                </a:gridCol>
              </a:tblGrid>
              <a:tr h="444478">
                <a:tc>
                  <a:txBody>
                    <a:bodyPr/>
                    <a:lstStyle/>
                    <a:p>
                      <a:pPr marL="0" indent="0" algn="ctr" defTabSz="914400" rtl="0" eaLnBrk="1" fontAlgn="b" latinLnBrk="0" hangingPunct="1">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School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Subject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Grade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Link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Add to</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244376954"/>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1</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Carnegie Learning</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Math (Algebra)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9</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i="0" u="sng" kern="1200" dirty="0">
                          <a:solidFill>
                            <a:schemeClr val="dk1"/>
                          </a:solidFill>
                          <a:effectLst/>
                          <a:latin typeface="Cambria" panose="02040503050406030204" pitchFamily="18" charset="0"/>
                          <a:ea typeface="Cambria" panose="02040503050406030204" pitchFamily="18" charset="0"/>
                          <a:cs typeface="+mn-cs"/>
                          <a:hlinkClick r:id="rId2"/>
                        </a:rPr>
                        <a:t>https://www.carnegielearning.com/solutions/math</a:t>
                      </a:r>
                      <a:r>
                        <a:rPr lang="en-US" sz="1400" i="0" u="sng" kern="1200" dirty="0">
                          <a:solidFill>
                            <a:schemeClr val="dk1"/>
                          </a:solidFill>
                          <a:effectLst/>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24981882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2</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ELA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7</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https://school2/this/link/will/not/work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61095027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3</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3</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ELA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7</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https://school3/this/link/will/not/work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46523583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4</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IXL</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Science (Chemistry)</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12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i="0" u="sng" kern="1200" dirty="0">
                          <a:solidFill>
                            <a:schemeClr val="dk1"/>
                          </a:solidFill>
                          <a:effectLst/>
                          <a:latin typeface="Cambria" panose="02040503050406030204" pitchFamily="18" charset="0"/>
                          <a:ea typeface="Cambria" panose="02040503050406030204" pitchFamily="18" charset="0"/>
                          <a:cs typeface="+mn-cs"/>
                          <a:hlinkClick r:id="rId4"/>
                        </a:rPr>
                        <a:t>https://www.ixl.com/science</a:t>
                      </a: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098780701"/>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5</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IXL</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effectLst/>
                          <a:latin typeface="Cambria" panose="02040503050406030204" pitchFamily="18" charset="0"/>
                          <a:ea typeface="Cambria" panose="02040503050406030204" pitchFamily="18" charset="0"/>
                        </a:rPr>
                        <a:t>Social Studies</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kern="1200" dirty="0">
                          <a:solidFill>
                            <a:schemeClr val="tx1"/>
                          </a:solidFill>
                          <a:latin typeface="Cambria" panose="02040503050406030204" pitchFamily="18" charset="0"/>
                          <a:ea typeface="Cambria" panose="02040503050406030204" pitchFamily="18" charset="0"/>
                          <a:cs typeface="+mn-cs"/>
                          <a:hlinkClick r:id="rId5"/>
                        </a:rPr>
                        <a:t>https://www.ixl.com/social-studies</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705629142"/>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6</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8</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Social Studies</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5</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https://school8/this/link/will/not/work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extLst>
                  <a:ext uri="{0D108BD9-81ED-4DB2-BD59-A6C34878D82A}">
                    <a16:rowId xmlns:a16="http://schemas.microsoft.com/office/drawing/2014/main" val="3261770650"/>
                  </a:ext>
                </a:extLst>
              </a:tr>
            </a:tbl>
          </a:graphicData>
        </a:graphic>
      </p:graphicFrame>
      <p:sp>
        <p:nvSpPr>
          <p:cNvPr id="74" name="Heart 73">
            <a:extLst>
              <a:ext uri="{FF2B5EF4-FFF2-40B4-BE49-F238E27FC236}">
                <a16:creationId xmlns:a16="http://schemas.microsoft.com/office/drawing/2014/main" id="{3BBBFA18-6526-A04A-86CE-B5C8A91E63E3}"/>
              </a:ext>
            </a:extLst>
          </p:cNvPr>
          <p:cNvSpPr/>
          <p:nvPr/>
        </p:nvSpPr>
        <p:spPr>
          <a:xfrm>
            <a:off x="11443489" y="3166557"/>
            <a:ext cx="232161" cy="180173"/>
          </a:xfrm>
          <a:prstGeom prst="hear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Heart 233">
            <a:extLst>
              <a:ext uri="{FF2B5EF4-FFF2-40B4-BE49-F238E27FC236}">
                <a16:creationId xmlns:a16="http://schemas.microsoft.com/office/drawing/2014/main" id="{D35021B9-99FE-D0C8-7D5D-CC91E5A60C79}"/>
              </a:ext>
            </a:extLst>
          </p:cNvPr>
          <p:cNvSpPr/>
          <p:nvPr/>
        </p:nvSpPr>
        <p:spPr>
          <a:xfrm>
            <a:off x="11268040" y="3615092"/>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art 234">
            <a:extLst>
              <a:ext uri="{FF2B5EF4-FFF2-40B4-BE49-F238E27FC236}">
                <a16:creationId xmlns:a16="http://schemas.microsoft.com/office/drawing/2014/main" id="{DC9E4678-916A-B4D4-BABE-F2BD9B62D466}"/>
              </a:ext>
            </a:extLst>
          </p:cNvPr>
          <p:cNvSpPr/>
          <p:nvPr/>
        </p:nvSpPr>
        <p:spPr>
          <a:xfrm>
            <a:off x="11268040" y="4054232"/>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Heart 235">
            <a:extLst>
              <a:ext uri="{FF2B5EF4-FFF2-40B4-BE49-F238E27FC236}">
                <a16:creationId xmlns:a16="http://schemas.microsoft.com/office/drawing/2014/main" id="{9C4F6150-AE98-DE52-DD7A-8C1477E09F0E}"/>
              </a:ext>
            </a:extLst>
          </p:cNvPr>
          <p:cNvSpPr/>
          <p:nvPr/>
        </p:nvSpPr>
        <p:spPr>
          <a:xfrm>
            <a:off x="11266594" y="4495290"/>
            <a:ext cx="250913" cy="194029"/>
          </a:xfrm>
          <a:prstGeom prst="heart">
            <a:avLst/>
          </a:prstGeom>
          <a:solidFill>
            <a:srgbClr val="A85400"/>
          </a:solid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Heart 236">
            <a:extLst>
              <a:ext uri="{FF2B5EF4-FFF2-40B4-BE49-F238E27FC236}">
                <a16:creationId xmlns:a16="http://schemas.microsoft.com/office/drawing/2014/main" id="{6FA350C3-7B82-6772-F24A-16058B864062}"/>
              </a:ext>
            </a:extLst>
          </p:cNvPr>
          <p:cNvSpPr/>
          <p:nvPr/>
        </p:nvSpPr>
        <p:spPr>
          <a:xfrm>
            <a:off x="11266594" y="4934430"/>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Heart 237">
            <a:extLst>
              <a:ext uri="{FF2B5EF4-FFF2-40B4-BE49-F238E27FC236}">
                <a16:creationId xmlns:a16="http://schemas.microsoft.com/office/drawing/2014/main" id="{245F1B90-2634-43AF-BD4B-1D55FF0546E3}"/>
              </a:ext>
            </a:extLst>
          </p:cNvPr>
          <p:cNvSpPr/>
          <p:nvPr/>
        </p:nvSpPr>
        <p:spPr>
          <a:xfrm>
            <a:off x="11266594" y="5373570"/>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a:extLst>
              <a:ext uri="{FF2B5EF4-FFF2-40B4-BE49-F238E27FC236}">
                <a16:creationId xmlns:a16="http://schemas.microsoft.com/office/drawing/2014/main" id="{DB906E2C-A8BA-D083-3CB8-DD8DA475DDA4}"/>
              </a:ext>
            </a:extLst>
          </p:cNvPr>
          <p:cNvSpPr txBox="1"/>
          <p:nvPr/>
        </p:nvSpPr>
        <p:spPr>
          <a:xfrm>
            <a:off x="10237894" y="6354691"/>
            <a:ext cx="2057400" cy="369332"/>
          </a:xfrm>
          <a:prstGeom prst="rect">
            <a:avLst/>
          </a:prstGeom>
          <a:noFill/>
        </p:spPr>
        <p:txBody>
          <a:bodyPr wrap="square">
            <a:spAutoFit/>
          </a:bodyPr>
          <a:lstStyle/>
          <a:p>
            <a:pPr marL="0" indent="0" algn="ctr" defTabSz="914400" rtl="0" eaLnBrk="1" fontAlgn="b" latinLnBrk="0" hangingPunct="1">
              <a:buFont typeface="Arial" panose="020B0604020202020204" pitchFamily="34" charset="0"/>
              <a:buNone/>
            </a:pPr>
            <a:r>
              <a:rPr lang="en-US" sz="1800" kern="1200" dirty="0">
                <a:solidFill>
                  <a:schemeClr val="accent2">
                    <a:lumMod val="60000"/>
                    <a:lumOff val="4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&lt;</a:t>
            </a:r>
            <a:r>
              <a:rPr lang="en-US" sz="1800"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 </a:t>
            </a:r>
            <a:r>
              <a:rPr lang="en-US" sz="1800" b="1" u="sng"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1</a:t>
            </a:r>
            <a:r>
              <a:rPr lang="en-US" sz="1800" b="1"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 </a:t>
            </a:r>
            <a:r>
              <a:rPr lang="en-US" sz="1800"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2 3 4 </a:t>
            </a:r>
            <a:r>
              <a:rPr lang="en-US" sz="1800" b="1"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&gt;</a:t>
            </a:r>
          </a:p>
        </p:txBody>
      </p:sp>
      <p:grpSp>
        <p:nvGrpSpPr>
          <p:cNvPr id="240" name="Group 239">
            <a:extLst>
              <a:ext uri="{FF2B5EF4-FFF2-40B4-BE49-F238E27FC236}">
                <a16:creationId xmlns:a16="http://schemas.microsoft.com/office/drawing/2014/main" id="{B774C3EA-BBFE-3CB1-865E-C10F4B5A0105}"/>
              </a:ext>
            </a:extLst>
          </p:cNvPr>
          <p:cNvGrpSpPr/>
          <p:nvPr/>
        </p:nvGrpSpPr>
        <p:grpSpPr>
          <a:xfrm>
            <a:off x="7839497" y="1187899"/>
            <a:ext cx="285725" cy="239988"/>
            <a:chOff x="3863977" y="1509872"/>
            <a:chExt cx="285725" cy="239988"/>
          </a:xfrm>
          <a:solidFill>
            <a:schemeClr val="accent2">
              <a:lumMod val="75000"/>
              <a:alpha val="34000"/>
            </a:schemeClr>
          </a:solidFill>
        </p:grpSpPr>
        <p:sp>
          <p:nvSpPr>
            <p:cNvPr id="241" name="Isosceles Triangle 240">
              <a:extLst>
                <a:ext uri="{FF2B5EF4-FFF2-40B4-BE49-F238E27FC236}">
                  <a16:creationId xmlns:a16="http://schemas.microsoft.com/office/drawing/2014/main" id="{08222677-963D-7C43-B0DB-7E3C698A8248}"/>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242" name="Group 241">
              <a:extLst>
                <a:ext uri="{FF2B5EF4-FFF2-40B4-BE49-F238E27FC236}">
                  <a16:creationId xmlns:a16="http://schemas.microsoft.com/office/drawing/2014/main" id="{378DD005-4D38-C26E-E5CC-064B4A0ECABA}"/>
                </a:ext>
              </a:extLst>
            </p:cNvPr>
            <p:cNvGrpSpPr/>
            <p:nvPr/>
          </p:nvGrpSpPr>
          <p:grpSpPr>
            <a:xfrm>
              <a:off x="3892464" y="1556446"/>
              <a:ext cx="228749" cy="190471"/>
              <a:chOff x="3892464" y="1556446"/>
              <a:chExt cx="228749" cy="190471"/>
            </a:xfrm>
            <a:grpFill/>
          </p:grpSpPr>
          <p:sp>
            <p:nvSpPr>
              <p:cNvPr id="243" name="Isosceles Triangle 242">
                <a:extLst>
                  <a:ext uri="{FF2B5EF4-FFF2-40B4-BE49-F238E27FC236}">
                    <a16:creationId xmlns:a16="http://schemas.microsoft.com/office/drawing/2014/main" id="{64D694E3-47F4-A27E-A321-9274BBEBF7B7}"/>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4" name="Isosceles Triangle 243">
                <a:extLst>
                  <a:ext uri="{FF2B5EF4-FFF2-40B4-BE49-F238E27FC236}">
                    <a16:creationId xmlns:a16="http://schemas.microsoft.com/office/drawing/2014/main" id="{DCD2E470-26FD-5C5D-8BA0-66F996F01AE6}"/>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5" name="Isosceles Triangle 244">
                <a:extLst>
                  <a:ext uri="{FF2B5EF4-FFF2-40B4-BE49-F238E27FC236}">
                    <a16:creationId xmlns:a16="http://schemas.microsoft.com/office/drawing/2014/main" id="{A5452A60-3054-9014-D791-1B914ADB67A2}"/>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6" name="Isosceles Triangle 245">
                <a:extLst>
                  <a:ext uri="{FF2B5EF4-FFF2-40B4-BE49-F238E27FC236}">
                    <a16:creationId xmlns:a16="http://schemas.microsoft.com/office/drawing/2014/main" id="{579CD588-045C-9CC4-F1C6-DD08E0678842}"/>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47" name="Group 246">
            <a:extLst>
              <a:ext uri="{FF2B5EF4-FFF2-40B4-BE49-F238E27FC236}">
                <a16:creationId xmlns:a16="http://schemas.microsoft.com/office/drawing/2014/main" id="{2F886804-D450-75A9-2B35-1F70421F8486}"/>
              </a:ext>
            </a:extLst>
          </p:cNvPr>
          <p:cNvGrpSpPr/>
          <p:nvPr/>
        </p:nvGrpSpPr>
        <p:grpSpPr>
          <a:xfrm>
            <a:off x="11523387" y="1185232"/>
            <a:ext cx="285725" cy="239988"/>
            <a:chOff x="3863977" y="1509872"/>
            <a:chExt cx="285725" cy="239988"/>
          </a:xfrm>
          <a:solidFill>
            <a:schemeClr val="accent2">
              <a:lumMod val="75000"/>
              <a:alpha val="34000"/>
            </a:schemeClr>
          </a:solidFill>
        </p:grpSpPr>
        <p:sp>
          <p:nvSpPr>
            <p:cNvPr id="248" name="Isosceles Triangle 247">
              <a:extLst>
                <a:ext uri="{FF2B5EF4-FFF2-40B4-BE49-F238E27FC236}">
                  <a16:creationId xmlns:a16="http://schemas.microsoft.com/office/drawing/2014/main" id="{0D166006-5687-0A16-CE0E-194B49F0EA74}"/>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249" name="Group 248">
              <a:extLst>
                <a:ext uri="{FF2B5EF4-FFF2-40B4-BE49-F238E27FC236}">
                  <a16:creationId xmlns:a16="http://schemas.microsoft.com/office/drawing/2014/main" id="{EB6347F8-D2B6-EA1F-4042-DEC9EE99761F}"/>
                </a:ext>
              </a:extLst>
            </p:cNvPr>
            <p:cNvGrpSpPr/>
            <p:nvPr/>
          </p:nvGrpSpPr>
          <p:grpSpPr>
            <a:xfrm>
              <a:off x="3892464" y="1556446"/>
              <a:ext cx="228749" cy="190471"/>
              <a:chOff x="3892464" y="1556446"/>
              <a:chExt cx="228749" cy="190471"/>
            </a:xfrm>
            <a:grpFill/>
          </p:grpSpPr>
          <p:sp>
            <p:nvSpPr>
              <p:cNvPr id="250" name="Isosceles Triangle 249">
                <a:extLst>
                  <a:ext uri="{FF2B5EF4-FFF2-40B4-BE49-F238E27FC236}">
                    <a16:creationId xmlns:a16="http://schemas.microsoft.com/office/drawing/2014/main" id="{D497B12B-491E-F322-31A2-AC42E4429BAD}"/>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1" name="Isosceles Triangle 250">
                <a:extLst>
                  <a:ext uri="{FF2B5EF4-FFF2-40B4-BE49-F238E27FC236}">
                    <a16:creationId xmlns:a16="http://schemas.microsoft.com/office/drawing/2014/main" id="{54350553-021A-CF9E-A251-D843932E0FB2}"/>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2" name="Isosceles Triangle 251">
                <a:extLst>
                  <a:ext uri="{FF2B5EF4-FFF2-40B4-BE49-F238E27FC236}">
                    <a16:creationId xmlns:a16="http://schemas.microsoft.com/office/drawing/2014/main" id="{A366A4E8-2BDA-DFB4-A7A5-3FEE5C7EEA3B}"/>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3" name="Isosceles Triangle 252">
                <a:extLst>
                  <a:ext uri="{FF2B5EF4-FFF2-40B4-BE49-F238E27FC236}">
                    <a16:creationId xmlns:a16="http://schemas.microsoft.com/office/drawing/2014/main" id="{FAF9C13C-1170-670D-944A-9F8FBAA49AF7}"/>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56" name="Group 255">
            <a:extLst>
              <a:ext uri="{FF2B5EF4-FFF2-40B4-BE49-F238E27FC236}">
                <a16:creationId xmlns:a16="http://schemas.microsoft.com/office/drawing/2014/main" id="{B7C8465D-B557-182B-2807-3A6901238FD1}"/>
              </a:ext>
            </a:extLst>
          </p:cNvPr>
          <p:cNvGrpSpPr/>
          <p:nvPr/>
        </p:nvGrpSpPr>
        <p:grpSpPr>
          <a:xfrm>
            <a:off x="2665366" y="3175943"/>
            <a:ext cx="228749" cy="190471"/>
            <a:chOff x="3892464" y="1556446"/>
            <a:chExt cx="228749" cy="190471"/>
          </a:xfrm>
          <a:solidFill>
            <a:schemeClr val="accent2">
              <a:lumMod val="75000"/>
              <a:alpha val="34000"/>
            </a:schemeClr>
          </a:solidFill>
        </p:grpSpPr>
        <p:sp>
          <p:nvSpPr>
            <p:cNvPr id="257" name="Isosceles Triangle 256">
              <a:extLst>
                <a:ext uri="{FF2B5EF4-FFF2-40B4-BE49-F238E27FC236}">
                  <a16:creationId xmlns:a16="http://schemas.microsoft.com/office/drawing/2014/main" id="{F85D88F8-1C3C-8962-EFC0-6E8E8E0B6784}"/>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8" name="Isosceles Triangle 257">
              <a:extLst>
                <a:ext uri="{FF2B5EF4-FFF2-40B4-BE49-F238E27FC236}">
                  <a16:creationId xmlns:a16="http://schemas.microsoft.com/office/drawing/2014/main" id="{21708D4A-06A8-1E81-E7E3-C741FD9E37F4}"/>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9" name="Isosceles Triangle 258">
              <a:extLst>
                <a:ext uri="{FF2B5EF4-FFF2-40B4-BE49-F238E27FC236}">
                  <a16:creationId xmlns:a16="http://schemas.microsoft.com/office/drawing/2014/main" id="{872D6BB1-6461-4E2B-D980-4FCC48696AB5}"/>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0" name="Isosceles Triangle 259">
              <a:extLst>
                <a:ext uri="{FF2B5EF4-FFF2-40B4-BE49-F238E27FC236}">
                  <a16:creationId xmlns:a16="http://schemas.microsoft.com/office/drawing/2014/main" id="{5E83F180-DFA7-4739-7F40-94015CC46800}"/>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61" name="Group 260">
            <a:extLst>
              <a:ext uri="{FF2B5EF4-FFF2-40B4-BE49-F238E27FC236}">
                <a16:creationId xmlns:a16="http://schemas.microsoft.com/office/drawing/2014/main" id="{56386EDF-CD0B-D8C2-CC48-E117FDAAAC05}"/>
              </a:ext>
            </a:extLst>
          </p:cNvPr>
          <p:cNvGrpSpPr/>
          <p:nvPr/>
        </p:nvGrpSpPr>
        <p:grpSpPr>
          <a:xfrm>
            <a:off x="4409953" y="3175943"/>
            <a:ext cx="228749" cy="190471"/>
            <a:chOff x="3892464" y="1556446"/>
            <a:chExt cx="228749" cy="190471"/>
          </a:xfrm>
          <a:solidFill>
            <a:schemeClr val="accent2">
              <a:lumMod val="75000"/>
              <a:alpha val="34000"/>
            </a:schemeClr>
          </a:solidFill>
        </p:grpSpPr>
        <p:sp>
          <p:nvSpPr>
            <p:cNvPr id="262" name="Isosceles Triangle 261">
              <a:extLst>
                <a:ext uri="{FF2B5EF4-FFF2-40B4-BE49-F238E27FC236}">
                  <a16:creationId xmlns:a16="http://schemas.microsoft.com/office/drawing/2014/main" id="{B5394CB1-A508-7698-C4D1-A318079A0D81}"/>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3" name="Isosceles Triangle 262">
              <a:extLst>
                <a:ext uri="{FF2B5EF4-FFF2-40B4-BE49-F238E27FC236}">
                  <a16:creationId xmlns:a16="http://schemas.microsoft.com/office/drawing/2014/main" id="{442C2FF4-A61C-3920-143B-7C16FAB31EAA}"/>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4" name="Isosceles Triangle 263">
              <a:extLst>
                <a:ext uri="{FF2B5EF4-FFF2-40B4-BE49-F238E27FC236}">
                  <a16:creationId xmlns:a16="http://schemas.microsoft.com/office/drawing/2014/main" id="{6C21EF5A-39D7-0A51-36E6-2D1AB0A20B8F}"/>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5" name="Isosceles Triangle 264">
              <a:extLst>
                <a:ext uri="{FF2B5EF4-FFF2-40B4-BE49-F238E27FC236}">
                  <a16:creationId xmlns:a16="http://schemas.microsoft.com/office/drawing/2014/main" id="{9A133051-A4E4-B097-C114-46D4E24297BC}"/>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66" name="Group 265">
            <a:extLst>
              <a:ext uri="{FF2B5EF4-FFF2-40B4-BE49-F238E27FC236}">
                <a16:creationId xmlns:a16="http://schemas.microsoft.com/office/drawing/2014/main" id="{EB8A0995-B819-A53B-1BE8-F5268A6467EB}"/>
              </a:ext>
            </a:extLst>
          </p:cNvPr>
          <p:cNvGrpSpPr/>
          <p:nvPr/>
        </p:nvGrpSpPr>
        <p:grpSpPr>
          <a:xfrm>
            <a:off x="5707645" y="3179585"/>
            <a:ext cx="228749" cy="190471"/>
            <a:chOff x="3892464" y="1556446"/>
            <a:chExt cx="228749" cy="190471"/>
          </a:xfrm>
          <a:solidFill>
            <a:schemeClr val="accent2">
              <a:lumMod val="75000"/>
              <a:alpha val="34000"/>
            </a:schemeClr>
          </a:solidFill>
        </p:grpSpPr>
        <p:sp>
          <p:nvSpPr>
            <p:cNvPr id="267" name="Isosceles Triangle 266">
              <a:extLst>
                <a:ext uri="{FF2B5EF4-FFF2-40B4-BE49-F238E27FC236}">
                  <a16:creationId xmlns:a16="http://schemas.microsoft.com/office/drawing/2014/main" id="{3D56EE2A-7042-4546-7757-8615558E8C84}"/>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8" name="Isosceles Triangle 267">
              <a:extLst>
                <a:ext uri="{FF2B5EF4-FFF2-40B4-BE49-F238E27FC236}">
                  <a16:creationId xmlns:a16="http://schemas.microsoft.com/office/drawing/2014/main" id="{83D19B3C-A6DD-97C5-64DC-CCB3FE53A8B6}"/>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9" name="Isosceles Triangle 268">
              <a:extLst>
                <a:ext uri="{FF2B5EF4-FFF2-40B4-BE49-F238E27FC236}">
                  <a16:creationId xmlns:a16="http://schemas.microsoft.com/office/drawing/2014/main" id="{1C69B0EB-8501-B456-25D7-DE59563F4630}"/>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0" name="Isosceles Triangle 269">
              <a:extLst>
                <a:ext uri="{FF2B5EF4-FFF2-40B4-BE49-F238E27FC236}">
                  <a16:creationId xmlns:a16="http://schemas.microsoft.com/office/drawing/2014/main" id="{B356D033-CE89-C7D5-A644-C11051FAC9AB}"/>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71" name="Group 270">
            <a:extLst>
              <a:ext uri="{FF2B5EF4-FFF2-40B4-BE49-F238E27FC236}">
                <a16:creationId xmlns:a16="http://schemas.microsoft.com/office/drawing/2014/main" id="{1A80BD40-7CD6-03B1-D04A-345BFEE509EB}"/>
              </a:ext>
            </a:extLst>
          </p:cNvPr>
          <p:cNvGrpSpPr/>
          <p:nvPr/>
        </p:nvGrpSpPr>
        <p:grpSpPr>
          <a:xfrm>
            <a:off x="9909197" y="3161407"/>
            <a:ext cx="228749" cy="190471"/>
            <a:chOff x="3892464" y="1556446"/>
            <a:chExt cx="228749" cy="190471"/>
          </a:xfrm>
          <a:solidFill>
            <a:schemeClr val="accent2">
              <a:lumMod val="75000"/>
              <a:alpha val="34000"/>
            </a:schemeClr>
          </a:solidFill>
        </p:grpSpPr>
        <p:sp>
          <p:nvSpPr>
            <p:cNvPr id="272" name="Isosceles Triangle 271">
              <a:extLst>
                <a:ext uri="{FF2B5EF4-FFF2-40B4-BE49-F238E27FC236}">
                  <a16:creationId xmlns:a16="http://schemas.microsoft.com/office/drawing/2014/main" id="{DF350B17-9488-FDDA-88EA-B9F48A6883EB}"/>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3" name="Isosceles Triangle 272">
              <a:extLst>
                <a:ext uri="{FF2B5EF4-FFF2-40B4-BE49-F238E27FC236}">
                  <a16:creationId xmlns:a16="http://schemas.microsoft.com/office/drawing/2014/main" id="{BA8ABF7E-7393-A8C8-3219-34BFB1948EF5}"/>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4" name="Isosceles Triangle 273">
              <a:extLst>
                <a:ext uri="{FF2B5EF4-FFF2-40B4-BE49-F238E27FC236}">
                  <a16:creationId xmlns:a16="http://schemas.microsoft.com/office/drawing/2014/main" id="{501C5475-D7F0-571B-0522-15D3770E227F}"/>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5" name="Isosceles Triangle 274">
              <a:extLst>
                <a:ext uri="{FF2B5EF4-FFF2-40B4-BE49-F238E27FC236}">
                  <a16:creationId xmlns:a16="http://schemas.microsoft.com/office/drawing/2014/main" id="{5D1FCC22-BCE8-7BC6-7EAB-F0662642FFFE}"/>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76" name="Group 275">
            <a:extLst>
              <a:ext uri="{FF2B5EF4-FFF2-40B4-BE49-F238E27FC236}">
                <a16:creationId xmlns:a16="http://schemas.microsoft.com/office/drawing/2014/main" id="{62A6E172-4038-8ACD-582D-7D6BEE4E031C}"/>
              </a:ext>
            </a:extLst>
          </p:cNvPr>
          <p:cNvGrpSpPr/>
          <p:nvPr/>
        </p:nvGrpSpPr>
        <p:grpSpPr>
          <a:xfrm>
            <a:off x="11801274" y="3181405"/>
            <a:ext cx="228749" cy="190471"/>
            <a:chOff x="3892464" y="1556446"/>
            <a:chExt cx="228749" cy="190471"/>
          </a:xfrm>
          <a:solidFill>
            <a:schemeClr val="accent2">
              <a:lumMod val="75000"/>
              <a:alpha val="34000"/>
            </a:schemeClr>
          </a:solidFill>
        </p:grpSpPr>
        <p:sp>
          <p:nvSpPr>
            <p:cNvPr id="277" name="Isosceles Triangle 276">
              <a:extLst>
                <a:ext uri="{FF2B5EF4-FFF2-40B4-BE49-F238E27FC236}">
                  <a16:creationId xmlns:a16="http://schemas.microsoft.com/office/drawing/2014/main" id="{B7389A47-CCB2-B93B-1A73-4947E7B5042B}"/>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8" name="Isosceles Triangle 277">
              <a:extLst>
                <a:ext uri="{FF2B5EF4-FFF2-40B4-BE49-F238E27FC236}">
                  <a16:creationId xmlns:a16="http://schemas.microsoft.com/office/drawing/2014/main" id="{68B50945-EFE9-0B45-756B-64B2458C2D6D}"/>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9" name="Isosceles Triangle 278">
              <a:extLst>
                <a:ext uri="{FF2B5EF4-FFF2-40B4-BE49-F238E27FC236}">
                  <a16:creationId xmlns:a16="http://schemas.microsoft.com/office/drawing/2014/main" id="{C57A5200-8831-E0E1-2FA3-2D6331C98644}"/>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80" name="Isosceles Triangle 279">
              <a:extLst>
                <a:ext uri="{FF2B5EF4-FFF2-40B4-BE49-F238E27FC236}">
                  <a16:creationId xmlns:a16="http://schemas.microsoft.com/office/drawing/2014/main" id="{2DCE1600-4E10-9FC7-4502-85321F7AADD8}"/>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sp>
        <p:nvSpPr>
          <p:cNvPr id="282" name="Rectangle 281">
            <a:extLst>
              <a:ext uri="{FF2B5EF4-FFF2-40B4-BE49-F238E27FC236}">
                <a16:creationId xmlns:a16="http://schemas.microsoft.com/office/drawing/2014/main" id="{89B15148-8FD4-25A9-A555-4DBD45A43073}"/>
              </a:ext>
            </a:extLst>
          </p:cNvPr>
          <p:cNvSpPr/>
          <p:nvPr/>
        </p:nvSpPr>
        <p:spPr>
          <a:xfrm>
            <a:off x="7903370" y="2081073"/>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Rectangle 282">
            <a:extLst>
              <a:ext uri="{FF2B5EF4-FFF2-40B4-BE49-F238E27FC236}">
                <a16:creationId xmlns:a16="http://schemas.microsoft.com/office/drawing/2014/main" id="{4569D259-A6D7-BDB4-42DA-6A2D25E69FC1}"/>
              </a:ext>
            </a:extLst>
          </p:cNvPr>
          <p:cNvSpPr/>
          <p:nvPr/>
        </p:nvSpPr>
        <p:spPr>
          <a:xfrm>
            <a:off x="7903370" y="1807984"/>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0593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Card Prototype</a:t>
            </a:r>
          </a:p>
        </p:txBody>
      </p:sp>
      <p:sp>
        <p:nvSpPr>
          <p:cNvPr id="78" name="Rectangle 77">
            <a:extLst>
              <a:ext uri="{FF2B5EF4-FFF2-40B4-BE49-F238E27FC236}">
                <a16:creationId xmlns:a16="http://schemas.microsoft.com/office/drawing/2014/main" id="{9A1A2D87-FC71-99AB-5FBA-31751458D1B5}"/>
              </a:ext>
            </a:extLst>
          </p:cNvPr>
          <p:cNvSpPr/>
          <p:nvPr/>
        </p:nvSpPr>
        <p:spPr>
          <a:xfrm>
            <a:off x="1484651" y="796505"/>
            <a:ext cx="9222698" cy="697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sz="2400" dirty="0">
                <a:solidFill>
                  <a:srgbClr val="4C2600"/>
                </a:solidFill>
                <a:latin typeface="Cambria" panose="02040503050406030204" pitchFamily="18" charset="0"/>
                <a:ea typeface="Cambria" panose="02040503050406030204" pitchFamily="18" charset="0"/>
              </a:rPr>
              <a:t>: a Resource Guide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799" y="187266"/>
            <a:ext cx="554333"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3308436-C464-C37F-43AC-6992FCC939F8}"/>
              </a:ext>
            </a:extLst>
          </p:cNvPr>
          <p:cNvSpPr/>
          <p:nvPr/>
        </p:nvSpPr>
        <p:spPr>
          <a:xfrm>
            <a:off x="6105486" y="6491200"/>
            <a:ext cx="669951" cy="199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Home</a:t>
            </a:r>
            <a:endParaRPr lang="en-US" sz="1400" dirty="0">
              <a:solidFill>
                <a:srgbClr val="4C2600"/>
              </a:solidFill>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25607" y="-4132754"/>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10B5904E-230C-1DBB-88B1-148907136D2A}"/>
              </a:ext>
            </a:extLst>
          </p:cNvPr>
          <p:cNvSpPr/>
          <p:nvPr/>
        </p:nvSpPr>
        <p:spPr>
          <a:xfrm>
            <a:off x="1785711" y="107704"/>
            <a:ext cx="8620579" cy="688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rgbClr val="4C2600"/>
                </a:solidFill>
                <a:latin typeface="Cambria" panose="02040503050406030204" pitchFamily="18" charset="0"/>
                <a:ea typeface="Cambria" panose="02040503050406030204" pitchFamily="18" charset="0"/>
              </a:rPr>
              <a:t>CS6460: Educational Technology</a:t>
            </a:r>
            <a:endParaRPr lang="en-US" sz="4400" dirty="0">
              <a:solidFill>
                <a:srgbClr val="4C2600"/>
              </a:solidFill>
              <a:latin typeface="Cambria" panose="02040503050406030204" pitchFamily="18" charset="0"/>
              <a:ea typeface="Cambria" panose="02040503050406030204" pitchFamily="18" charset="0"/>
            </a:endParaRPr>
          </a:p>
        </p:txBody>
      </p:sp>
      <p:grpSp>
        <p:nvGrpSpPr>
          <p:cNvPr id="4" name="Group 3">
            <a:extLst>
              <a:ext uri="{FF2B5EF4-FFF2-40B4-BE49-F238E27FC236}">
                <a16:creationId xmlns:a16="http://schemas.microsoft.com/office/drawing/2014/main" id="{D490931C-9B92-D3F5-7943-02887E7E03C1}"/>
              </a:ext>
            </a:extLst>
          </p:cNvPr>
          <p:cNvGrpSpPr/>
          <p:nvPr/>
        </p:nvGrpSpPr>
        <p:grpSpPr>
          <a:xfrm>
            <a:off x="710090" y="1613691"/>
            <a:ext cx="11481910" cy="1757192"/>
            <a:chOff x="710090" y="1997554"/>
            <a:chExt cx="11481910" cy="1757192"/>
          </a:xfrm>
        </p:grpSpPr>
        <p:sp>
          <p:nvSpPr>
            <p:cNvPr id="160" name="Rectangle 159">
              <a:extLst>
                <a:ext uri="{FF2B5EF4-FFF2-40B4-BE49-F238E27FC236}">
                  <a16:creationId xmlns:a16="http://schemas.microsoft.com/office/drawing/2014/main" id="{EF351E8E-9F85-34C0-FE20-F19CDE0E9099}"/>
                </a:ext>
              </a:extLst>
            </p:cNvPr>
            <p:cNvSpPr/>
            <p:nvPr/>
          </p:nvSpPr>
          <p:spPr>
            <a:xfrm>
              <a:off x="710090" y="2363985"/>
              <a:ext cx="11481910" cy="13907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Intelligent Tutoring Systems (ITSs) and Individualized Education Plans (IEPs) have existed for decades in education. Researchers, through meta-analyses, have demonstrated the efficacy of ITS(s), irrespective of field of study (technical and non-technical subjects) in K-12 education  (Ma et al, 2014). Modern ITS can evaluate and identifying a student’s emotional state and meta-cognitive skills, such as self-monitoring, self-explanation, etc (Conati, 2009). Since the 1970s, IEPs are, by law, implemented for students which are covered by IDEA (Individuals with Disabilities Education Act). An IEP is constructed annually by educators, administrators, and parents of special education students to define specific academic and functional goals per student. </a:t>
              </a:r>
            </a:p>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Building on existing research and education practice, this site offers a resource for any individual constructing a curriculum for a K-12 student, looking to implement ITS(s) within a field of study. This site is </a:t>
              </a:r>
              <a:r>
                <a:rPr lang="en-US" sz="1050" b="1" i="0" u="sng" strike="noStrike" dirty="0">
                  <a:solidFill>
                    <a:srgbClr val="000000"/>
                  </a:solidFill>
                  <a:effectLst/>
                  <a:latin typeface="Cambria" panose="02040503050406030204" pitchFamily="18" charset="0"/>
                  <a:ea typeface="Cambria" panose="02040503050406030204" pitchFamily="18" charset="0"/>
                </a:rPr>
                <a:t>built</a:t>
              </a:r>
              <a:r>
                <a:rPr lang="en-US" sz="1050" i="0" strike="noStrike" dirty="0">
                  <a:solidFill>
                    <a:srgbClr val="000000"/>
                  </a:solidFill>
                  <a:effectLst/>
                  <a:latin typeface="Cambria" panose="02040503050406030204" pitchFamily="18" charset="0"/>
                  <a:ea typeface="Cambria" panose="02040503050406030204" pitchFamily="18" charset="0"/>
                </a:rPr>
                <a:t> for </a:t>
              </a:r>
              <a:r>
                <a:rPr lang="en-US" sz="1050" b="1" i="0" u="sng" strike="noStrike" dirty="0">
                  <a:solidFill>
                    <a:srgbClr val="000000"/>
                  </a:solidFill>
                  <a:effectLst/>
                  <a:latin typeface="Cambria" panose="02040503050406030204" pitchFamily="18" charset="0"/>
                  <a:ea typeface="Cambria" panose="02040503050406030204" pitchFamily="18" charset="0"/>
                </a:rPr>
                <a:t>parents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tutors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teachers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and </a:t>
              </a:r>
              <a:r>
                <a:rPr lang="en-US" sz="1050" b="1" i="0" u="sng" strike="noStrike" dirty="0">
                  <a:solidFill>
                    <a:srgbClr val="000000"/>
                  </a:solidFill>
                  <a:effectLst/>
                  <a:latin typeface="Cambria" panose="02040503050406030204" pitchFamily="18" charset="0"/>
                  <a:ea typeface="Cambria" panose="02040503050406030204" pitchFamily="18" charset="0"/>
                </a:rPr>
                <a:t>students </a:t>
              </a:r>
              <a:r>
                <a:rPr lang="en-US" sz="1050" b="0" i="0" u="none" strike="noStrike" dirty="0">
                  <a:solidFill>
                    <a:srgbClr val="000000"/>
                  </a:solidFill>
                  <a:effectLst/>
                  <a:latin typeface="Cambria" panose="02040503050406030204" pitchFamily="18" charset="0"/>
                  <a:ea typeface="Cambria" panose="02040503050406030204" pitchFamily="18" charset="0"/>
                </a:rPr>
                <a:t>to provide: </a:t>
              </a:r>
              <a:r>
                <a:rPr lang="en-US" sz="1050" b="1" i="0" u="none" strike="noStrike" dirty="0">
                  <a:solidFill>
                    <a:srgbClr val="000000"/>
                  </a:solidFill>
                  <a:effectLst/>
                  <a:latin typeface="Cambria" panose="02040503050406030204" pitchFamily="18" charset="0"/>
                  <a:ea typeface="Cambria" panose="02040503050406030204" pitchFamily="18" charset="0"/>
                </a:rPr>
                <a:t>(1)</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strike="noStrike" dirty="0">
                  <a:solidFill>
                    <a:srgbClr val="000000"/>
                  </a:solidFill>
                  <a:effectLst/>
                  <a:latin typeface="Cambria" panose="02040503050406030204" pitchFamily="18" charset="0"/>
                  <a:ea typeface="Cambria" panose="02040503050406030204" pitchFamily="18" charset="0"/>
                </a:rPr>
                <a:t>a background on IEP history and usage</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(2) guidelines for planning a student’s curriculum with ITS(s) implemented</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(3) a repository and search tool for commercially available ITS</a:t>
              </a:r>
              <a:r>
                <a:rPr lang="en-US" sz="1050" b="0" i="0" u="none" strike="noStrike" dirty="0">
                  <a:solidFill>
                    <a:srgbClr val="000000"/>
                  </a:solidFill>
                  <a:effectLst/>
                  <a:latin typeface="Cambria" panose="02040503050406030204" pitchFamily="18" charset="0"/>
                  <a:ea typeface="Cambria" panose="02040503050406030204" pitchFamily="18" charset="0"/>
                </a:rPr>
                <a:t>.</a:t>
              </a:r>
              <a:endParaRPr lang="en-US" sz="800" b="0" dirty="0">
                <a:effectLst/>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BDCBFD4-4F9F-27C1-BF39-500EEC555FEB}"/>
                </a:ext>
              </a:extLst>
            </p:cNvPr>
            <p:cNvSpPr txBox="1"/>
            <p:nvPr/>
          </p:nvSpPr>
          <p:spPr>
            <a:xfrm>
              <a:off x="710090" y="1997554"/>
              <a:ext cx="2190064"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Project Abstract</a:t>
              </a:r>
            </a:p>
          </p:txBody>
        </p:sp>
      </p:grpSp>
      <p:grpSp>
        <p:nvGrpSpPr>
          <p:cNvPr id="5" name="Group 4">
            <a:extLst>
              <a:ext uri="{FF2B5EF4-FFF2-40B4-BE49-F238E27FC236}">
                <a16:creationId xmlns:a16="http://schemas.microsoft.com/office/drawing/2014/main" id="{69386D91-DDAE-B38D-DF70-022FA616284B}"/>
              </a:ext>
            </a:extLst>
          </p:cNvPr>
          <p:cNvGrpSpPr/>
          <p:nvPr/>
        </p:nvGrpSpPr>
        <p:grpSpPr>
          <a:xfrm>
            <a:off x="710090" y="3613229"/>
            <a:ext cx="11481910" cy="2905877"/>
            <a:chOff x="710090" y="3782195"/>
            <a:chExt cx="11481910" cy="2905877"/>
          </a:xfrm>
        </p:grpSpPr>
        <p:sp>
          <p:nvSpPr>
            <p:cNvPr id="100" name="TextBox 99">
              <a:extLst>
                <a:ext uri="{FF2B5EF4-FFF2-40B4-BE49-F238E27FC236}">
                  <a16:creationId xmlns:a16="http://schemas.microsoft.com/office/drawing/2014/main" id="{4FF10D82-F7C8-4BFD-F876-D0A9509F373B}"/>
                </a:ext>
              </a:extLst>
            </p:cNvPr>
            <p:cNvSpPr txBox="1"/>
            <p:nvPr/>
          </p:nvSpPr>
          <p:spPr>
            <a:xfrm>
              <a:off x="710090" y="3782195"/>
              <a:ext cx="2190064"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Site Overview</a:t>
              </a:r>
            </a:p>
          </p:txBody>
        </p:sp>
        <p:sp>
          <p:nvSpPr>
            <p:cNvPr id="101" name="Rectangle 100">
              <a:extLst>
                <a:ext uri="{FF2B5EF4-FFF2-40B4-BE49-F238E27FC236}">
                  <a16:creationId xmlns:a16="http://schemas.microsoft.com/office/drawing/2014/main" id="{A471C8D6-AA81-8924-288E-86919524D957}"/>
                </a:ext>
              </a:extLst>
            </p:cNvPr>
            <p:cNvSpPr/>
            <p:nvPr/>
          </p:nvSpPr>
          <p:spPr>
            <a:xfrm>
              <a:off x="710090" y="4138477"/>
              <a:ext cx="11481910" cy="2549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457200" indent="-171450" rtl="0">
                <a:spcBef>
                  <a:spcPts val="0"/>
                </a:spcBef>
                <a:buFont typeface="Wingdings" panose="05000000000000000000" pitchFamily="2" charset="2"/>
                <a:buChar char="v"/>
                <a:tabLst>
                  <a:tab pos="461963" algn="l"/>
                </a:tabLst>
              </a:pPr>
              <a:r>
                <a:rPr lang="en-US" sz="1600" dirty="0">
                  <a:solidFill>
                    <a:srgbClr val="4C2600"/>
                  </a:solidFill>
                  <a:latin typeface="Cambria" panose="02040503050406030204" pitchFamily="18" charset="0"/>
                  <a:ea typeface="Cambria" panose="02040503050406030204" pitchFamily="18" charset="0"/>
                </a:rPr>
                <a:t>When building an individualized curriculum, use the guidelines as a reference.</a:t>
              </a:r>
            </a:p>
            <a:p>
              <a:pPr marL="628650" marR="457200" lvl="1" indent="-171450">
                <a:buFont typeface="Wingdings" panose="05000000000000000000" pitchFamily="2" charset="2"/>
                <a:buChar char="v"/>
                <a:tabLst>
                  <a:tab pos="461963" algn="l"/>
                </a:tabLst>
              </a:pPr>
              <a:r>
                <a:rPr lang="en-US" sz="1400" dirty="0">
                  <a:solidFill>
                    <a:srgbClr val="4C26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Research Log</a:t>
              </a:r>
            </a:p>
            <a:p>
              <a:pPr marL="171450" marR="457200" indent="-171450" rtl="0">
                <a:spcBef>
                  <a:spcPts val="0"/>
                </a:spcBef>
                <a:buFont typeface="Wingdings" panose="05000000000000000000" pitchFamily="2" charset="2"/>
                <a:buChar char="v"/>
                <a:tabLst>
                  <a:tab pos="461963" algn="l"/>
                </a:tabLst>
              </a:pPr>
              <a:r>
                <a:rPr lang="en-US" sz="1600" dirty="0">
                  <a:solidFill>
                    <a:srgbClr val="4C2600"/>
                  </a:solidFill>
                  <a:latin typeface="Cambria" panose="02040503050406030204" pitchFamily="18" charset="0"/>
                  <a:ea typeface="Cambria" panose="02040503050406030204" pitchFamily="18" charset="0"/>
                </a:rPr>
                <a:t>Use the ITS Search page to find a solution.</a:t>
              </a:r>
            </a:p>
            <a:p>
              <a:pPr marL="628650" marR="457200" lvl="1" indent="-171450">
                <a:buFont typeface="Wingdings" panose="05000000000000000000" pitchFamily="2" charset="2"/>
                <a:buChar char="v"/>
                <a:tabLst>
                  <a:tab pos="461963" algn="l"/>
                </a:tabLst>
              </a:pPr>
              <a:r>
                <a:rPr lang="en-US" sz="1400" dirty="0">
                  <a:solidFill>
                    <a:srgbClr val="4C26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4C2600"/>
                  </a:solidFill>
                  <a:latin typeface="Cambria" panose="02040503050406030204" pitchFamily="18" charset="0"/>
                  <a:ea typeface="Cambria" panose="02040503050406030204" pitchFamily="18" charset="0"/>
                </a:rPr>
                <a:t>Research Log</a:t>
              </a:r>
            </a:p>
          </p:txBody>
        </p:sp>
      </p:grpSp>
    </p:spTree>
    <p:extLst>
      <p:ext uri="{BB962C8B-B14F-4D97-AF65-F5344CB8AC3E}">
        <p14:creationId xmlns:p14="http://schemas.microsoft.com/office/powerpoint/2010/main" val="398797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Card Prototype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800" y="187266"/>
            <a:ext cx="378801"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sp>
        <p:nvSpPr>
          <p:cNvPr id="124" name="Rectangle 123">
            <a:extLst>
              <a:ext uri="{FF2B5EF4-FFF2-40B4-BE49-F238E27FC236}">
                <a16:creationId xmlns:a16="http://schemas.microsoft.com/office/drawing/2014/main" id="{B3308436-C464-C37F-43AC-6992FCC939F8}"/>
              </a:ext>
            </a:extLst>
          </p:cNvPr>
          <p:cNvSpPr/>
          <p:nvPr/>
        </p:nvSpPr>
        <p:spPr>
          <a:xfrm>
            <a:off x="6105486" y="6491200"/>
            <a:ext cx="669951" cy="199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Home</a:t>
            </a:r>
            <a:endParaRPr lang="en-US" sz="1400" dirty="0">
              <a:solidFill>
                <a:srgbClr val="4C2600"/>
              </a:solidFill>
              <a:latin typeface="Cambria" panose="02040503050406030204" pitchFamily="18" charset="0"/>
              <a:ea typeface="Cambria" panose="02040503050406030204" pitchFamily="18" charset="0"/>
            </a:endParaRPr>
          </a:p>
        </p:txBody>
      </p:sp>
      <p:grpSp>
        <p:nvGrpSpPr>
          <p:cNvPr id="9" name="Group 8">
            <a:extLst>
              <a:ext uri="{FF2B5EF4-FFF2-40B4-BE49-F238E27FC236}">
                <a16:creationId xmlns:a16="http://schemas.microsoft.com/office/drawing/2014/main" id="{BDB05A92-16E9-3A7F-84EF-BD51DC815375}"/>
              </a:ext>
            </a:extLst>
          </p:cNvPr>
          <p:cNvGrpSpPr/>
          <p:nvPr/>
        </p:nvGrpSpPr>
        <p:grpSpPr>
          <a:xfrm>
            <a:off x="2076451" y="0"/>
            <a:ext cx="10126132" cy="6858000"/>
            <a:chOff x="664371" y="0"/>
            <a:chExt cx="11538212" cy="6858000"/>
          </a:xfrm>
        </p:grpSpPr>
        <p:sp>
          <p:nvSpPr>
            <p:cNvPr id="78" name="Rectangle 77">
              <a:extLst>
                <a:ext uri="{FF2B5EF4-FFF2-40B4-BE49-F238E27FC236}">
                  <a16:creationId xmlns:a16="http://schemas.microsoft.com/office/drawing/2014/main" id="{9A1A2D87-FC71-99AB-5FBA-31751458D1B5}"/>
                </a:ext>
              </a:extLst>
            </p:cNvPr>
            <p:cNvSpPr/>
            <p:nvPr/>
          </p:nvSpPr>
          <p:spPr>
            <a:xfrm>
              <a:off x="1484651" y="729887"/>
              <a:ext cx="9907526" cy="8309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400" b="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sz="2400" dirty="0">
                  <a:solidFill>
                    <a:srgbClr val="4C2600"/>
                  </a:solidFill>
                  <a:latin typeface="Cambria" panose="02040503050406030204" pitchFamily="18" charset="0"/>
                  <a:ea typeface="Cambria" panose="02040503050406030204" pitchFamily="18" charset="0"/>
                </a:rPr>
                <a:t>: a Resource Guide</a:t>
              </a:r>
            </a:p>
          </p:txBody>
        </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33396" y="-4135332"/>
              <a:ext cx="35297"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ambria" panose="02040503050406030204" pitchFamily="18" charset="0"/>
                <a:ea typeface="Cambria" panose="02040503050406030204" pitchFamily="18" charset="0"/>
              </a:endParaRPr>
            </a:p>
          </p:txBody>
        </p:sp>
        <p:sp>
          <p:nvSpPr>
            <p:cNvPr id="97" name="Rectangle 96">
              <a:extLst>
                <a:ext uri="{FF2B5EF4-FFF2-40B4-BE49-F238E27FC236}">
                  <a16:creationId xmlns:a16="http://schemas.microsoft.com/office/drawing/2014/main" id="{10B5904E-230C-1DBB-88B1-148907136D2A}"/>
                </a:ext>
              </a:extLst>
            </p:cNvPr>
            <p:cNvSpPr/>
            <p:nvPr/>
          </p:nvSpPr>
          <p:spPr>
            <a:xfrm>
              <a:off x="1484651" y="67384"/>
              <a:ext cx="10645520" cy="769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4400" b="1" dirty="0">
                  <a:solidFill>
                    <a:srgbClr val="4C2600"/>
                  </a:solidFill>
                  <a:latin typeface="Cambria" panose="02040503050406030204" pitchFamily="18" charset="0"/>
                  <a:ea typeface="Cambria" panose="02040503050406030204" pitchFamily="18" charset="0"/>
                </a:rPr>
                <a:t>CS6460: Educational Technology</a:t>
              </a:r>
              <a:endParaRPr lang="en-US" sz="4400" dirty="0">
                <a:solidFill>
                  <a:srgbClr val="4C2600"/>
                </a:solidFill>
                <a:latin typeface="Cambria" panose="02040503050406030204" pitchFamily="18" charset="0"/>
                <a:ea typeface="Cambria" panose="02040503050406030204" pitchFamily="18" charset="0"/>
              </a:endParaRPr>
            </a:p>
          </p:txBody>
        </p:sp>
        <p:grpSp>
          <p:nvGrpSpPr>
            <p:cNvPr id="4" name="Group 3">
              <a:extLst>
                <a:ext uri="{FF2B5EF4-FFF2-40B4-BE49-F238E27FC236}">
                  <a16:creationId xmlns:a16="http://schemas.microsoft.com/office/drawing/2014/main" id="{D490931C-9B92-D3F5-7943-02887E7E03C1}"/>
                </a:ext>
              </a:extLst>
            </p:cNvPr>
            <p:cNvGrpSpPr/>
            <p:nvPr/>
          </p:nvGrpSpPr>
          <p:grpSpPr>
            <a:xfrm>
              <a:off x="710090" y="1613691"/>
              <a:ext cx="11481910" cy="1960202"/>
              <a:chOff x="710090" y="1997554"/>
              <a:chExt cx="11481910" cy="1960202"/>
            </a:xfrm>
          </p:grpSpPr>
          <p:sp>
            <p:nvSpPr>
              <p:cNvPr id="160" name="Rectangle 159">
                <a:extLst>
                  <a:ext uri="{FF2B5EF4-FFF2-40B4-BE49-F238E27FC236}">
                    <a16:creationId xmlns:a16="http://schemas.microsoft.com/office/drawing/2014/main" id="{EF351E8E-9F85-34C0-FE20-F19CDE0E9099}"/>
                  </a:ext>
                </a:extLst>
              </p:cNvPr>
              <p:cNvSpPr/>
              <p:nvPr/>
            </p:nvSpPr>
            <p:spPr>
              <a:xfrm>
                <a:off x="710090" y="2457345"/>
                <a:ext cx="11481910" cy="15004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Intelligent Tutoring Systems (ITSs) and Individualized Education Plans (IEPs) have existed for decades in education. Researchers, through meta-analyses, have demonstrated the efficacy of ITS(s), irrespective of field of study (technical and non-technical subjects) in K-12 education  (Ma et al, 2014). Modern ITS can evaluate and identifying a student’s emotional state and meta-cognitive skills, such as self-monitoring, self-explanation, etc (Conati, 2009). Since the 1970s, IEPs are, by law, implemented for students which are covered by IDEA (Individuals with Disabilities Education Act). An IEP is constructed annually by educators, administrators, and parents of special education students to define specific academic and functional goals per student. </a:t>
                </a:r>
              </a:p>
              <a:p>
                <a:pPr marR="457200" algn="just" rtl="0">
                  <a:spcBef>
                    <a:spcPts val="0"/>
                  </a:spcBef>
                  <a:spcAft>
                    <a:spcPts val="850"/>
                  </a:spcAft>
                  <a:tabLst>
                    <a:tab pos="461963" algn="l"/>
                  </a:tabLst>
                </a:pPr>
                <a:r>
                  <a:rPr lang="en-US" sz="1050" b="0" i="0" u="none" strike="noStrike" dirty="0">
                    <a:solidFill>
                      <a:srgbClr val="000000"/>
                    </a:solidFill>
                    <a:effectLst/>
                    <a:latin typeface="Cambria" panose="02040503050406030204" pitchFamily="18" charset="0"/>
                    <a:ea typeface="Cambria" panose="02040503050406030204" pitchFamily="18" charset="0"/>
                  </a:rPr>
                  <a:t>Building on existing research and education practice, this site offers a resource for any individual constructing a curriculum for a K-12 student, looking to implement ITS(s) within a field of study. This site is </a:t>
                </a:r>
                <a:r>
                  <a:rPr lang="en-US" sz="1050" b="1" i="0" u="sng" strike="noStrike" dirty="0">
                    <a:solidFill>
                      <a:srgbClr val="000000"/>
                    </a:solidFill>
                    <a:effectLst/>
                    <a:latin typeface="Cambria" panose="02040503050406030204" pitchFamily="18" charset="0"/>
                    <a:ea typeface="Cambria" panose="02040503050406030204" pitchFamily="18" charset="0"/>
                  </a:rPr>
                  <a:t>built</a:t>
                </a:r>
                <a:r>
                  <a:rPr lang="en-US" sz="1050" i="0" strike="noStrike" dirty="0">
                    <a:solidFill>
                      <a:srgbClr val="000000"/>
                    </a:solidFill>
                    <a:effectLst/>
                    <a:latin typeface="Cambria" panose="02040503050406030204" pitchFamily="18" charset="0"/>
                    <a:ea typeface="Cambria" panose="02040503050406030204" pitchFamily="18" charset="0"/>
                  </a:rPr>
                  <a:t> for </a:t>
                </a:r>
                <a:r>
                  <a:rPr lang="en-US" sz="1050" b="1" i="0" u="sng" strike="noStrike" dirty="0">
                    <a:solidFill>
                      <a:srgbClr val="000000"/>
                    </a:solidFill>
                    <a:effectLst/>
                    <a:latin typeface="Cambria" panose="02040503050406030204" pitchFamily="18" charset="0"/>
                    <a:ea typeface="Cambria" panose="02040503050406030204" pitchFamily="18" charset="0"/>
                  </a:rPr>
                  <a:t>parents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tutors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 </a:t>
                </a:r>
                <a:r>
                  <a:rPr lang="en-US" sz="1050" b="1" i="0" u="sng" strike="noStrike" dirty="0">
                    <a:solidFill>
                      <a:srgbClr val="000000"/>
                    </a:solidFill>
                    <a:effectLst/>
                    <a:latin typeface="Cambria" panose="02040503050406030204" pitchFamily="18" charset="0"/>
                    <a:ea typeface="Cambria" panose="02040503050406030204" pitchFamily="18" charset="0"/>
                  </a:rPr>
                  <a:t>teachers</a:t>
                </a:r>
                <a:r>
                  <a:rPr lang="en-US" sz="1050" b="1" i="0" strike="noStrike" dirty="0">
                    <a:solidFill>
                      <a:srgbClr val="000000"/>
                    </a:solidFill>
                    <a:effectLst/>
                    <a:latin typeface="Cambria" panose="02040503050406030204" pitchFamily="18" charset="0"/>
                    <a:ea typeface="Cambria" panose="02040503050406030204" pitchFamily="18" charset="0"/>
                  </a:rPr>
                  <a:t> </a:t>
                </a:r>
                <a:r>
                  <a:rPr lang="en-US" sz="1050" i="0" strike="noStrike" dirty="0">
                    <a:solidFill>
                      <a:srgbClr val="000000"/>
                    </a:solidFill>
                    <a:effectLst/>
                    <a:latin typeface="Cambria" panose="02040503050406030204" pitchFamily="18" charset="0"/>
                    <a:ea typeface="Cambria" panose="02040503050406030204" pitchFamily="18" charset="0"/>
                  </a:rPr>
                  <a:t>and </a:t>
                </a:r>
                <a:r>
                  <a:rPr lang="en-US" sz="1050" b="1" i="0" u="sng" strike="noStrike" dirty="0">
                    <a:solidFill>
                      <a:srgbClr val="000000"/>
                    </a:solidFill>
                    <a:effectLst/>
                    <a:latin typeface="Cambria" panose="02040503050406030204" pitchFamily="18" charset="0"/>
                    <a:ea typeface="Cambria" panose="02040503050406030204" pitchFamily="18" charset="0"/>
                  </a:rPr>
                  <a:t>students </a:t>
                </a:r>
                <a:r>
                  <a:rPr lang="en-US" sz="1050" b="0" i="0" u="none" strike="noStrike" dirty="0">
                    <a:solidFill>
                      <a:srgbClr val="000000"/>
                    </a:solidFill>
                    <a:effectLst/>
                    <a:latin typeface="Cambria" panose="02040503050406030204" pitchFamily="18" charset="0"/>
                    <a:ea typeface="Cambria" panose="02040503050406030204" pitchFamily="18" charset="0"/>
                  </a:rPr>
                  <a:t>to provide: </a:t>
                </a:r>
                <a:r>
                  <a:rPr lang="en-US" sz="1050" b="1" i="0" u="none" strike="noStrike" dirty="0">
                    <a:solidFill>
                      <a:srgbClr val="000000"/>
                    </a:solidFill>
                    <a:effectLst/>
                    <a:latin typeface="Cambria" panose="02040503050406030204" pitchFamily="18" charset="0"/>
                    <a:ea typeface="Cambria" panose="02040503050406030204" pitchFamily="18" charset="0"/>
                  </a:rPr>
                  <a:t>(1)</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strike="noStrike" dirty="0">
                    <a:solidFill>
                      <a:srgbClr val="000000"/>
                    </a:solidFill>
                    <a:effectLst/>
                    <a:latin typeface="Cambria" panose="02040503050406030204" pitchFamily="18" charset="0"/>
                    <a:ea typeface="Cambria" panose="02040503050406030204" pitchFamily="18" charset="0"/>
                  </a:rPr>
                  <a:t>a background on IEP history and usage</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(2) guidelines for planning a student’s curriculum with ITS(s) implemented</a:t>
                </a:r>
                <a:r>
                  <a:rPr lang="en-US" sz="1050" b="0" i="0" u="none" strike="noStrike" dirty="0">
                    <a:solidFill>
                      <a:srgbClr val="000000"/>
                    </a:solidFill>
                    <a:effectLst/>
                    <a:latin typeface="Cambria" panose="02040503050406030204" pitchFamily="18" charset="0"/>
                    <a:ea typeface="Cambria" panose="02040503050406030204" pitchFamily="18" charset="0"/>
                  </a:rPr>
                  <a:t>; </a:t>
                </a:r>
                <a:r>
                  <a:rPr lang="en-US" sz="1050" b="1" i="0" u="none" strike="noStrike" dirty="0">
                    <a:solidFill>
                      <a:srgbClr val="000000"/>
                    </a:solidFill>
                    <a:effectLst/>
                    <a:latin typeface="Cambria" panose="02040503050406030204" pitchFamily="18" charset="0"/>
                    <a:ea typeface="Cambria" panose="02040503050406030204" pitchFamily="18" charset="0"/>
                  </a:rPr>
                  <a:t>(3) a repository and search tool for commercially available ITS</a:t>
                </a:r>
                <a:r>
                  <a:rPr lang="en-US" sz="1050" b="0" i="0" u="none" strike="noStrike" dirty="0">
                    <a:solidFill>
                      <a:srgbClr val="000000"/>
                    </a:solidFill>
                    <a:effectLst/>
                    <a:latin typeface="Cambria" panose="02040503050406030204" pitchFamily="18" charset="0"/>
                    <a:ea typeface="Cambria" panose="02040503050406030204" pitchFamily="18" charset="0"/>
                  </a:rPr>
                  <a:t>.</a:t>
                </a:r>
                <a:endParaRPr lang="en-US" sz="800" b="0" dirty="0">
                  <a:effectLst/>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CBDCBFD4-4F9F-27C1-BF39-500EEC555FEB}"/>
                  </a:ext>
                </a:extLst>
              </p:cNvPr>
              <p:cNvSpPr txBox="1"/>
              <p:nvPr/>
            </p:nvSpPr>
            <p:spPr>
              <a:xfrm>
                <a:off x="710090" y="1997554"/>
                <a:ext cx="2489249"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Project Abstract</a:t>
                </a:r>
              </a:p>
            </p:txBody>
          </p:sp>
        </p:grpSp>
        <p:grpSp>
          <p:nvGrpSpPr>
            <p:cNvPr id="5" name="Group 4">
              <a:extLst>
                <a:ext uri="{FF2B5EF4-FFF2-40B4-BE49-F238E27FC236}">
                  <a16:creationId xmlns:a16="http://schemas.microsoft.com/office/drawing/2014/main" id="{69386D91-DDAE-B38D-DF70-022FA616284B}"/>
                </a:ext>
              </a:extLst>
            </p:cNvPr>
            <p:cNvGrpSpPr/>
            <p:nvPr/>
          </p:nvGrpSpPr>
          <p:grpSpPr>
            <a:xfrm>
              <a:off x="710090" y="3674476"/>
              <a:ext cx="11481910" cy="2908353"/>
              <a:chOff x="710090" y="3843442"/>
              <a:chExt cx="11481910" cy="2908353"/>
            </a:xfrm>
          </p:grpSpPr>
          <p:sp>
            <p:nvSpPr>
              <p:cNvPr id="100" name="TextBox 99">
                <a:extLst>
                  <a:ext uri="{FF2B5EF4-FFF2-40B4-BE49-F238E27FC236}">
                    <a16:creationId xmlns:a16="http://schemas.microsoft.com/office/drawing/2014/main" id="{4FF10D82-F7C8-4BFD-F876-D0A9509F373B}"/>
                  </a:ext>
                </a:extLst>
              </p:cNvPr>
              <p:cNvSpPr txBox="1"/>
              <p:nvPr/>
            </p:nvSpPr>
            <p:spPr>
              <a:xfrm>
                <a:off x="710090" y="3843442"/>
                <a:ext cx="2190063" cy="400110"/>
              </a:xfrm>
              <a:prstGeom prst="rect">
                <a:avLst/>
              </a:prstGeom>
              <a:noFill/>
            </p:spPr>
            <p:txBody>
              <a:bodyPr wrap="square" rtlCol="0">
                <a:spAutoFit/>
              </a:bodyPr>
              <a:lstStyle/>
              <a:p>
                <a:r>
                  <a:rPr lang="en-US" sz="2000" b="1" i="1" dirty="0">
                    <a:solidFill>
                      <a:srgbClr val="4C2600"/>
                    </a:solidFill>
                    <a:latin typeface="Cambria" panose="02040503050406030204" pitchFamily="18" charset="0"/>
                    <a:ea typeface="Cambria" panose="02040503050406030204" pitchFamily="18" charset="0"/>
                  </a:rPr>
                  <a:t>Site Overview</a:t>
                </a:r>
              </a:p>
            </p:txBody>
          </p:sp>
          <p:sp>
            <p:nvSpPr>
              <p:cNvPr id="101" name="Rectangle 100">
                <a:extLst>
                  <a:ext uri="{FF2B5EF4-FFF2-40B4-BE49-F238E27FC236}">
                    <a16:creationId xmlns:a16="http://schemas.microsoft.com/office/drawing/2014/main" id="{A471C8D6-AA81-8924-288E-86919524D957}"/>
                  </a:ext>
                </a:extLst>
              </p:cNvPr>
              <p:cNvSpPr/>
              <p:nvPr/>
            </p:nvSpPr>
            <p:spPr>
              <a:xfrm>
                <a:off x="710090" y="4197250"/>
                <a:ext cx="11481910" cy="255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171450" marR="457200" indent="-171450">
                  <a:buFont typeface="Wingdings" panose="05000000000000000000" pitchFamily="2" charset="2"/>
                  <a:buChar char="v"/>
                  <a:tabLst>
                    <a:tab pos="461963" algn="l"/>
                  </a:tabLst>
                </a:pPr>
                <a:r>
                  <a:rPr lang="en-US" dirty="0">
                    <a:solidFill>
                      <a:srgbClr val="000000"/>
                    </a:solidFill>
                    <a:latin typeface="Cambria" panose="02040503050406030204" pitchFamily="18" charset="0"/>
                    <a:ea typeface="Cambria" panose="02040503050406030204" pitchFamily="18" charset="0"/>
                  </a:rPr>
                  <a:t>When building an individualized curriculum, use the guidelines as a reference.</a:t>
                </a:r>
              </a:p>
              <a:p>
                <a:pPr marL="628650" marR="457200" lvl="1" indent="-171450">
                  <a:buFont typeface="Wingdings" panose="05000000000000000000" pitchFamily="2" charset="2"/>
                  <a:buChar char="v"/>
                  <a:tabLst>
                    <a:tab pos="461963" algn="l"/>
                  </a:tabLst>
                </a:pPr>
                <a:r>
                  <a:rPr lang="en-US" sz="1400" dirty="0">
                    <a:solidFill>
                      <a:srgbClr val="0000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Research Log</a:t>
                </a:r>
              </a:p>
              <a:p>
                <a:pPr marL="171450" marR="457200" indent="-171450" rtl="0">
                  <a:spcBef>
                    <a:spcPts val="0"/>
                  </a:spcBef>
                  <a:buFont typeface="Wingdings" panose="05000000000000000000" pitchFamily="2" charset="2"/>
                  <a:buChar char="v"/>
                  <a:tabLst>
                    <a:tab pos="461963" algn="l"/>
                  </a:tabLst>
                </a:pPr>
                <a:r>
                  <a:rPr lang="en-US" dirty="0">
                    <a:solidFill>
                      <a:srgbClr val="000000"/>
                    </a:solidFill>
                    <a:latin typeface="Cambria" panose="02040503050406030204" pitchFamily="18" charset="0"/>
                    <a:ea typeface="Cambria" panose="02040503050406030204" pitchFamily="18" charset="0"/>
                  </a:rPr>
                  <a:t>Use the ITS Search page to find a solution.</a:t>
                </a:r>
              </a:p>
              <a:p>
                <a:pPr marL="628650" marR="457200" lvl="1" indent="-171450">
                  <a:buFont typeface="Wingdings" panose="05000000000000000000" pitchFamily="2" charset="2"/>
                  <a:buChar char="v"/>
                  <a:tabLst>
                    <a:tab pos="461963" algn="l"/>
                  </a:tabLst>
                </a:pPr>
                <a:r>
                  <a:rPr lang="en-US" sz="1400" dirty="0">
                    <a:solidFill>
                      <a:srgbClr val="000000"/>
                    </a:solidFill>
                    <a:latin typeface="Cambria" panose="02040503050406030204" pitchFamily="18" charset="0"/>
                    <a:ea typeface="Cambria" panose="02040503050406030204" pitchFamily="18" charset="0"/>
                  </a:rPr>
                  <a:t>Subpages included:</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Guidelines</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Background Information</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Resources/Assessment</a:t>
                </a:r>
              </a:p>
              <a:p>
                <a:pPr marL="1085850" marR="457200" lvl="2" indent="-171450">
                  <a:buFont typeface="Wingdings" panose="05000000000000000000" pitchFamily="2" charset="2"/>
                  <a:buChar char="v"/>
                  <a:tabLst>
                    <a:tab pos="461963" algn="l"/>
                  </a:tabLst>
                </a:pPr>
                <a:r>
                  <a:rPr lang="en-US" sz="1200" dirty="0">
                    <a:solidFill>
                      <a:srgbClr val="000000"/>
                    </a:solidFill>
                    <a:latin typeface="Cambria" panose="02040503050406030204" pitchFamily="18" charset="0"/>
                    <a:ea typeface="Cambria" panose="02040503050406030204" pitchFamily="18" charset="0"/>
                  </a:rPr>
                  <a:t>Research Log</a:t>
                </a:r>
              </a:p>
            </p:txBody>
          </p:sp>
        </p:grpSp>
      </p:grpSp>
      <p:sp>
        <p:nvSpPr>
          <p:cNvPr id="22" name="Rectangle 21">
            <a:extLst>
              <a:ext uri="{FF2B5EF4-FFF2-40B4-BE49-F238E27FC236}">
                <a16:creationId xmlns:a16="http://schemas.microsoft.com/office/drawing/2014/main" id="{E5F0859E-4088-44FD-125B-0390480F9BC0}"/>
              </a:ext>
            </a:extLst>
          </p:cNvPr>
          <p:cNvSpPr/>
          <p:nvPr/>
        </p:nvSpPr>
        <p:spPr>
          <a:xfrm>
            <a:off x="161973" y="1613690"/>
            <a:ext cx="1865065" cy="5057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marR="457200" defTabSz="3086100" rtl="0">
              <a:spcBef>
                <a:spcPts val="0"/>
              </a:spcBef>
            </a:pPr>
            <a:r>
              <a:rPr lang="en-US" sz="1600" b="1" u="sng" dirty="0">
                <a:solidFill>
                  <a:schemeClr val="bg2">
                    <a:lumMod val="10000"/>
                  </a:schemeClr>
                </a:solidFill>
                <a:latin typeface="Cambria" panose="02040503050406030204" pitchFamily="18" charset="0"/>
                <a:ea typeface="Cambria" panose="02040503050406030204" pitchFamily="18" charset="0"/>
              </a:rPr>
              <a:t>Academic Planning</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Guidelines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Assessment Links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R="457200" rtl="0">
              <a:spcBef>
                <a:spcPts val="0"/>
              </a:spcBef>
              <a:tabLst>
                <a:tab pos="461963" algn="l"/>
              </a:tabLst>
            </a:pPr>
            <a:endParaRPr lang="en-US" sz="1600" b="1"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ITS Search</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Search Tool</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Full School List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L="171450" marR="457200" lvl="2" indent="-171450">
              <a:spcAft>
                <a:spcPts val="600"/>
              </a:spcAft>
              <a:buFont typeface="Wingdings" panose="05000000000000000000" pitchFamily="2" charset="2"/>
              <a:buChar char="q"/>
              <a:tabLst>
                <a:tab pos="461963" algn="l"/>
              </a:tabLst>
            </a:pPr>
            <a:endParaRPr lang="en-US" sz="1200"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More</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GIACII-K12 is…</a:t>
            </a:r>
          </a:p>
          <a:p>
            <a:pPr marL="171450" marR="457200" lvl="2" indent="-171450">
              <a:spcAft>
                <a:spcPts val="600"/>
              </a:spcAft>
              <a:buFont typeface="Wingdings" panose="05000000000000000000" pitchFamily="2" charset="2"/>
              <a:buChar char="q"/>
              <a:tabLst>
                <a:tab pos="461963" algn="l"/>
              </a:tabLst>
            </a:pPr>
            <a:r>
              <a:rPr lang="en-US" sz="1200" dirty="0">
                <a:solidFill>
                  <a:schemeClr val="tx1"/>
                </a:solidFill>
                <a:latin typeface="Cambria" panose="02040503050406030204" pitchFamily="18" charset="0"/>
                <a:ea typeface="Cambria" panose="02040503050406030204" pitchFamily="18" charset="0"/>
              </a:rPr>
              <a:t>GIACII-K12 </a:t>
            </a:r>
            <a:r>
              <a:rPr lang="en-US" sz="1200" dirty="0">
                <a:solidFill>
                  <a:schemeClr val="bg2">
                    <a:lumMod val="10000"/>
                  </a:schemeClr>
                </a:solidFill>
                <a:latin typeface="Cambria" panose="02040503050406030204" pitchFamily="18" charset="0"/>
                <a:ea typeface="Cambria" panose="02040503050406030204" pitchFamily="18" charset="0"/>
              </a:rPr>
              <a:t>is not…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Terminology</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Additional Resources</a:t>
            </a:r>
          </a:p>
        </p:txBody>
      </p:sp>
    </p:spTree>
    <p:extLst>
      <p:ext uri="{BB962C8B-B14F-4D97-AF65-F5344CB8AC3E}">
        <p14:creationId xmlns:p14="http://schemas.microsoft.com/office/powerpoint/2010/main" val="235690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graphicFrame>
        <p:nvGraphicFramePr>
          <p:cNvPr id="227" name="Table 226">
            <a:extLst>
              <a:ext uri="{FF2B5EF4-FFF2-40B4-BE49-F238E27FC236}">
                <a16:creationId xmlns:a16="http://schemas.microsoft.com/office/drawing/2014/main" id="{8EC4E954-1674-BB6E-68A5-40414D8469E6}"/>
              </a:ext>
            </a:extLst>
          </p:cNvPr>
          <p:cNvGraphicFramePr>
            <a:graphicFrameLocks noGrp="1"/>
          </p:cNvGraphicFramePr>
          <p:nvPr/>
        </p:nvGraphicFramePr>
        <p:xfrm>
          <a:off x="10007341" y="1138101"/>
          <a:ext cx="1790668" cy="1159278"/>
        </p:xfrm>
        <a:graphic>
          <a:graphicData uri="http://schemas.openxmlformats.org/drawingml/2006/table">
            <a:tbl>
              <a:tblPr>
                <a:tableStyleId>{5C22544A-7EE6-4342-B048-85BDC9FD1C3A}</a:tableStyleId>
              </a:tblPr>
              <a:tblGrid>
                <a:gridCol w="1790668">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Core Curriculum</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Complimentary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Catch-Up</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sp>
        <p:nvSpPr>
          <p:cNvPr id="152" name="TextBox 151">
            <a:extLst>
              <a:ext uri="{FF2B5EF4-FFF2-40B4-BE49-F238E27FC236}">
                <a16:creationId xmlns:a16="http://schemas.microsoft.com/office/drawing/2014/main" id="{1757BF51-903E-CA7B-E6BE-3FE6D0CA080D}"/>
              </a:ext>
            </a:extLst>
          </p:cNvPr>
          <p:cNvSpPr txBox="1"/>
          <p:nvPr/>
        </p:nvSpPr>
        <p:spPr>
          <a:xfrm>
            <a:off x="775989" y="1128906"/>
            <a:ext cx="11360879" cy="338554"/>
          </a:xfrm>
          <a:prstGeom prst="rect">
            <a:avLst/>
          </a:prstGeom>
          <a:solidFill>
            <a:schemeClr val="accent2">
              <a:lumMod val="20000"/>
              <a:lumOff val="80000"/>
            </a:schemeClr>
          </a:solidFill>
        </p:spPr>
        <p:txBody>
          <a:bodyPr wrap="square" rtlCol="0" anchor="ctr">
            <a:spAutoFit/>
          </a:bodyPr>
          <a:lstStyle/>
          <a:p>
            <a:r>
              <a:rPr lang="en-US" sz="1600" dirty="0">
                <a:latin typeface="Cambria" panose="02040503050406030204" pitchFamily="18" charset="0"/>
                <a:ea typeface="Cambria" panose="02040503050406030204" pitchFamily="18" charset="0"/>
              </a:rPr>
              <a:t>Search Criterion:     	-- Subject(s)/Domain --		-- Grade Range --		-- Tutor/Instruction Type --</a:t>
            </a:r>
          </a:p>
        </p:txBody>
      </p:sp>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Wireframe Prototype</a:t>
            </a:r>
          </a:p>
        </p:txBody>
      </p:sp>
      <p:sp>
        <p:nvSpPr>
          <p:cNvPr id="78" name="Rectangle 77">
            <a:extLst>
              <a:ext uri="{FF2B5EF4-FFF2-40B4-BE49-F238E27FC236}">
                <a16:creationId xmlns:a16="http://schemas.microsoft.com/office/drawing/2014/main" id="{9A1A2D87-FC71-99AB-5FBA-31751458D1B5}"/>
              </a:ext>
            </a:extLst>
          </p:cNvPr>
          <p:cNvSpPr/>
          <p:nvPr/>
        </p:nvSpPr>
        <p:spPr>
          <a:xfrm>
            <a:off x="2799871" y="-7554"/>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dirty="0">
                <a:solidFill>
                  <a:srgbClr val="4C2600"/>
                </a:solidFill>
                <a:latin typeface="Cambria" panose="02040503050406030204" pitchFamily="18" charset="0"/>
                <a:ea typeface="Cambria" panose="02040503050406030204" pitchFamily="18" charset="0"/>
              </a:rPr>
              <a:t>: </a:t>
            </a:r>
            <a:r>
              <a:rPr lang="en-US" i="1" dirty="0">
                <a:solidFill>
                  <a:srgbClr val="4C2600"/>
                </a:solidFill>
                <a:latin typeface="Cambria" panose="02040503050406030204" pitchFamily="18" charset="0"/>
                <a:ea typeface="Cambria" panose="02040503050406030204" pitchFamily="18" charset="0"/>
              </a:rPr>
              <a:t>a Resource Guide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799" y="187266"/>
            <a:ext cx="554333"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3308436-C464-C37F-43AC-6992FCC939F8}"/>
              </a:ext>
            </a:extLst>
          </p:cNvPr>
          <p:cNvSpPr/>
          <p:nvPr/>
        </p:nvSpPr>
        <p:spPr>
          <a:xfrm>
            <a:off x="4886719" y="6315098"/>
            <a:ext cx="3107485"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ITS Implementation Resource Page</a:t>
            </a:r>
            <a:endParaRPr lang="en-US" sz="1400" dirty="0">
              <a:solidFill>
                <a:srgbClr val="4C2600"/>
              </a:solidFill>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15024" y="-5197445"/>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A11B98F-7CE1-9ECD-88E4-07E0C74653A8}"/>
              </a:ext>
            </a:extLst>
          </p:cNvPr>
          <p:cNvGrpSpPr/>
          <p:nvPr/>
        </p:nvGrpSpPr>
        <p:grpSpPr>
          <a:xfrm>
            <a:off x="11527628" y="8753"/>
            <a:ext cx="565403" cy="429397"/>
            <a:chOff x="11527628" y="8753"/>
            <a:chExt cx="565403" cy="429397"/>
          </a:xfrm>
        </p:grpSpPr>
        <p:sp>
          <p:nvSpPr>
            <p:cNvPr id="33" name="Isosceles Triangle 32">
              <a:extLst>
                <a:ext uri="{FF2B5EF4-FFF2-40B4-BE49-F238E27FC236}">
                  <a16:creationId xmlns:a16="http://schemas.microsoft.com/office/drawing/2014/main" id="{897E5A46-EB61-3C04-B78C-2B3AEDF173F1}"/>
                </a:ext>
              </a:extLst>
            </p:cNvPr>
            <p:cNvSpPr/>
            <p:nvPr/>
          </p:nvSpPr>
          <p:spPr>
            <a:xfrm>
              <a:off x="11527628" y="8753"/>
              <a:ext cx="565403" cy="212417"/>
            </a:xfrm>
            <a:prstGeom prst="triangle">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61B15A7-6A1D-F2C9-B8E8-836C3B9C70CF}"/>
                </a:ext>
              </a:extLst>
            </p:cNvPr>
            <p:cNvSpPr/>
            <p:nvPr/>
          </p:nvSpPr>
          <p:spPr>
            <a:xfrm>
              <a:off x="11633200" y="225733"/>
              <a:ext cx="355600" cy="212417"/>
            </a:xfrm>
            <a:prstGeom prst="rec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44" name="Table 143">
            <a:extLst>
              <a:ext uri="{FF2B5EF4-FFF2-40B4-BE49-F238E27FC236}">
                <a16:creationId xmlns:a16="http://schemas.microsoft.com/office/drawing/2014/main" id="{4C6F2203-ACBE-F4FA-F03E-F2E99E4AED85}"/>
              </a:ext>
            </a:extLst>
          </p:cNvPr>
          <p:cNvGraphicFramePr>
            <a:graphicFrameLocks noGrp="1"/>
          </p:cNvGraphicFramePr>
          <p:nvPr/>
        </p:nvGraphicFramePr>
        <p:xfrm>
          <a:off x="3622997" y="1131170"/>
          <a:ext cx="1400712" cy="1704110"/>
        </p:xfrm>
        <a:graphic>
          <a:graphicData uri="http://schemas.openxmlformats.org/drawingml/2006/table">
            <a:tbl>
              <a:tblPr>
                <a:tableStyleId>{5C22544A-7EE6-4342-B048-85BDC9FD1C3A}</a:tableStyleId>
              </a:tblPr>
              <a:tblGrid>
                <a:gridCol w="1400712">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Math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60258080"/>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ELA</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Science</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History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253374724"/>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English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sp>
        <p:nvSpPr>
          <p:cNvPr id="160" name="Rectangle 159">
            <a:extLst>
              <a:ext uri="{FF2B5EF4-FFF2-40B4-BE49-F238E27FC236}">
                <a16:creationId xmlns:a16="http://schemas.microsoft.com/office/drawing/2014/main" id="{EF351E8E-9F85-34C0-FE20-F19CDE0E9099}"/>
              </a:ext>
            </a:extLst>
          </p:cNvPr>
          <p:cNvSpPr/>
          <p:nvPr/>
        </p:nvSpPr>
        <p:spPr>
          <a:xfrm>
            <a:off x="770330" y="636136"/>
            <a:ext cx="2943152"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u="sng" dirty="0">
                <a:solidFill>
                  <a:srgbClr val="4C2600"/>
                </a:solidFill>
                <a:latin typeface="Cambria" panose="02040503050406030204" pitchFamily="18" charset="0"/>
                <a:ea typeface="Cambria" panose="02040503050406030204" pitchFamily="18" charset="0"/>
                <a:cs typeface="Sanskrit Text" panose="020B0502040204020203" pitchFamily="18" charset="0"/>
              </a:rPr>
              <a:t>ITS</a:t>
            </a:r>
            <a:r>
              <a:rPr lang="en-US" sz="3200" b="1" dirty="0">
                <a:solidFill>
                  <a:srgbClr val="4C2600"/>
                </a:solidFill>
                <a:latin typeface="Cambria" panose="02040503050406030204" pitchFamily="18" charset="0"/>
                <a:ea typeface="Cambria" panose="02040503050406030204" pitchFamily="18" charset="0"/>
                <a:cs typeface="Sanskrit Text" panose="020B0502040204020203" pitchFamily="18" charset="0"/>
              </a:rPr>
              <a:t> </a:t>
            </a:r>
            <a:r>
              <a:rPr lang="en-US" sz="3200" dirty="0">
                <a:solidFill>
                  <a:srgbClr val="4C2600"/>
                </a:solidFill>
                <a:latin typeface="Cambria" panose="02040503050406030204" pitchFamily="18" charset="0"/>
                <a:ea typeface="Cambria" panose="02040503050406030204" pitchFamily="18" charset="0"/>
                <a:cs typeface="Sanskrit Text" panose="020B0502040204020203" pitchFamily="18" charset="0"/>
              </a:rPr>
              <a:t>search tool</a:t>
            </a:r>
          </a:p>
        </p:txBody>
      </p:sp>
      <p:grpSp>
        <p:nvGrpSpPr>
          <p:cNvPr id="59" name="Group 58">
            <a:extLst>
              <a:ext uri="{FF2B5EF4-FFF2-40B4-BE49-F238E27FC236}">
                <a16:creationId xmlns:a16="http://schemas.microsoft.com/office/drawing/2014/main" id="{6F100402-FF04-4D46-2F23-24F94B2206BF}"/>
              </a:ext>
            </a:extLst>
          </p:cNvPr>
          <p:cNvGrpSpPr/>
          <p:nvPr/>
        </p:nvGrpSpPr>
        <p:grpSpPr>
          <a:xfrm>
            <a:off x="4773946" y="1503322"/>
            <a:ext cx="218965" cy="1295216"/>
            <a:chOff x="3848107" y="1503322"/>
            <a:chExt cx="218965" cy="1295216"/>
          </a:xfrm>
        </p:grpSpPr>
        <p:grpSp>
          <p:nvGrpSpPr>
            <p:cNvPr id="52" name="Group 51">
              <a:extLst>
                <a:ext uri="{FF2B5EF4-FFF2-40B4-BE49-F238E27FC236}">
                  <a16:creationId xmlns:a16="http://schemas.microsoft.com/office/drawing/2014/main" id="{9407437A-B68B-7739-F79A-8A244CB84363}"/>
                </a:ext>
              </a:extLst>
            </p:cNvPr>
            <p:cNvGrpSpPr/>
            <p:nvPr/>
          </p:nvGrpSpPr>
          <p:grpSpPr>
            <a:xfrm>
              <a:off x="3848107" y="1503322"/>
              <a:ext cx="218965" cy="1295216"/>
              <a:chOff x="3848107" y="1503322"/>
              <a:chExt cx="218965" cy="1295216"/>
            </a:xfrm>
          </p:grpSpPr>
          <p:sp>
            <p:nvSpPr>
              <p:cNvPr id="170" name="Rectangle 169">
                <a:extLst>
                  <a:ext uri="{FF2B5EF4-FFF2-40B4-BE49-F238E27FC236}">
                    <a16:creationId xmlns:a16="http://schemas.microsoft.com/office/drawing/2014/main" id="{7AF7D7A2-C5BD-2F55-E9F4-C301B52E85DA}"/>
                  </a:ext>
                </a:extLst>
              </p:cNvPr>
              <p:cNvSpPr/>
              <p:nvPr/>
            </p:nvSpPr>
            <p:spPr>
              <a:xfrm>
                <a:off x="3854713" y="259378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77EF7085-D838-5191-205F-32E9288970DB}"/>
                  </a:ext>
                </a:extLst>
              </p:cNvPr>
              <p:cNvSpPr/>
              <p:nvPr/>
            </p:nvSpPr>
            <p:spPr>
              <a:xfrm>
                <a:off x="3854713" y="232646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311FF225-8071-ECF5-820A-F2D3DF17CD5A}"/>
                  </a:ext>
                </a:extLst>
              </p:cNvPr>
              <p:cNvSpPr/>
              <p:nvPr/>
            </p:nvSpPr>
            <p:spPr>
              <a:xfrm>
                <a:off x="3854681" y="2052082"/>
                <a:ext cx="212391"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32433400-0808-3A75-9374-F1D857868FD7}"/>
                  </a:ext>
                </a:extLst>
              </p:cNvPr>
              <p:cNvSpPr/>
              <p:nvPr/>
            </p:nvSpPr>
            <p:spPr>
              <a:xfrm>
                <a:off x="3848107" y="177770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59AE75F7-5F98-B534-FD9D-BC39CBB76FF2}"/>
                  </a:ext>
                </a:extLst>
              </p:cNvPr>
              <p:cNvSpPr/>
              <p:nvPr/>
            </p:nvSpPr>
            <p:spPr>
              <a:xfrm>
                <a:off x="3848107" y="150332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E259679E-CB83-EA21-AF7F-B1AB1B52AC7A}"/>
                </a:ext>
              </a:extLst>
            </p:cNvPr>
            <p:cNvGrpSpPr/>
            <p:nvPr/>
          </p:nvGrpSpPr>
          <p:grpSpPr>
            <a:xfrm>
              <a:off x="3875301" y="1525938"/>
              <a:ext cx="159611" cy="429486"/>
              <a:chOff x="3875301" y="1525938"/>
              <a:chExt cx="159611" cy="429486"/>
            </a:xfrm>
          </p:grpSpPr>
          <p:sp>
            <p:nvSpPr>
              <p:cNvPr id="179" name="Rectangle 178">
                <a:extLst>
                  <a:ext uri="{FF2B5EF4-FFF2-40B4-BE49-F238E27FC236}">
                    <a16:creationId xmlns:a16="http://schemas.microsoft.com/office/drawing/2014/main" id="{D61F6AD5-EA7D-7DB0-8300-BEEEAE8C6F23}"/>
                  </a:ext>
                </a:extLst>
              </p:cNvPr>
              <p:cNvSpPr/>
              <p:nvPr/>
            </p:nvSpPr>
            <p:spPr>
              <a:xfrm>
                <a:off x="3876943" y="1801589"/>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8E18DA4F-6C9A-A30C-9AC0-AAB76EDB44CB}"/>
                  </a:ext>
                </a:extLst>
              </p:cNvPr>
              <p:cNvSpPr/>
              <p:nvPr/>
            </p:nvSpPr>
            <p:spPr>
              <a:xfrm>
                <a:off x="3875301" y="1525938"/>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215" name="Table 214">
            <a:extLst>
              <a:ext uri="{FF2B5EF4-FFF2-40B4-BE49-F238E27FC236}">
                <a16:creationId xmlns:a16="http://schemas.microsoft.com/office/drawing/2014/main" id="{CC1EFB5E-644C-410E-BF93-023F720B1737}"/>
              </a:ext>
            </a:extLst>
          </p:cNvPr>
          <p:cNvGraphicFramePr>
            <a:graphicFrameLocks noGrp="1"/>
          </p:cNvGraphicFramePr>
          <p:nvPr/>
        </p:nvGraphicFramePr>
        <p:xfrm>
          <a:off x="6713602" y="1131170"/>
          <a:ext cx="1400712" cy="1431694"/>
        </p:xfrm>
        <a:graphic>
          <a:graphicData uri="http://schemas.openxmlformats.org/drawingml/2006/table">
            <a:tbl>
              <a:tblPr>
                <a:tableStyleId>{5C22544A-7EE6-4342-B048-85BDC9FD1C3A}</a:tableStyleId>
              </a:tblPr>
              <a:tblGrid>
                <a:gridCol w="1400712">
                  <a:extLst>
                    <a:ext uri="{9D8B030D-6E8A-4147-A177-3AD203B41FA5}">
                      <a16:colId xmlns:a16="http://schemas.microsoft.com/office/drawing/2014/main" val="920285146"/>
                    </a:ext>
                  </a:extLst>
                </a:gridCol>
              </a:tblGrid>
              <a:tr h="342030">
                <a:tc>
                  <a:txBody>
                    <a:bodyPr/>
                    <a:lstStyle/>
                    <a:p>
                      <a:pPr marL="0" indent="0" algn="r" fontAlgn="b">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6076"/>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Pre-K</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560258080"/>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Elementary</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851075243"/>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Middle</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890843025"/>
                  </a:ext>
                </a:extLst>
              </a:tr>
              <a:tr h="272416">
                <a:tc>
                  <a:txBody>
                    <a:bodyPr/>
                    <a:lstStyle/>
                    <a:p>
                      <a:pPr marL="0" indent="0" algn="l" fontAlgn="b">
                        <a:buFont typeface="Arial" panose="020B0604020202020204" pitchFamily="34" charset="0"/>
                        <a:buNone/>
                      </a:pPr>
                      <a:r>
                        <a:rPr lang="en-US" sz="1600" kern="1200" dirty="0">
                          <a:solidFill>
                            <a:schemeClr val="tx1"/>
                          </a:solidFill>
                          <a:latin typeface="Cambria" panose="02040503050406030204" pitchFamily="18" charset="0"/>
                          <a:ea typeface="Cambria" panose="02040503050406030204" pitchFamily="18" charset="0"/>
                          <a:cs typeface="+mn-cs"/>
                        </a:rPr>
                        <a:t>High</a:t>
                      </a:r>
                    </a:p>
                  </a:txBody>
                  <a:tcPr marL="9620" marR="9620"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359820836"/>
                  </a:ext>
                </a:extLst>
              </a:tr>
            </a:tbl>
          </a:graphicData>
        </a:graphic>
      </p:graphicFrame>
      <p:grpSp>
        <p:nvGrpSpPr>
          <p:cNvPr id="42" name="Group 41">
            <a:extLst>
              <a:ext uri="{FF2B5EF4-FFF2-40B4-BE49-F238E27FC236}">
                <a16:creationId xmlns:a16="http://schemas.microsoft.com/office/drawing/2014/main" id="{6819A3B7-8E31-1C7A-B4AB-317971D83404}"/>
              </a:ext>
            </a:extLst>
          </p:cNvPr>
          <p:cNvGrpSpPr/>
          <p:nvPr/>
        </p:nvGrpSpPr>
        <p:grpSpPr>
          <a:xfrm>
            <a:off x="4743856" y="1189648"/>
            <a:ext cx="285725" cy="239988"/>
            <a:chOff x="3863977" y="1509872"/>
            <a:chExt cx="285725" cy="239988"/>
          </a:xfrm>
          <a:solidFill>
            <a:schemeClr val="accent2">
              <a:lumMod val="75000"/>
              <a:alpha val="34000"/>
            </a:schemeClr>
          </a:solidFill>
        </p:grpSpPr>
        <p:sp>
          <p:nvSpPr>
            <p:cNvPr id="139" name="Isosceles Triangle 138">
              <a:extLst>
                <a:ext uri="{FF2B5EF4-FFF2-40B4-BE49-F238E27FC236}">
                  <a16:creationId xmlns:a16="http://schemas.microsoft.com/office/drawing/2014/main" id="{0D209122-F19E-F2E5-EFF3-7F02FA2BDB2E}"/>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40" name="Group 39">
              <a:extLst>
                <a:ext uri="{FF2B5EF4-FFF2-40B4-BE49-F238E27FC236}">
                  <a16:creationId xmlns:a16="http://schemas.microsoft.com/office/drawing/2014/main" id="{0E7FF8F3-6E77-9116-92FC-7DED92226629}"/>
                </a:ext>
              </a:extLst>
            </p:cNvPr>
            <p:cNvGrpSpPr/>
            <p:nvPr/>
          </p:nvGrpSpPr>
          <p:grpSpPr>
            <a:xfrm>
              <a:off x="3892464" y="1556446"/>
              <a:ext cx="228749" cy="190471"/>
              <a:chOff x="3892464" y="1556446"/>
              <a:chExt cx="228749" cy="190471"/>
            </a:xfrm>
            <a:grpFill/>
          </p:grpSpPr>
          <p:sp>
            <p:nvSpPr>
              <p:cNvPr id="140" name="Isosceles Triangle 139">
                <a:extLst>
                  <a:ext uri="{FF2B5EF4-FFF2-40B4-BE49-F238E27FC236}">
                    <a16:creationId xmlns:a16="http://schemas.microsoft.com/office/drawing/2014/main" id="{1D0A2EC6-E804-611B-72D9-BE48F26E5127}"/>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1" name="Isosceles Triangle 140">
                <a:extLst>
                  <a:ext uri="{FF2B5EF4-FFF2-40B4-BE49-F238E27FC236}">
                    <a16:creationId xmlns:a16="http://schemas.microsoft.com/office/drawing/2014/main" id="{30C157BA-6172-9B99-35CD-DD5C7162B5DE}"/>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2" name="Isosceles Triangle 141">
                <a:extLst>
                  <a:ext uri="{FF2B5EF4-FFF2-40B4-BE49-F238E27FC236}">
                    <a16:creationId xmlns:a16="http://schemas.microsoft.com/office/drawing/2014/main" id="{6BEB94F2-23C7-9C0E-8794-CB6D5C00BA64}"/>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3" name="Isosceles Triangle 142">
                <a:extLst>
                  <a:ext uri="{FF2B5EF4-FFF2-40B4-BE49-F238E27FC236}">
                    <a16:creationId xmlns:a16="http://schemas.microsoft.com/office/drawing/2014/main" id="{A291098A-F8AB-700F-D670-3B87C9DF120D}"/>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17" name="Group 216">
            <a:extLst>
              <a:ext uri="{FF2B5EF4-FFF2-40B4-BE49-F238E27FC236}">
                <a16:creationId xmlns:a16="http://schemas.microsoft.com/office/drawing/2014/main" id="{7218058E-3CE5-DD6C-14BB-417CA9074D90}"/>
              </a:ext>
            </a:extLst>
          </p:cNvPr>
          <p:cNvGrpSpPr/>
          <p:nvPr/>
        </p:nvGrpSpPr>
        <p:grpSpPr>
          <a:xfrm>
            <a:off x="7876378" y="1504044"/>
            <a:ext cx="212361" cy="1027174"/>
            <a:chOff x="3864495" y="1494549"/>
            <a:chExt cx="212361" cy="1027174"/>
          </a:xfrm>
        </p:grpSpPr>
        <p:sp>
          <p:nvSpPr>
            <p:cNvPr id="222" name="Rectangle 221">
              <a:extLst>
                <a:ext uri="{FF2B5EF4-FFF2-40B4-BE49-F238E27FC236}">
                  <a16:creationId xmlns:a16="http://schemas.microsoft.com/office/drawing/2014/main" id="{6FA641EE-053A-A83A-CE96-552E57F0B44C}"/>
                </a:ext>
              </a:extLst>
            </p:cNvPr>
            <p:cNvSpPr/>
            <p:nvPr/>
          </p:nvSpPr>
          <p:spPr>
            <a:xfrm>
              <a:off x="3864495" y="231696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Rectangle 222">
              <a:extLst>
                <a:ext uri="{FF2B5EF4-FFF2-40B4-BE49-F238E27FC236}">
                  <a16:creationId xmlns:a16="http://schemas.microsoft.com/office/drawing/2014/main" id="{10013AEA-ABF6-BBCC-798B-055A78CEF615}"/>
                </a:ext>
              </a:extLst>
            </p:cNvPr>
            <p:cNvSpPr/>
            <p:nvPr/>
          </p:nvSpPr>
          <p:spPr>
            <a:xfrm>
              <a:off x="3864495" y="204258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6C2CAF4B-2090-B7B2-D71A-A361796AF301}"/>
                </a:ext>
              </a:extLst>
            </p:cNvPr>
            <p:cNvSpPr/>
            <p:nvPr/>
          </p:nvSpPr>
          <p:spPr>
            <a:xfrm>
              <a:off x="3864497" y="176820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66E8F963-FC21-70EE-0081-27B2B06E10D0}"/>
                </a:ext>
              </a:extLst>
            </p:cNvPr>
            <p:cNvSpPr/>
            <p:nvPr/>
          </p:nvSpPr>
          <p:spPr>
            <a:xfrm>
              <a:off x="3864497" y="1494549"/>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6" name="Rectangle 225">
            <a:extLst>
              <a:ext uri="{FF2B5EF4-FFF2-40B4-BE49-F238E27FC236}">
                <a16:creationId xmlns:a16="http://schemas.microsoft.com/office/drawing/2014/main" id="{9646615E-30F2-032C-A2ED-C5D59BEBD665}"/>
              </a:ext>
            </a:extLst>
          </p:cNvPr>
          <p:cNvSpPr/>
          <p:nvPr/>
        </p:nvSpPr>
        <p:spPr>
          <a:xfrm>
            <a:off x="7903372" y="2351922"/>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8" name="Group 227">
            <a:extLst>
              <a:ext uri="{FF2B5EF4-FFF2-40B4-BE49-F238E27FC236}">
                <a16:creationId xmlns:a16="http://schemas.microsoft.com/office/drawing/2014/main" id="{9EEE0D3C-F55E-4A03-DDF4-E3DD68887080}"/>
              </a:ext>
            </a:extLst>
          </p:cNvPr>
          <p:cNvGrpSpPr/>
          <p:nvPr/>
        </p:nvGrpSpPr>
        <p:grpSpPr>
          <a:xfrm>
            <a:off x="11560074" y="1510975"/>
            <a:ext cx="212359" cy="753749"/>
            <a:chOff x="3864497" y="1494549"/>
            <a:chExt cx="212359" cy="753749"/>
          </a:xfrm>
        </p:grpSpPr>
        <p:sp>
          <p:nvSpPr>
            <p:cNvPr id="230" name="Rectangle 229">
              <a:extLst>
                <a:ext uri="{FF2B5EF4-FFF2-40B4-BE49-F238E27FC236}">
                  <a16:creationId xmlns:a16="http://schemas.microsoft.com/office/drawing/2014/main" id="{CC9F7778-CE53-37DF-7D8A-473CF90BC919}"/>
                </a:ext>
              </a:extLst>
            </p:cNvPr>
            <p:cNvSpPr/>
            <p:nvPr/>
          </p:nvSpPr>
          <p:spPr>
            <a:xfrm>
              <a:off x="3864497" y="2043542"/>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0C4A4489-654D-BE7E-431B-E5B365994089}"/>
                </a:ext>
              </a:extLst>
            </p:cNvPr>
            <p:cNvSpPr/>
            <p:nvPr/>
          </p:nvSpPr>
          <p:spPr>
            <a:xfrm>
              <a:off x="3864497" y="1768207"/>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58A5B9DE-0E2C-2B2B-D20C-65FBD134AD8E}"/>
                </a:ext>
              </a:extLst>
            </p:cNvPr>
            <p:cNvSpPr/>
            <p:nvPr/>
          </p:nvSpPr>
          <p:spPr>
            <a:xfrm>
              <a:off x="3864497" y="1494549"/>
              <a:ext cx="212359" cy="20475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3" name="Rectangle 232">
            <a:extLst>
              <a:ext uri="{FF2B5EF4-FFF2-40B4-BE49-F238E27FC236}">
                <a16:creationId xmlns:a16="http://schemas.microsoft.com/office/drawing/2014/main" id="{ED1EAC10-08E0-1289-78DE-E42339D50351}"/>
              </a:ext>
            </a:extLst>
          </p:cNvPr>
          <p:cNvSpPr/>
          <p:nvPr/>
        </p:nvSpPr>
        <p:spPr>
          <a:xfrm>
            <a:off x="11587266" y="1539584"/>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9" name="Table 73">
            <a:extLst>
              <a:ext uri="{FF2B5EF4-FFF2-40B4-BE49-F238E27FC236}">
                <a16:creationId xmlns:a16="http://schemas.microsoft.com/office/drawing/2014/main" id="{FE034F70-3174-57FF-FCCB-334F3F632AC8}"/>
              </a:ext>
            </a:extLst>
          </p:cNvPr>
          <p:cNvGraphicFramePr>
            <a:graphicFrameLocks noGrp="1"/>
          </p:cNvGraphicFramePr>
          <p:nvPr/>
        </p:nvGraphicFramePr>
        <p:xfrm>
          <a:off x="896131" y="3042910"/>
          <a:ext cx="10970345" cy="3111346"/>
        </p:xfrm>
        <a:graphic>
          <a:graphicData uri="http://schemas.openxmlformats.org/drawingml/2006/table">
            <a:tbl>
              <a:tblPr firstRow="1" bandRow="1">
                <a:tableStyleId>{5C22544A-7EE6-4342-B048-85BDC9FD1C3A}</a:tableStyleId>
              </a:tblPr>
              <a:tblGrid>
                <a:gridCol w="433905">
                  <a:extLst>
                    <a:ext uri="{9D8B030D-6E8A-4147-A177-3AD203B41FA5}">
                      <a16:colId xmlns:a16="http://schemas.microsoft.com/office/drawing/2014/main" val="2980535094"/>
                    </a:ext>
                  </a:extLst>
                </a:gridCol>
                <a:gridCol w="1654233">
                  <a:extLst>
                    <a:ext uri="{9D8B030D-6E8A-4147-A177-3AD203B41FA5}">
                      <a16:colId xmlns:a16="http://schemas.microsoft.com/office/drawing/2014/main" val="2259543416"/>
                    </a:ext>
                  </a:extLst>
                </a:gridCol>
                <a:gridCol w="1720735">
                  <a:extLst>
                    <a:ext uri="{9D8B030D-6E8A-4147-A177-3AD203B41FA5}">
                      <a16:colId xmlns:a16="http://schemas.microsoft.com/office/drawing/2014/main" val="781682288"/>
                    </a:ext>
                  </a:extLst>
                </a:gridCol>
                <a:gridCol w="1305098">
                  <a:extLst>
                    <a:ext uri="{9D8B030D-6E8A-4147-A177-3AD203B41FA5}">
                      <a16:colId xmlns:a16="http://schemas.microsoft.com/office/drawing/2014/main" val="1406420279"/>
                    </a:ext>
                  </a:extLst>
                </a:gridCol>
                <a:gridCol w="4247803">
                  <a:extLst>
                    <a:ext uri="{9D8B030D-6E8A-4147-A177-3AD203B41FA5}">
                      <a16:colId xmlns:a16="http://schemas.microsoft.com/office/drawing/2014/main" val="3356388029"/>
                    </a:ext>
                  </a:extLst>
                </a:gridCol>
                <a:gridCol w="1608571">
                  <a:extLst>
                    <a:ext uri="{9D8B030D-6E8A-4147-A177-3AD203B41FA5}">
                      <a16:colId xmlns:a16="http://schemas.microsoft.com/office/drawing/2014/main" val="2134827846"/>
                    </a:ext>
                  </a:extLst>
                </a:gridCol>
              </a:tblGrid>
              <a:tr h="444478">
                <a:tc>
                  <a:txBody>
                    <a:bodyPr/>
                    <a:lstStyle/>
                    <a:p>
                      <a:pPr marL="0" indent="0" algn="ctr" defTabSz="914400" rtl="0" eaLnBrk="1" fontAlgn="b" latinLnBrk="0" hangingPunct="1">
                        <a:buFont typeface="Arial" panose="020B0604020202020204" pitchFamily="34" charset="0"/>
                        <a:buNone/>
                      </a:pPr>
                      <a:endParaRPr lang="en-US" sz="16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School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Subject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Grade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Link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ctr" defTabSz="914400" rtl="0" eaLnBrk="1" fontAlgn="b" latinLnBrk="0" hangingPunct="1">
                        <a:buFont typeface="Arial" panose="020B0604020202020204" pitchFamily="34" charset="0"/>
                        <a:buNone/>
                      </a:pPr>
                      <a:r>
                        <a:rPr lang="en-US" sz="1600" b="1" i="1" u="sng" kern="1200" dirty="0">
                          <a:solidFill>
                            <a:schemeClr val="accent2">
                              <a:lumMod val="50000"/>
                            </a:schemeClr>
                          </a:solidFill>
                          <a:latin typeface="Cambria" panose="02040503050406030204" pitchFamily="18" charset="0"/>
                          <a:ea typeface="Cambria" panose="02040503050406030204" pitchFamily="18" charset="0"/>
                          <a:cs typeface="+mn-cs"/>
                        </a:rPr>
                        <a:t>Add to</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3244376954"/>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1</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Carnegie Learning</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Math (Algebra)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9</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i="0" u="sng" kern="1200" dirty="0">
                          <a:solidFill>
                            <a:schemeClr val="dk1"/>
                          </a:solidFill>
                          <a:effectLst/>
                          <a:latin typeface="Cambria" panose="02040503050406030204" pitchFamily="18" charset="0"/>
                          <a:ea typeface="Cambria" panose="02040503050406030204" pitchFamily="18" charset="0"/>
                          <a:cs typeface="+mn-cs"/>
                          <a:hlinkClick r:id="rId2"/>
                        </a:rPr>
                        <a:t>https://www.carnegielearning.com/solutions/math</a:t>
                      </a:r>
                      <a:r>
                        <a:rPr lang="en-US" sz="1400" i="0" u="sng" kern="1200" dirty="0">
                          <a:solidFill>
                            <a:schemeClr val="dk1"/>
                          </a:solidFill>
                          <a:effectLst/>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24981882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2</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ELA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7</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https://school2/this/link/will/not/work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61095027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3</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3</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ELA</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7</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https://school3/this/link/will/not/work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465235838"/>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4</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IXL</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Science (Chemistry)</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12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i="0" u="sng" kern="1200" dirty="0">
                          <a:solidFill>
                            <a:schemeClr val="dk1"/>
                          </a:solidFill>
                          <a:effectLst/>
                          <a:latin typeface="Cambria" panose="02040503050406030204" pitchFamily="18" charset="0"/>
                          <a:ea typeface="Cambria" panose="02040503050406030204" pitchFamily="18" charset="0"/>
                          <a:cs typeface="+mn-cs"/>
                          <a:hlinkClick r:id="rId4"/>
                        </a:rPr>
                        <a:t>https://www.ixl.com/science</a:t>
                      </a: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2098780701"/>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5</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IXL</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effectLst/>
                          <a:latin typeface="Cambria" panose="02040503050406030204" pitchFamily="18" charset="0"/>
                          <a:ea typeface="Cambria" panose="02040503050406030204" pitchFamily="18" charset="0"/>
                        </a:rPr>
                        <a:t>Social Studies</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2</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r>
                        <a:rPr lang="en-US" sz="1400" kern="1200" dirty="0">
                          <a:solidFill>
                            <a:schemeClr val="tx1"/>
                          </a:solidFill>
                          <a:latin typeface="Cambria" panose="02040503050406030204" pitchFamily="18" charset="0"/>
                          <a:ea typeface="Cambria" panose="02040503050406030204" pitchFamily="18" charset="0"/>
                          <a:cs typeface="+mn-cs"/>
                          <a:hlinkClick r:id="rId5"/>
                        </a:rPr>
                        <a:t>https://www.ixl.com/social-studies</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38100" cap="flat" cmpd="sng" algn="ctr">
                      <a:solidFill>
                        <a:schemeClr val="accent2">
                          <a:lumMod val="20000"/>
                          <a:lumOff val="80000"/>
                        </a:schemeClr>
                      </a:solidFill>
                      <a:prstDash val="solid"/>
                      <a:round/>
                      <a:headEnd type="none" w="med" len="med"/>
                      <a:tailEnd type="none" w="med" len="med"/>
                    </a:lnB>
                    <a:noFill/>
                  </a:tcPr>
                </a:tc>
                <a:extLst>
                  <a:ext uri="{0D108BD9-81ED-4DB2-BD59-A6C34878D82A}">
                    <a16:rowId xmlns:a16="http://schemas.microsoft.com/office/drawing/2014/main" val="1705629142"/>
                  </a:ext>
                </a:extLst>
              </a:tr>
              <a:tr h="444478">
                <a:tc>
                  <a:txBody>
                    <a:bodyPr/>
                    <a:lstStyle/>
                    <a:p>
                      <a:pPr marL="0" indent="0" algn="ctr" defTabSz="914400" rtl="0" eaLnBrk="1" fontAlgn="b" latinLnBrk="0" hangingPunct="1">
                        <a:buFont typeface="Arial" panose="020B0604020202020204" pitchFamily="34" charset="0"/>
                        <a:buNone/>
                      </a:pPr>
                      <a:r>
                        <a:rPr lang="en-US" sz="1400" b="1" i="1" u="sng" kern="1200" dirty="0">
                          <a:solidFill>
                            <a:schemeClr val="accent2">
                              <a:lumMod val="50000"/>
                            </a:schemeClr>
                          </a:solidFill>
                          <a:latin typeface="Cambria" panose="02040503050406030204" pitchFamily="18" charset="0"/>
                          <a:ea typeface="Cambria" panose="02040503050406030204" pitchFamily="18" charset="0"/>
                          <a:cs typeface="+mn-cs"/>
                        </a:rPr>
                        <a:t>6</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School 8</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Social Studies</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rtl="0" fontAlgn="b"/>
                      <a:r>
                        <a:rPr lang="en-US" sz="1400" dirty="0">
                          <a:effectLst/>
                          <a:latin typeface="Cambria" panose="02040503050406030204" pitchFamily="18" charset="0"/>
                          <a:ea typeface="Cambria" panose="02040503050406030204" pitchFamily="18" charset="0"/>
                        </a:rPr>
                        <a:t>Grade: 5</a:t>
                      </a:r>
                    </a:p>
                  </a:txBody>
                  <a:tcPr marL="28575" marR="28575" marT="19050" marB="19050"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tx1"/>
                          </a:solidFill>
                          <a:latin typeface="Cambria" panose="02040503050406030204" pitchFamily="18" charset="0"/>
                          <a:ea typeface="Cambria" panose="02040503050406030204" pitchFamily="18" charset="0"/>
                          <a:cs typeface="+mn-cs"/>
                          <a:hlinkClick r:id="rId3"/>
                        </a:rPr>
                        <a:t>https://school8/this/link/will/not/work</a:t>
                      </a:r>
                      <a:r>
                        <a:rPr lang="en-US" sz="1400" kern="1200" dirty="0">
                          <a:solidFill>
                            <a:schemeClr val="tx1"/>
                          </a:solidFill>
                          <a:latin typeface="Cambria" panose="02040503050406030204" pitchFamily="18" charset="0"/>
                          <a:ea typeface="Cambria" panose="02040503050406030204" pitchFamily="18" charset="0"/>
                          <a:cs typeface="+mn-cs"/>
                        </a:rPr>
                        <a:t> </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tc>
                  <a:txBody>
                    <a:bodyPr/>
                    <a:lstStyle/>
                    <a:p>
                      <a:pPr marL="0" indent="0" algn="l" defTabSz="914400" rtl="0" eaLnBrk="1" fontAlgn="b" latinLnBrk="0" hangingPunct="1">
                        <a:buFont typeface="Arial" panose="020B0604020202020204" pitchFamily="34" charset="0"/>
                        <a:buNone/>
                      </a:pPr>
                      <a:endParaRPr lang="en-US" sz="1400" kern="1200" dirty="0">
                        <a:solidFill>
                          <a:schemeClr val="tx1"/>
                        </a:solidFill>
                        <a:latin typeface="Cambria" panose="02040503050406030204" pitchFamily="18" charset="0"/>
                        <a:ea typeface="Cambria" panose="02040503050406030204" pitchFamily="18" charset="0"/>
                        <a:cs typeface="+mn-cs"/>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accent2">
                          <a:lumMod val="20000"/>
                          <a:lumOff val="80000"/>
                        </a:schemeClr>
                      </a:solidFill>
                      <a:prstDash val="solid"/>
                      <a:round/>
                      <a:headEnd type="none" w="med" len="med"/>
                      <a:tailEnd type="none" w="med" len="med"/>
                    </a:lnT>
                    <a:lnB w="76200" cap="flat" cmpd="sng" algn="ctr">
                      <a:noFill/>
                      <a:prstDash val="solid"/>
                      <a:round/>
                      <a:headEnd type="none" w="med" len="med"/>
                      <a:tailEnd type="none" w="med" len="med"/>
                    </a:lnB>
                    <a:noFill/>
                  </a:tcPr>
                </a:tc>
                <a:extLst>
                  <a:ext uri="{0D108BD9-81ED-4DB2-BD59-A6C34878D82A}">
                    <a16:rowId xmlns:a16="http://schemas.microsoft.com/office/drawing/2014/main" val="3261770650"/>
                  </a:ext>
                </a:extLst>
              </a:tr>
            </a:tbl>
          </a:graphicData>
        </a:graphic>
      </p:graphicFrame>
      <p:sp>
        <p:nvSpPr>
          <p:cNvPr id="74" name="Heart 73">
            <a:extLst>
              <a:ext uri="{FF2B5EF4-FFF2-40B4-BE49-F238E27FC236}">
                <a16:creationId xmlns:a16="http://schemas.microsoft.com/office/drawing/2014/main" id="{3BBBFA18-6526-A04A-86CE-B5C8A91E63E3}"/>
              </a:ext>
            </a:extLst>
          </p:cNvPr>
          <p:cNvSpPr/>
          <p:nvPr/>
        </p:nvSpPr>
        <p:spPr>
          <a:xfrm>
            <a:off x="11443489" y="3166557"/>
            <a:ext cx="232161" cy="180173"/>
          </a:xfrm>
          <a:prstGeom prst="hear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Heart 233">
            <a:extLst>
              <a:ext uri="{FF2B5EF4-FFF2-40B4-BE49-F238E27FC236}">
                <a16:creationId xmlns:a16="http://schemas.microsoft.com/office/drawing/2014/main" id="{D35021B9-99FE-D0C8-7D5D-CC91E5A60C79}"/>
              </a:ext>
            </a:extLst>
          </p:cNvPr>
          <p:cNvSpPr/>
          <p:nvPr/>
        </p:nvSpPr>
        <p:spPr>
          <a:xfrm>
            <a:off x="11268040" y="3615092"/>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Heart 234">
            <a:extLst>
              <a:ext uri="{FF2B5EF4-FFF2-40B4-BE49-F238E27FC236}">
                <a16:creationId xmlns:a16="http://schemas.microsoft.com/office/drawing/2014/main" id="{DC9E4678-916A-B4D4-BABE-F2BD9B62D466}"/>
              </a:ext>
            </a:extLst>
          </p:cNvPr>
          <p:cNvSpPr/>
          <p:nvPr/>
        </p:nvSpPr>
        <p:spPr>
          <a:xfrm>
            <a:off x="11268040" y="4054232"/>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Heart 235">
            <a:extLst>
              <a:ext uri="{FF2B5EF4-FFF2-40B4-BE49-F238E27FC236}">
                <a16:creationId xmlns:a16="http://schemas.microsoft.com/office/drawing/2014/main" id="{9C4F6150-AE98-DE52-DD7A-8C1477E09F0E}"/>
              </a:ext>
            </a:extLst>
          </p:cNvPr>
          <p:cNvSpPr/>
          <p:nvPr/>
        </p:nvSpPr>
        <p:spPr>
          <a:xfrm>
            <a:off x="11266594" y="4495290"/>
            <a:ext cx="250913" cy="194029"/>
          </a:xfrm>
          <a:prstGeom prst="heart">
            <a:avLst/>
          </a:prstGeom>
          <a:solidFill>
            <a:srgbClr val="A85400"/>
          </a:solid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Heart 236">
            <a:extLst>
              <a:ext uri="{FF2B5EF4-FFF2-40B4-BE49-F238E27FC236}">
                <a16:creationId xmlns:a16="http://schemas.microsoft.com/office/drawing/2014/main" id="{6FA350C3-7B82-6772-F24A-16058B864062}"/>
              </a:ext>
            </a:extLst>
          </p:cNvPr>
          <p:cNvSpPr/>
          <p:nvPr/>
        </p:nvSpPr>
        <p:spPr>
          <a:xfrm>
            <a:off x="11266594" y="4934430"/>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Heart 237">
            <a:extLst>
              <a:ext uri="{FF2B5EF4-FFF2-40B4-BE49-F238E27FC236}">
                <a16:creationId xmlns:a16="http://schemas.microsoft.com/office/drawing/2014/main" id="{245F1B90-2634-43AF-BD4B-1D55FF0546E3}"/>
              </a:ext>
            </a:extLst>
          </p:cNvPr>
          <p:cNvSpPr/>
          <p:nvPr/>
        </p:nvSpPr>
        <p:spPr>
          <a:xfrm>
            <a:off x="11266594" y="5373570"/>
            <a:ext cx="250913" cy="194029"/>
          </a:xfrm>
          <a:prstGeom prst="heart">
            <a:avLst/>
          </a:prstGeom>
          <a:noFill/>
          <a:ln w="19050">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TextBox 238">
            <a:extLst>
              <a:ext uri="{FF2B5EF4-FFF2-40B4-BE49-F238E27FC236}">
                <a16:creationId xmlns:a16="http://schemas.microsoft.com/office/drawing/2014/main" id="{DB906E2C-A8BA-D083-3CB8-DD8DA475DDA4}"/>
              </a:ext>
            </a:extLst>
          </p:cNvPr>
          <p:cNvSpPr txBox="1"/>
          <p:nvPr/>
        </p:nvSpPr>
        <p:spPr>
          <a:xfrm>
            <a:off x="10237894" y="6354691"/>
            <a:ext cx="2057400" cy="369332"/>
          </a:xfrm>
          <a:prstGeom prst="rect">
            <a:avLst/>
          </a:prstGeom>
          <a:noFill/>
        </p:spPr>
        <p:txBody>
          <a:bodyPr wrap="square">
            <a:spAutoFit/>
          </a:bodyPr>
          <a:lstStyle/>
          <a:p>
            <a:pPr marL="0" indent="0" algn="ctr" defTabSz="914400" rtl="0" eaLnBrk="1" fontAlgn="b" latinLnBrk="0" hangingPunct="1">
              <a:buFont typeface="Arial" panose="020B0604020202020204" pitchFamily="34" charset="0"/>
              <a:buNone/>
            </a:pPr>
            <a:r>
              <a:rPr lang="en-US" sz="1800" kern="1200" dirty="0">
                <a:solidFill>
                  <a:schemeClr val="accent2">
                    <a:lumMod val="60000"/>
                    <a:lumOff val="4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&lt;</a:t>
            </a:r>
            <a:r>
              <a:rPr lang="en-US" sz="1800"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 </a:t>
            </a:r>
            <a:r>
              <a:rPr lang="en-US" sz="1800" b="1" u="sng"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1</a:t>
            </a:r>
            <a:r>
              <a:rPr lang="en-US" sz="1800" b="1"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 </a:t>
            </a:r>
            <a:r>
              <a:rPr lang="en-US" sz="1800"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2 3 4 </a:t>
            </a:r>
            <a:r>
              <a:rPr lang="en-US" sz="1800" b="1" kern="1200" dirty="0">
                <a:solidFill>
                  <a:schemeClr val="accent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&gt;</a:t>
            </a:r>
          </a:p>
        </p:txBody>
      </p:sp>
      <p:grpSp>
        <p:nvGrpSpPr>
          <p:cNvPr id="240" name="Group 239">
            <a:extLst>
              <a:ext uri="{FF2B5EF4-FFF2-40B4-BE49-F238E27FC236}">
                <a16:creationId xmlns:a16="http://schemas.microsoft.com/office/drawing/2014/main" id="{B774C3EA-BBFE-3CB1-865E-C10F4B5A0105}"/>
              </a:ext>
            </a:extLst>
          </p:cNvPr>
          <p:cNvGrpSpPr/>
          <p:nvPr/>
        </p:nvGrpSpPr>
        <p:grpSpPr>
          <a:xfrm>
            <a:off x="7839497" y="1187899"/>
            <a:ext cx="285725" cy="239988"/>
            <a:chOff x="3863977" y="1509872"/>
            <a:chExt cx="285725" cy="239988"/>
          </a:xfrm>
          <a:solidFill>
            <a:schemeClr val="accent2">
              <a:lumMod val="75000"/>
              <a:alpha val="34000"/>
            </a:schemeClr>
          </a:solidFill>
        </p:grpSpPr>
        <p:sp>
          <p:nvSpPr>
            <p:cNvPr id="241" name="Isosceles Triangle 240">
              <a:extLst>
                <a:ext uri="{FF2B5EF4-FFF2-40B4-BE49-F238E27FC236}">
                  <a16:creationId xmlns:a16="http://schemas.microsoft.com/office/drawing/2014/main" id="{08222677-963D-7C43-B0DB-7E3C698A8248}"/>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242" name="Group 241">
              <a:extLst>
                <a:ext uri="{FF2B5EF4-FFF2-40B4-BE49-F238E27FC236}">
                  <a16:creationId xmlns:a16="http://schemas.microsoft.com/office/drawing/2014/main" id="{378DD005-4D38-C26E-E5CC-064B4A0ECABA}"/>
                </a:ext>
              </a:extLst>
            </p:cNvPr>
            <p:cNvGrpSpPr/>
            <p:nvPr/>
          </p:nvGrpSpPr>
          <p:grpSpPr>
            <a:xfrm>
              <a:off x="3892464" y="1556446"/>
              <a:ext cx="228749" cy="190471"/>
              <a:chOff x="3892464" y="1556446"/>
              <a:chExt cx="228749" cy="190471"/>
            </a:xfrm>
            <a:grpFill/>
          </p:grpSpPr>
          <p:sp>
            <p:nvSpPr>
              <p:cNvPr id="243" name="Isosceles Triangle 242">
                <a:extLst>
                  <a:ext uri="{FF2B5EF4-FFF2-40B4-BE49-F238E27FC236}">
                    <a16:creationId xmlns:a16="http://schemas.microsoft.com/office/drawing/2014/main" id="{64D694E3-47F4-A27E-A321-9274BBEBF7B7}"/>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4" name="Isosceles Triangle 243">
                <a:extLst>
                  <a:ext uri="{FF2B5EF4-FFF2-40B4-BE49-F238E27FC236}">
                    <a16:creationId xmlns:a16="http://schemas.microsoft.com/office/drawing/2014/main" id="{DCD2E470-26FD-5C5D-8BA0-66F996F01AE6}"/>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5" name="Isosceles Triangle 244">
                <a:extLst>
                  <a:ext uri="{FF2B5EF4-FFF2-40B4-BE49-F238E27FC236}">
                    <a16:creationId xmlns:a16="http://schemas.microsoft.com/office/drawing/2014/main" id="{A5452A60-3054-9014-D791-1B914ADB67A2}"/>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6" name="Isosceles Triangle 245">
                <a:extLst>
                  <a:ext uri="{FF2B5EF4-FFF2-40B4-BE49-F238E27FC236}">
                    <a16:creationId xmlns:a16="http://schemas.microsoft.com/office/drawing/2014/main" id="{579CD588-045C-9CC4-F1C6-DD08E0678842}"/>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47" name="Group 246">
            <a:extLst>
              <a:ext uri="{FF2B5EF4-FFF2-40B4-BE49-F238E27FC236}">
                <a16:creationId xmlns:a16="http://schemas.microsoft.com/office/drawing/2014/main" id="{2F886804-D450-75A9-2B35-1F70421F8486}"/>
              </a:ext>
            </a:extLst>
          </p:cNvPr>
          <p:cNvGrpSpPr/>
          <p:nvPr/>
        </p:nvGrpSpPr>
        <p:grpSpPr>
          <a:xfrm>
            <a:off x="11523387" y="1185232"/>
            <a:ext cx="285725" cy="239988"/>
            <a:chOff x="3863977" y="1509872"/>
            <a:chExt cx="285725" cy="239988"/>
          </a:xfrm>
          <a:solidFill>
            <a:schemeClr val="accent2">
              <a:lumMod val="75000"/>
              <a:alpha val="34000"/>
            </a:schemeClr>
          </a:solidFill>
        </p:grpSpPr>
        <p:sp>
          <p:nvSpPr>
            <p:cNvPr id="248" name="Isosceles Triangle 247">
              <a:extLst>
                <a:ext uri="{FF2B5EF4-FFF2-40B4-BE49-F238E27FC236}">
                  <a16:creationId xmlns:a16="http://schemas.microsoft.com/office/drawing/2014/main" id="{0D166006-5687-0A16-CE0E-194B49F0EA74}"/>
                </a:ext>
              </a:extLst>
            </p:cNvPr>
            <p:cNvSpPr/>
            <p:nvPr/>
          </p:nvSpPr>
          <p:spPr>
            <a:xfrm rot="10800000">
              <a:off x="3863977" y="1509872"/>
              <a:ext cx="285725" cy="239988"/>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nvGrpSpPr>
            <p:cNvPr id="249" name="Group 248">
              <a:extLst>
                <a:ext uri="{FF2B5EF4-FFF2-40B4-BE49-F238E27FC236}">
                  <a16:creationId xmlns:a16="http://schemas.microsoft.com/office/drawing/2014/main" id="{EB6347F8-D2B6-EA1F-4042-DEC9EE99761F}"/>
                </a:ext>
              </a:extLst>
            </p:cNvPr>
            <p:cNvGrpSpPr/>
            <p:nvPr/>
          </p:nvGrpSpPr>
          <p:grpSpPr>
            <a:xfrm>
              <a:off x="3892464" y="1556446"/>
              <a:ext cx="228749" cy="190471"/>
              <a:chOff x="3892464" y="1556446"/>
              <a:chExt cx="228749" cy="190471"/>
            </a:xfrm>
            <a:grpFill/>
          </p:grpSpPr>
          <p:sp>
            <p:nvSpPr>
              <p:cNvPr id="250" name="Isosceles Triangle 249">
                <a:extLst>
                  <a:ext uri="{FF2B5EF4-FFF2-40B4-BE49-F238E27FC236}">
                    <a16:creationId xmlns:a16="http://schemas.microsoft.com/office/drawing/2014/main" id="{D497B12B-491E-F322-31A2-AC42E4429BAD}"/>
                  </a:ext>
                </a:extLst>
              </p:cNvPr>
              <p:cNvSpPr/>
              <p:nvPr/>
            </p:nvSpPr>
            <p:spPr>
              <a:xfrm rot="10800000">
                <a:off x="3892464" y="1556446"/>
                <a:ext cx="228749" cy="18865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1" name="Isosceles Triangle 250">
                <a:extLst>
                  <a:ext uri="{FF2B5EF4-FFF2-40B4-BE49-F238E27FC236}">
                    <a16:creationId xmlns:a16="http://schemas.microsoft.com/office/drawing/2014/main" id="{54350553-021A-CF9E-A251-D843932E0FB2}"/>
                  </a:ext>
                </a:extLst>
              </p:cNvPr>
              <p:cNvSpPr/>
              <p:nvPr/>
            </p:nvSpPr>
            <p:spPr>
              <a:xfrm rot="10800000">
                <a:off x="3916719" y="1598374"/>
                <a:ext cx="180238" cy="143081"/>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2" name="Isosceles Triangle 251">
                <a:extLst>
                  <a:ext uri="{FF2B5EF4-FFF2-40B4-BE49-F238E27FC236}">
                    <a16:creationId xmlns:a16="http://schemas.microsoft.com/office/drawing/2014/main" id="{A366A4E8-2BDA-DFB4-A7A5-3FEE5C7EEA3B}"/>
                  </a:ext>
                </a:extLst>
              </p:cNvPr>
              <p:cNvSpPr/>
              <p:nvPr/>
            </p:nvSpPr>
            <p:spPr>
              <a:xfrm rot="10800000">
                <a:off x="3949467" y="1642207"/>
                <a:ext cx="119749" cy="103720"/>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3" name="Isosceles Triangle 252">
                <a:extLst>
                  <a:ext uri="{FF2B5EF4-FFF2-40B4-BE49-F238E27FC236}">
                    <a16:creationId xmlns:a16="http://schemas.microsoft.com/office/drawing/2014/main" id="{FAF9C13C-1170-670D-944A-9F8FBAA49AF7}"/>
                  </a:ext>
                </a:extLst>
              </p:cNvPr>
              <p:cNvSpPr/>
              <p:nvPr/>
            </p:nvSpPr>
            <p:spPr>
              <a:xfrm rot="10800000">
                <a:off x="3969460" y="1682833"/>
                <a:ext cx="74754" cy="64084"/>
              </a:xfrm>
              <a:prstGeom prst="triangl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grpSp>
        <p:nvGrpSpPr>
          <p:cNvPr id="256" name="Group 255">
            <a:extLst>
              <a:ext uri="{FF2B5EF4-FFF2-40B4-BE49-F238E27FC236}">
                <a16:creationId xmlns:a16="http://schemas.microsoft.com/office/drawing/2014/main" id="{B7C8465D-B557-182B-2807-3A6901238FD1}"/>
              </a:ext>
            </a:extLst>
          </p:cNvPr>
          <p:cNvGrpSpPr/>
          <p:nvPr/>
        </p:nvGrpSpPr>
        <p:grpSpPr>
          <a:xfrm>
            <a:off x="2665366" y="3175943"/>
            <a:ext cx="228749" cy="190471"/>
            <a:chOff x="3892464" y="1556446"/>
            <a:chExt cx="228749" cy="190471"/>
          </a:xfrm>
          <a:solidFill>
            <a:schemeClr val="accent2">
              <a:lumMod val="75000"/>
              <a:alpha val="34000"/>
            </a:schemeClr>
          </a:solidFill>
        </p:grpSpPr>
        <p:sp>
          <p:nvSpPr>
            <p:cNvPr id="257" name="Isosceles Triangle 256">
              <a:extLst>
                <a:ext uri="{FF2B5EF4-FFF2-40B4-BE49-F238E27FC236}">
                  <a16:creationId xmlns:a16="http://schemas.microsoft.com/office/drawing/2014/main" id="{F85D88F8-1C3C-8962-EFC0-6E8E8E0B6784}"/>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8" name="Isosceles Triangle 257">
              <a:extLst>
                <a:ext uri="{FF2B5EF4-FFF2-40B4-BE49-F238E27FC236}">
                  <a16:creationId xmlns:a16="http://schemas.microsoft.com/office/drawing/2014/main" id="{21708D4A-06A8-1E81-E7E3-C741FD9E37F4}"/>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59" name="Isosceles Triangle 258">
              <a:extLst>
                <a:ext uri="{FF2B5EF4-FFF2-40B4-BE49-F238E27FC236}">
                  <a16:creationId xmlns:a16="http://schemas.microsoft.com/office/drawing/2014/main" id="{872D6BB1-6461-4E2B-D980-4FCC48696AB5}"/>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0" name="Isosceles Triangle 259">
              <a:extLst>
                <a:ext uri="{FF2B5EF4-FFF2-40B4-BE49-F238E27FC236}">
                  <a16:creationId xmlns:a16="http://schemas.microsoft.com/office/drawing/2014/main" id="{5E83F180-DFA7-4739-7F40-94015CC46800}"/>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61" name="Group 260">
            <a:extLst>
              <a:ext uri="{FF2B5EF4-FFF2-40B4-BE49-F238E27FC236}">
                <a16:creationId xmlns:a16="http://schemas.microsoft.com/office/drawing/2014/main" id="{56386EDF-CD0B-D8C2-CC48-E117FDAAAC05}"/>
              </a:ext>
            </a:extLst>
          </p:cNvPr>
          <p:cNvGrpSpPr/>
          <p:nvPr/>
        </p:nvGrpSpPr>
        <p:grpSpPr>
          <a:xfrm>
            <a:off x="4409953" y="3175943"/>
            <a:ext cx="228749" cy="190471"/>
            <a:chOff x="3892464" y="1556446"/>
            <a:chExt cx="228749" cy="190471"/>
          </a:xfrm>
          <a:solidFill>
            <a:schemeClr val="accent2">
              <a:lumMod val="75000"/>
              <a:alpha val="34000"/>
            </a:schemeClr>
          </a:solidFill>
        </p:grpSpPr>
        <p:sp>
          <p:nvSpPr>
            <p:cNvPr id="262" name="Isosceles Triangle 261">
              <a:extLst>
                <a:ext uri="{FF2B5EF4-FFF2-40B4-BE49-F238E27FC236}">
                  <a16:creationId xmlns:a16="http://schemas.microsoft.com/office/drawing/2014/main" id="{B5394CB1-A508-7698-C4D1-A318079A0D81}"/>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3" name="Isosceles Triangle 262">
              <a:extLst>
                <a:ext uri="{FF2B5EF4-FFF2-40B4-BE49-F238E27FC236}">
                  <a16:creationId xmlns:a16="http://schemas.microsoft.com/office/drawing/2014/main" id="{442C2FF4-A61C-3920-143B-7C16FAB31EAA}"/>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4" name="Isosceles Triangle 263">
              <a:extLst>
                <a:ext uri="{FF2B5EF4-FFF2-40B4-BE49-F238E27FC236}">
                  <a16:creationId xmlns:a16="http://schemas.microsoft.com/office/drawing/2014/main" id="{6C21EF5A-39D7-0A51-36E6-2D1AB0A20B8F}"/>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5" name="Isosceles Triangle 264">
              <a:extLst>
                <a:ext uri="{FF2B5EF4-FFF2-40B4-BE49-F238E27FC236}">
                  <a16:creationId xmlns:a16="http://schemas.microsoft.com/office/drawing/2014/main" id="{9A133051-A4E4-B097-C114-46D4E24297BC}"/>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66" name="Group 265">
            <a:extLst>
              <a:ext uri="{FF2B5EF4-FFF2-40B4-BE49-F238E27FC236}">
                <a16:creationId xmlns:a16="http://schemas.microsoft.com/office/drawing/2014/main" id="{EB8A0995-B819-A53B-1BE8-F5268A6467EB}"/>
              </a:ext>
            </a:extLst>
          </p:cNvPr>
          <p:cNvGrpSpPr/>
          <p:nvPr/>
        </p:nvGrpSpPr>
        <p:grpSpPr>
          <a:xfrm>
            <a:off x="5707645" y="3179585"/>
            <a:ext cx="228749" cy="190471"/>
            <a:chOff x="3892464" y="1556446"/>
            <a:chExt cx="228749" cy="190471"/>
          </a:xfrm>
          <a:solidFill>
            <a:schemeClr val="accent2">
              <a:lumMod val="75000"/>
              <a:alpha val="34000"/>
            </a:schemeClr>
          </a:solidFill>
        </p:grpSpPr>
        <p:sp>
          <p:nvSpPr>
            <p:cNvPr id="267" name="Isosceles Triangle 266">
              <a:extLst>
                <a:ext uri="{FF2B5EF4-FFF2-40B4-BE49-F238E27FC236}">
                  <a16:creationId xmlns:a16="http://schemas.microsoft.com/office/drawing/2014/main" id="{3D56EE2A-7042-4546-7757-8615558E8C84}"/>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8" name="Isosceles Triangle 267">
              <a:extLst>
                <a:ext uri="{FF2B5EF4-FFF2-40B4-BE49-F238E27FC236}">
                  <a16:creationId xmlns:a16="http://schemas.microsoft.com/office/drawing/2014/main" id="{83D19B3C-A6DD-97C5-64DC-CCB3FE53A8B6}"/>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69" name="Isosceles Triangle 268">
              <a:extLst>
                <a:ext uri="{FF2B5EF4-FFF2-40B4-BE49-F238E27FC236}">
                  <a16:creationId xmlns:a16="http://schemas.microsoft.com/office/drawing/2014/main" id="{1C69B0EB-8501-B456-25D7-DE59563F4630}"/>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0" name="Isosceles Triangle 269">
              <a:extLst>
                <a:ext uri="{FF2B5EF4-FFF2-40B4-BE49-F238E27FC236}">
                  <a16:creationId xmlns:a16="http://schemas.microsoft.com/office/drawing/2014/main" id="{B356D033-CE89-C7D5-A644-C11051FAC9AB}"/>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71" name="Group 270">
            <a:extLst>
              <a:ext uri="{FF2B5EF4-FFF2-40B4-BE49-F238E27FC236}">
                <a16:creationId xmlns:a16="http://schemas.microsoft.com/office/drawing/2014/main" id="{1A80BD40-7CD6-03B1-D04A-345BFEE509EB}"/>
              </a:ext>
            </a:extLst>
          </p:cNvPr>
          <p:cNvGrpSpPr/>
          <p:nvPr/>
        </p:nvGrpSpPr>
        <p:grpSpPr>
          <a:xfrm>
            <a:off x="9909197" y="3161407"/>
            <a:ext cx="228749" cy="190471"/>
            <a:chOff x="3892464" y="1556446"/>
            <a:chExt cx="228749" cy="190471"/>
          </a:xfrm>
          <a:solidFill>
            <a:schemeClr val="accent2">
              <a:lumMod val="75000"/>
              <a:alpha val="34000"/>
            </a:schemeClr>
          </a:solidFill>
        </p:grpSpPr>
        <p:sp>
          <p:nvSpPr>
            <p:cNvPr id="272" name="Isosceles Triangle 271">
              <a:extLst>
                <a:ext uri="{FF2B5EF4-FFF2-40B4-BE49-F238E27FC236}">
                  <a16:creationId xmlns:a16="http://schemas.microsoft.com/office/drawing/2014/main" id="{DF350B17-9488-FDDA-88EA-B9F48A6883EB}"/>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3" name="Isosceles Triangle 272">
              <a:extLst>
                <a:ext uri="{FF2B5EF4-FFF2-40B4-BE49-F238E27FC236}">
                  <a16:creationId xmlns:a16="http://schemas.microsoft.com/office/drawing/2014/main" id="{BA8ABF7E-7393-A8C8-3219-34BFB1948EF5}"/>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4" name="Isosceles Triangle 273">
              <a:extLst>
                <a:ext uri="{FF2B5EF4-FFF2-40B4-BE49-F238E27FC236}">
                  <a16:creationId xmlns:a16="http://schemas.microsoft.com/office/drawing/2014/main" id="{501C5475-D7F0-571B-0522-15D3770E227F}"/>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5" name="Isosceles Triangle 274">
              <a:extLst>
                <a:ext uri="{FF2B5EF4-FFF2-40B4-BE49-F238E27FC236}">
                  <a16:creationId xmlns:a16="http://schemas.microsoft.com/office/drawing/2014/main" id="{5D1FCC22-BCE8-7BC6-7EAB-F0662642FFFE}"/>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276" name="Group 275">
            <a:extLst>
              <a:ext uri="{FF2B5EF4-FFF2-40B4-BE49-F238E27FC236}">
                <a16:creationId xmlns:a16="http://schemas.microsoft.com/office/drawing/2014/main" id="{62A6E172-4038-8ACD-582D-7D6BEE4E031C}"/>
              </a:ext>
            </a:extLst>
          </p:cNvPr>
          <p:cNvGrpSpPr/>
          <p:nvPr/>
        </p:nvGrpSpPr>
        <p:grpSpPr>
          <a:xfrm>
            <a:off x="11801274" y="3181405"/>
            <a:ext cx="228749" cy="190471"/>
            <a:chOff x="3892464" y="1556446"/>
            <a:chExt cx="228749" cy="190471"/>
          </a:xfrm>
          <a:solidFill>
            <a:schemeClr val="accent2">
              <a:lumMod val="75000"/>
              <a:alpha val="34000"/>
            </a:schemeClr>
          </a:solidFill>
        </p:grpSpPr>
        <p:sp>
          <p:nvSpPr>
            <p:cNvPr id="277" name="Isosceles Triangle 276">
              <a:extLst>
                <a:ext uri="{FF2B5EF4-FFF2-40B4-BE49-F238E27FC236}">
                  <a16:creationId xmlns:a16="http://schemas.microsoft.com/office/drawing/2014/main" id="{B7389A47-CCB2-B93B-1A73-4947E7B5042B}"/>
                </a:ext>
              </a:extLst>
            </p:cNvPr>
            <p:cNvSpPr/>
            <p:nvPr/>
          </p:nvSpPr>
          <p:spPr>
            <a:xfrm rot="10800000">
              <a:off x="3892464" y="1556446"/>
              <a:ext cx="228749" cy="18865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8" name="Isosceles Triangle 277">
              <a:extLst>
                <a:ext uri="{FF2B5EF4-FFF2-40B4-BE49-F238E27FC236}">
                  <a16:creationId xmlns:a16="http://schemas.microsoft.com/office/drawing/2014/main" id="{68B50945-EFE9-0B45-756B-64B2458C2D6D}"/>
                </a:ext>
              </a:extLst>
            </p:cNvPr>
            <p:cNvSpPr/>
            <p:nvPr/>
          </p:nvSpPr>
          <p:spPr>
            <a:xfrm rot="10800000">
              <a:off x="3916719" y="1598374"/>
              <a:ext cx="180238" cy="143081"/>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79" name="Isosceles Triangle 278">
              <a:extLst>
                <a:ext uri="{FF2B5EF4-FFF2-40B4-BE49-F238E27FC236}">
                  <a16:creationId xmlns:a16="http://schemas.microsoft.com/office/drawing/2014/main" id="{C57A5200-8831-E0E1-2FA3-2D6331C98644}"/>
                </a:ext>
              </a:extLst>
            </p:cNvPr>
            <p:cNvSpPr/>
            <p:nvPr/>
          </p:nvSpPr>
          <p:spPr>
            <a:xfrm rot="10800000">
              <a:off x="3949467" y="1642207"/>
              <a:ext cx="119749" cy="103720"/>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80" name="Isosceles Triangle 279">
              <a:extLst>
                <a:ext uri="{FF2B5EF4-FFF2-40B4-BE49-F238E27FC236}">
                  <a16:creationId xmlns:a16="http://schemas.microsoft.com/office/drawing/2014/main" id="{2DCE1600-4E10-9FC7-4502-85321F7AADD8}"/>
                </a:ext>
              </a:extLst>
            </p:cNvPr>
            <p:cNvSpPr/>
            <p:nvPr/>
          </p:nvSpPr>
          <p:spPr>
            <a:xfrm rot="10800000">
              <a:off x="3969460" y="1682833"/>
              <a:ext cx="74754" cy="64084"/>
            </a:xfrm>
            <a:prstGeom prst="triangle">
              <a:avLst/>
            </a:prstGeom>
            <a:grpFill/>
            <a:ln>
              <a:solidFill>
                <a:srgbClr val="A85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sp>
        <p:nvSpPr>
          <p:cNvPr id="282" name="Rectangle 281">
            <a:extLst>
              <a:ext uri="{FF2B5EF4-FFF2-40B4-BE49-F238E27FC236}">
                <a16:creationId xmlns:a16="http://schemas.microsoft.com/office/drawing/2014/main" id="{89B15148-8FD4-25A9-A555-4DBD45A43073}"/>
              </a:ext>
            </a:extLst>
          </p:cNvPr>
          <p:cNvSpPr/>
          <p:nvPr/>
        </p:nvSpPr>
        <p:spPr>
          <a:xfrm>
            <a:off x="7903370" y="2081073"/>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Rectangle 282">
            <a:extLst>
              <a:ext uri="{FF2B5EF4-FFF2-40B4-BE49-F238E27FC236}">
                <a16:creationId xmlns:a16="http://schemas.microsoft.com/office/drawing/2014/main" id="{4569D259-A6D7-BDB4-42DA-6A2D25E69FC1}"/>
              </a:ext>
            </a:extLst>
          </p:cNvPr>
          <p:cNvSpPr/>
          <p:nvPr/>
        </p:nvSpPr>
        <p:spPr>
          <a:xfrm>
            <a:off x="7903370" y="1807984"/>
            <a:ext cx="157969" cy="153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274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Wireframe Prototype</a:t>
            </a:r>
          </a:p>
        </p:txBody>
      </p:sp>
      <p:sp>
        <p:nvSpPr>
          <p:cNvPr id="78" name="Rectangle 77">
            <a:extLst>
              <a:ext uri="{FF2B5EF4-FFF2-40B4-BE49-F238E27FC236}">
                <a16:creationId xmlns:a16="http://schemas.microsoft.com/office/drawing/2014/main" id="{9A1A2D87-FC71-99AB-5FBA-31751458D1B5}"/>
              </a:ext>
            </a:extLst>
          </p:cNvPr>
          <p:cNvSpPr/>
          <p:nvPr/>
        </p:nvSpPr>
        <p:spPr>
          <a:xfrm>
            <a:off x="2799871" y="-7554"/>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dirty="0">
                <a:solidFill>
                  <a:srgbClr val="4C2600"/>
                </a:solidFill>
                <a:latin typeface="Cambria" panose="02040503050406030204" pitchFamily="18" charset="0"/>
                <a:ea typeface="Cambria" panose="02040503050406030204" pitchFamily="18" charset="0"/>
              </a:rPr>
              <a:t>: </a:t>
            </a:r>
            <a:r>
              <a:rPr lang="en-US" i="1" dirty="0">
                <a:solidFill>
                  <a:srgbClr val="4C2600"/>
                </a:solidFill>
                <a:latin typeface="Cambria" panose="02040503050406030204" pitchFamily="18" charset="0"/>
                <a:ea typeface="Cambria" panose="02040503050406030204" pitchFamily="18" charset="0"/>
              </a:rPr>
              <a:t>a Resource Guide</a:t>
            </a:r>
          </a:p>
        </p:txBody>
      </p:sp>
      <p:grpSp>
        <p:nvGrpSpPr>
          <p:cNvPr id="19" name="Group 18">
            <a:extLst>
              <a:ext uri="{FF2B5EF4-FFF2-40B4-BE49-F238E27FC236}">
                <a16:creationId xmlns:a16="http://schemas.microsoft.com/office/drawing/2014/main" id="{DA232676-4576-C16D-3CA2-DE2BFBE6960D}"/>
              </a:ext>
            </a:extLst>
          </p:cNvPr>
          <p:cNvGrpSpPr/>
          <p:nvPr/>
        </p:nvGrpSpPr>
        <p:grpSpPr>
          <a:xfrm>
            <a:off x="49799" y="187266"/>
            <a:ext cx="554333" cy="520239"/>
            <a:chOff x="124093" y="187267"/>
            <a:chExt cx="707923" cy="520239"/>
          </a:xfrm>
        </p:grpSpPr>
        <p:sp>
          <p:nvSpPr>
            <p:cNvPr id="2" name="Rectangle: Rounded Corners 1">
              <a:extLst>
                <a:ext uri="{FF2B5EF4-FFF2-40B4-BE49-F238E27FC236}">
                  <a16:creationId xmlns:a16="http://schemas.microsoft.com/office/drawing/2014/main" id="{FC46BE97-5CF8-2BC6-E044-CC58DB7BFFDF}"/>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E252C6-A7A4-2485-A886-8B534098BDFB}"/>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4B230C69-A3EC-D4AD-F53E-ACADB6E86C8D}"/>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48372335-9DB8-6C7E-F86C-61D30EC2DE58}"/>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B3308436-C464-C37F-43AC-6992FCC939F8}"/>
              </a:ext>
            </a:extLst>
          </p:cNvPr>
          <p:cNvSpPr/>
          <p:nvPr/>
        </p:nvSpPr>
        <p:spPr>
          <a:xfrm>
            <a:off x="4601831" y="6315098"/>
            <a:ext cx="3698429"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Individualized Curriculum Guidelines Page</a:t>
            </a:r>
            <a:endParaRPr lang="en-US" sz="1400" dirty="0">
              <a:solidFill>
                <a:srgbClr val="4C2600"/>
              </a:solidFill>
              <a:latin typeface="Cambria" panose="02040503050406030204" pitchFamily="18" charset="0"/>
              <a:ea typeface="Cambria" panose="02040503050406030204" pitchFamily="18" charset="0"/>
            </a:endParaRPr>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15024" y="-5197445"/>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BA11B98F-7CE1-9ECD-88E4-07E0C74653A8}"/>
              </a:ext>
            </a:extLst>
          </p:cNvPr>
          <p:cNvGrpSpPr/>
          <p:nvPr/>
        </p:nvGrpSpPr>
        <p:grpSpPr>
          <a:xfrm>
            <a:off x="11527628" y="8753"/>
            <a:ext cx="565403" cy="429397"/>
            <a:chOff x="11527628" y="8753"/>
            <a:chExt cx="565403" cy="429397"/>
          </a:xfrm>
        </p:grpSpPr>
        <p:sp>
          <p:nvSpPr>
            <p:cNvPr id="33" name="Isosceles Triangle 32">
              <a:extLst>
                <a:ext uri="{FF2B5EF4-FFF2-40B4-BE49-F238E27FC236}">
                  <a16:creationId xmlns:a16="http://schemas.microsoft.com/office/drawing/2014/main" id="{897E5A46-EB61-3C04-B78C-2B3AEDF173F1}"/>
                </a:ext>
              </a:extLst>
            </p:cNvPr>
            <p:cNvSpPr/>
            <p:nvPr/>
          </p:nvSpPr>
          <p:spPr>
            <a:xfrm>
              <a:off x="11527628" y="8753"/>
              <a:ext cx="565403" cy="212417"/>
            </a:xfrm>
            <a:prstGeom prst="triangle">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61B15A7-6A1D-F2C9-B8E8-836C3B9C70CF}"/>
                </a:ext>
              </a:extLst>
            </p:cNvPr>
            <p:cNvSpPr/>
            <p:nvPr/>
          </p:nvSpPr>
          <p:spPr>
            <a:xfrm>
              <a:off x="11633200" y="225733"/>
              <a:ext cx="355600" cy="212417"/>
            </a:xfrm>
            <a:prstGeom prst="rec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0" name="Rectangle 159">
            <a:extLst>
              <a:ext uri="{FF2B5EF4-FFF2-40B4-BE49-F238E27FC236}">
                <a16:creationId xmlns:a16="http://schemas.microsoft.com/office/drawing/2014/main" id="{EF351E8E-9F85-34C0-FE20-F19CDE0E9099}"/>
              </a:ext>
            </a:extLst>
          </p:cNvPr>
          <p:cNvSpPr/>
          <p:nvPr/>
        </p:nvSpPr>
        <p:spPr>
          <a:xfrm>
            <a:off x="770330" y="636136"/>
            <a:ext cx="5984801"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solidFill>
                  <a:srgbClr val="4C2600"/>
                </a:solidFill>
                <a:latin typeface="Cambria" panose="02040503050406030204" pitchFamily="18" charset="0"/>
                <a:ea typeface="Cambria" panose="02040503050406030204" pitchFamily="18" charset="0"/>
                <a:cs typeface="Sanskrit Text" panose="020B0502040204020203" pitchFamily="18" charset="0"/>
              </a:rPr>
              <a:t>Guidelines for Individualized Academic Curriculum</a:t>
            </a:r>
            <a:endParaRPr lang="en-US" sz="1600" dirty="0">
              <a:solidFill>
                <a:srgbClr val="4C2600"/>
              </a:solidFill>
              <a:latin typeface="Cambria" panose="02040503050406030204" pitchFamily="18" charset="0"/>
              <a:ea typeface="Cambria" panose="02040503050406030204" pitchFamily="18" charset="0"/>
              <a:cs typeface="Sanskrit Text" panose="020B0502040204020203" pitchFamily="18" charset="0"/>
            </a:endParaRPr>
          </a:p>
        </p:txBody>
      </p:sp>
      <p:graphicFrame>
        <p:nvGraphicFramePr>
          <p:cNvPr id="3" name="Table 2">
            <a:extLst>
              <a:ext uri="{FF2B5EF4-FFF2-40B4-BE49-F238E27FC236}">
                <a16:creationId xmlns:a16="http://schemas.microsoft.com/office/drawing/2014/main" id="{8F2D5A22-F3E5-D0BD-572C-18D7E08625FB}"/>
              </a:ext>
            </a:extLst>
          </p:cNvPr>
          <p:cNvGraphicFramePr>
            <a:graphicFrameLocks noGrp="1"/>
          </p:cNvGraphicFramePr>
          <p:nvPr>
            <p:extLst>
              <p:ext uri="{D42A27DB-BD31-4B8C-83A1-F6EECF244321}">
                <p14:modId xmlns:p14="http://schemas.microsoft.com/office/powerpoint/2010/main" val="2498127742"/>
              </p:ext>
            </p:extLst>
          </p:nvPr>
        </p:nvGraphicFramePr>
        <p:xfrm>
          <a:off x="896130" y="1141258"/>
          <a:ext cx="11092670" cy="5253069"/>
        </p:xfrm>
        <a:graphic>
          <a:graphicData uri="http://schemas.openxmlformats.org/drawingml/2006/table">
            <a:tbl>
              <a:tblPr/>
              <a:tblGrid>
                <a:gridCol w="993968">
                  <a:extLst>
                    <a:ext uri="{9D8B030D-6E8A-4147-A177-3AD203B41FA5}">
                      <a16:colId xmlns:a16="http://schemas.microsoft.com/office/drawing/2014/main" val="1167279916"/>
                    </a:ext>
                  </a:extLst>
                </a:gridCol>
                <a:gridCol w="10098702">
                  <a:extLst>
                    <a:ext uri="{9D8B030D-6E8A-4147-A177-3AD203B41FA5}">
                      <a16:colId xmlns:a16="http://schemas.microsoft.com/office/drawing/2014/main" val="956683672"/>
                    </a:ext>
                  </a:extLst>
                </a:gridCol>
              </a:tblGrid>
              <a:tr h="172177">
                <a:tc>
                  <a:txBody>
                    <a:bodyPr/>
                    <a:lstStyle/>
                    <a:p>
                      <a:pPr rtl="0" fontAlgn="b"/>
                      <a:r>
                        <a:rPr lang="en-US" sz="1200" b="1" dirty="0">
                          <a:solidFill>
                            <a:srgbClr val="FFFFFF"/>
                          </a:solidFill>
                          <a:effectLst/>
                          <a:latin typeface="Cambria" panose="02040503050406030204" pitchFamily="18" charset="0"/>
                          <a:ea typeface="Cambria" panose="02040503050406030204" pitchFamily="18" charset="0"/>
                        </a:rPr>
                        <a:t>Requirement</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8C00"/>
                    </a:solidFill>
                  </a:tcPr>
                </a:tc>
                <a:tc>
                  <a:txBody>
                    <a:bodyPr/>
                    <a:lstStyle/>
                    <a:p>
                      <a:pPr rtl="0" fontAlgn="b"/>
                      <a:r>
                        <a:rPr lang="en-US" sz="1200" b="1" dirty="0">
                          <a:solidFill>
                            <a:srgbClr val="FFFFFF"/>
                          </a:solidFill>
                          <a:effectLst/>
                          <a:latin typeface="Cambria" panose="02040503050406030204" pitchFamily="18" charset="0"/>
                          <a:ea typeface="Cambria" panose="02040503050406030204" pitchFamily="18" charset="0"/>
                        </a:rPr>
                        <a:t>Description</a:t>
                      </a:r>
                    </a:p>
                  </a:txBody>
                  <a:tcPr marL="11797" marR="11797" marT="7864" marB="7864" anchor="ctr">
                    <a:lnL w="9525" cap="flat" cmpd="sng" algn="ctr">
                      <a:solidFill>
                        <a:srgbClr val="CCCCCC"/>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8C00"/>
                    </a:solidFill>
                  </a:tcPr>
                </a:tc>
                <a:extLst>
                  <a:ext uri="{0D108BD9-81ED-4DB2-BD59-A6C34878D82A}">
                    <a16:rowId xmlns:a16="http://schemas.microsoft.com/office/drawing/2014/main" val="1630434968"/>
                  </a:ext>
                </a:extLst>
              </a:tr>
              <a:tr h="277872">
                <a:tc>
                  <a:txBody>
                    <a:bodyPr/>
                    <a:lstStyle/>
                    <a:p>
                      <a:pPr rtl="0" fontAlgn="b"/>
                      <a:r>
                        <a:rPr lang="en-US" sz="1050" b="0" dirty="0">
                          <a:solidFill>
                            <a:srgbClr val="000000"/>
                          </a:solidFill>
                          <a:effectLst/>
                          <a:latin typeface="Cambria" panose="02040503050406030204" pitchFamily="18" charset="0"/>
                          <a:ea typeface="Cambria" panose="02040503050406030204" pitchFamily="18" charset="0"/>
                        </a:rPr>
                        <a:t>(a) General</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Below is a proposed set of guidelines for parents, teachers, and tutors to use in the creation of a students' personalized academic curriculum (or individualized learning plan, or individualized curriculum outline, or personalized academic plan)</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4156047164"/>
                  </a:ext>
                </a:extLst>
              </a:tr>
              <a:tr h="200333">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1) A statement of the child's present levels of academic achievement and functional performance, including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3596496906"/>
                  </a:ext>
                </a:extLst>
              </a:tr>
              <a:tr h="200333">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2)</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1658008889"/>
                  </a:ext>
                </a:extLst>
              </a:tr>
              <a:tr h="200333">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A statement of measurable annual goals, including academic and functional goals designed to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247898035"/>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err="1">
                          <a:solidFill>
                            <a:srgbClr val="000000"/>
                          </a:solidFill>
                          <a:effectLst/>
                          <a:latin typeface="Cambria" panose="02040503050406030204" pitchFamily="18" charset="0"/>
                          <a:ea typeface="Cambria" panose="02040503050406030204" pitchFamily="18" charset="0"/>
                        </a:rPr>
                        <a:t>i</a:t>
                      </a:r>
                      <a:r>
                        <a:rPr lang="en-US" sz="1000" b="0" dirty="0">
                          <a:solidFill>
                            <a:srgbClr val="000000"/>
                          </a:solidFill>
                          <a:effectLst/>
                          <a:latin typeface="Cambria" panose="02040503050406030204" pitchFamily="18" charset="0"/>
                          <a:ea typeface="Cambria" panose="02040503050406030204" pitchFamily="18" charset="0"/>
                        </a:rPr>
                        <a:t>) Meet the child's needs to enable the child to be involved in and make progress in the general education curriculum;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2127346034"/>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3) A description of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4278892410"/>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How the child's progress toward meeting the annual goals described in paragraph (2) of this section will be measured;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816790728"/>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 When periodic reports on the progress the child is making toward meeting the annual goals (such as through the use of quarterly or other periodic reports, concurrent with the issuance of report cards) will be provided;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3376138228"/>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4) A statement of the education and related services and supplementary aids and services, based on peer-reviewed research to the extent practicable, to be provided to the child, or on behalf of the child, and a statement of the program modifications or supports for school personnel that will be provided to enable the child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1751909964"/>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To advance appropriately toward attaining the annual goals;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182365059"/>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i="0" dirty="0">
                          <a:solidFill>
                            <a:srgbClr val="000000"/>
                          </a:solidFill>
                          <a:effectLst/>
                          <a:latin typeface="Cambria" panose="02040503050406030204" pitchFamily="18" charset="0"/>
                          <a:ea typeface="Cambria" panose="02040503050406030204" pitchFamily="18" charset="0"/>
                        </a:rPr>
                        <a:t>b) To be involved in and make progress in the general education curriculum in accordance with paragraph </a:t>
                      </a:r>
                      <a:r>
                        <a:rPr lang="en-US" sz="1000" b="1" i="0" dirty="0">
                          <a:solidFill>
                            <a:srgbClr val="00FF00"/>
                          </a:solidFill>
                          <a:effectLst/>
                          <a:latin typeface="Cambria" panose="02040503050406030204" pitchFamily="18" charset="0"/>
                          <a:ea typeface="Cambria" panose="02040503050406030204" pitchFamily="18" charset="0"/>
                        </a:rPr>
                        <a:t>(a)</a:t>
                      </a:r>
                      <a:r>
                        <a:rPr lang="en-US" sz="1000" b="0" i="0" dirty="0">
                          <a:solidFill>
                            <a:srgbClr val="000000"/>
                          </a:solidFill>
                          <a:effectLst/>
                          <a:latin typeface="Cambria" panose="02040503050406030204" pitchFamily="18" charset="0"/>
                          <a:ea typeface="Cambria" panose="02040503050406030204" pitchFamily="18" charset="0"/>
                        </a:rPr>
                        <a:t>(1) of this section, and to participate in extracurricular and other nonacademic activities; and</a:t>
                      </a:r>
                      <a:endParaRPr lang="en-US" sz="1000" b="0" dirty="0">
                        <a:solidFill>
                          <a:srgbClr val="000000"/>
                        </a:solidFill>
                        <a:effectLst/>
                        <a:latin typeface="Cambria" panose="02040503050406030204" pitchFamily="18" charset="0"/>
                        <a:ea typeface="Cambria" panose="02040503050406030204" pitchFamily="18" charset="0"/>
                      </a:endParaRP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899073899"/>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c) To be educated and participate with other children in the activities described in this section;</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429108072"/>
                  </a:ext>
                </a:extLst>
              </a:tr>
              <a:tr h="200333">
                <a:tc>
                  <a:txBody>
                    <a:bodyPr/>
                    <a:lstStyle/>
                    <a:p>
                      <a:pPr marL="0" algn="l" defTabSz="914400" rtl="0" eaLnBrk="1" fontAlgn="b" latinLnBrk="0" hangingPunct="1"/>
                      <a:endParaRPr lang="en-US" sz="1050" kern="1200" dirty="0">
                        <a:solidFill>
                          <a:schemeClr val="tx1"/>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marL="0" algn="l" defTabSz="914400" rtl="0" eaLnBrk="1" fontAlgn="b" latinLnBrk="0" hangingPunct="1"/>
                      <a:r>
                        <a:rPr lang="en-US" sz="1000" kern="1200" dirty="0">
                          <a:solidFill>
                            <a:schemeClr val="tx1"/>
                          </a:solidFill>
                          <a:effectLst/>
                          <a:latin typeface="Cambria" panose="02040503050406030204" pitchFamily="18" charset="0"/>
                          <a:ea typeface="Cambria" panose="02040503050406030204" pitchFamily="18" charset="0"/>
                          <a:cs typeface="+mn-cs"/>
                        </a:rPr>
                        <a:t>6)</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2625015271"/>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A statement to measure the academic achievement and functional performance of the child on State and districtwide assessments;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076914230"/>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ii) The particular alternate assessment selected is appropriate for the child;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830184442"/>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i="1" dirty="0">
                          <a:solidFill>
                            <a:srgbClr val="000000"/>
                          </a:solidFill>
                          <a:effectLst/>
                          <a:latin typeface="Cambria" panose="02040503050406030204" pitchFamily="18" charset="0"/>
                          <a:ea typeface="Cambria" panose="02040503050406030204" pitchFamily="18" charset="0"/>
                        </a:rPr>
                        <a:t>7) The projected date for the beginning of the services and modifications described in paragraph (a)(4) of this section, and the anticipated frequency, location, and duration of those services and modifications.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572355337"/>
                  </a:ext>
                </a:extLst>
              </a:tr>
              <a:tr h="291084">
                <a:tc>
                  <a:txBody>
                    <a:bodyPr/>
                    <a:lstStyle/>
                    <a:p>
                      <a:pPr marL="0" algn="l" defTabSz="914400" rtl="0" eaLnBrk="1" fontAlgn="b" latinLnBrk="0" hangingPunct="1"/>
                      <a:r>
                        <a:rPr lang="en-US" sz="1050" b="0" kern="1200" dirty="0">
                          <a:solidFill>
                            <a:srgbClr val="000000"/>
                          </a:solidFill>
                          <a:effectLst/>
                          <a:latin typeface="Cambria" panose="02040503050406030204" pitchFamily="18" charset="0"/>
                          <a:ea typeface="Cambria" panose="02040503050406030204" pitchFamily="18" charset="0"/>
                          <a:cs typeface="+mn-cs"/>
                        </a:rPr>
                        <a:t>(b) Transition services</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Beginning not later than the first PAC (ILP/PAP/IAP/IAC/ICO) to be in effect when the child turns 16, or younger if determined appropriate by the PAC (ILP/PAP/IAP/IAC/ICO) Team, and updated annually, thereafter, the IEP must include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210682286"/>
                  </a:ext>
                </a:extLst>
              </a:tr>
              <a:tr h="27787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(1) Appropriate measurable postsecondary goals based upon age-appropriate transition assessments related to training, education, employment, and, where appropriate, independent living skills;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1358457538"/>
                  </a:ext>
                </a:extLst>
              </a:tr>
              <a:tr h="20033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(2) The transition services (including courses of study) needed to assist the child in reaching those goals.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12276251"/>
                  </a:ext>
                </a:extLst>
              </a:tr>
              <a:tr h="391529">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50" b="0" kern="1200" dirty="0">
                          <a:solidFill>
                            <a:srgbClr val="000000"/>
                          </a:solidFill>
                          <a:effectLst/>
                          <a:latin typeface="Cambria" panose="02040503050406030204" pitchFamily="18" charset="0"/>
                          <a:ea typeface="Cambria" panose="02040503050406030204" pitchFamily="18" charset="0"/>
                          <a:cs typeface="+mn-cs"/>
                        </a:rPr>
                        <a:t>CS6460_Summer2022_TBPizzone</a:t>
                      </a:r>
                    </a:p>
                  </a:txBody>
                  <a:tcPr marL="11797" marR="11797" marT="7864" marB="786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hMerge="1">
                  <a:txBody>
                    <a:bodyPr/>
                    <a:lstStyle/>
                    <a:p>
                      <a:pPr rtl="0" fontAlgn="b"/>
                      <a:endParaRPr lang="en-US" sz="1000" dirty="0">
                        <a:effectLst/>
                        <a:latin typeface="Cambria" panose="02040503050406030204" pitchFamily="18" charset="0"/>
                        <a:ea typeface="Cambria" panose="02040503050406030204" pitchFamily="18" charset="0"/>
                      </a:endParaRP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613655097"/>
                  </a:ext>
                </a:extLst>
              </a:tr>
            </a:tbl>
          </a:graphicData>
        </a:graphic>
      </p:graphicFrame>
    </p:spTree>
    <p:extLst>
      <p:ext uri="{BB962C8B-B14F-4D97-AF65-F5344CB8AC3E}">
        <p14:creationId xmlns:p14="http://schemas.microsoft.com/office/powerpoint/2010/main" val="98111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rgbClr val="FFB469">
                <a:alpha val="74902"/>
              </a:srgbClr>
            </a:gs>
            <a:gs pos="83000">
              <a:srgbClr val="FF9933">
                <a:alpha val="74902"/>
              </a:srgbClr>
            </a:gs>
            <a:gs pos="100000">
              <a:srgbClr val="FF800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6" name="Rectangle 5"/>
          <p:cNvSpPr/>
          <p:nvPr/>
        </p:nvSpPr>
        <p:spPr>
          <a:xfrm>
            <a:off x="3221757" y="6491200"/>
            <a:ext cx="6469341"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mbria" panose="02040503050406030204" pitchFamily="18" charset="0"/>
                <a:ea typeface="Cambria" panose="02040503050406030204" pitchFamily="18" charset="0"/>
              </a:rPr>
              <a:t>CS6460: GIACII-K12 – Wireframe Prototype</a:t>
            </a:r>
          </a:p>
        </p:txBody>
      </p:sp>
      <p:sp>
        <p:nvSpPr>
          <p:cNvPr id="124" name="Rectangle 123">
            <a:extLst>
              <a:ext uri="{FF2B5EF4-FFF2-40B4-BE49-F238E27FC236}">
                <a16:creationId xmlns:a16="http://schemas.microsoft.com/office/drawing/2014/main" id="{B3308436-C464-C37F-43AC-6992FCC939F8}"/>
              </a:ext>
            </a:extLst>
          </p:cNvPr>
          <p:cNvSpPr/>
          <p:nvPr/>
        </p:nvSpPr>
        <p:spPr>
          <a:xfrm>
            <a:off x="4601831" y="6315098"/>
            <a:ext cx="3698429"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4C2600"/>
                </a:solidFill>
                <a:latin typeface="Cambria" panose="02040503050406030204" pitchFamily="18" charset="0"/>
                <a:ea typeface="Cambria" panose="02040503050406030204" pitchFamily="18" charset="0"/>
              </a:rPr>
              <a:t>Individualized Curriculum Guidelines Page</a:t>
            </a:r>
            <a:endParaRPr lang="en-US" sz="1400" dirty="0">
              <a:solidFill>
                <a:srgbClr val="4C2600"/>
              </a:solidFill>
              <a:latin typeface="Cambria" panose="02040503050406030204" pitchFamily="18" charset="0"/>
              <a:ea typeface="Cambria" panose="02040503050406030204" pitchFamily="18" charset="0"/>
            </a:endParaRPr>
          </a:p>
        </p:txBody>
      </p:sp>
      <p:grpSp>
        <p:nvGrpSpPr>
          <p:cNvPr id="36" name="Group 35">
            <a:extLst>
              <a:ext uri="{FF2B5EF4-FFF2-40B4-BE49-F238E27FC236}">
                <a16:creationId xmlns:a16="http://schemas.microsoft.com/office/drawing/2014/main" id="{BA11B98F-7CE1-9ECD-88E4-07E0C74653A8}"/>
              </a:ext>
            </a:extLst>
          </p:cNvPr>
          <p:cNvGrpSpPr/>
          <p:nvPr/>
        </p:nvGrpSpPr>
        <p:grpSpPr>
          <a:xfrm>
            <a:off x="11527628" y="8753"/>
            <a:ext cx="565403" cy="429397"/>
            <a:chOff x="11527628" y="8753"/>
            <a:chExt cx="565403" cy="429397"/>
          </a:xfrm>
        </p:grpSpPr>
        <p:sp>
          <p:nvSpPr>
            <p:cNvPr id="33" name="Isosceles Triangle 32">
              <a:extLst>
                <a:ext uri="{FF2B5EF4-FFF2-40B4-BE49-F238E27FC236}">
                  <a16:creationId xmlns:a16="http://schemas.microsoft.com/office/drawing/2014/main" id="{897E5A46-EB61-3C04-B78C-2B3AEDF173F1}"/>
                </a:ext>
              </a:extLst>
            </p:cNvPr>
            <p:cNvSpPr/>
            <p:nvPr/>
          </p:nvSpPr>
          <p:spPr>
            <a:xfrm>
              <a:off x="11527628" y="8753"/>
              <a:ext cx="565403" cy="212417"/>
            </a:xfrm>
            <a:prstGeom prst="triangle">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61B15A7-6A1D-F2C9-B8E8-836C3B9C70CF}"/>
                </a:ext>
              </a:extLst>
            </p:cNvPr>
            <p:cNvSpPr/>
            <p:nvPr/>
          </p:nvSpPr>
          <p:spPr>
            <a:xfrm>
              <a:off x="11633200" y="225733"/>
              <a:ext cx="355600" cy="212417"/>
            </a:xfrm>
            <a:prstGeom prst="rect">
              <a:avLst/>
            </a:prstGeom>
            <a:solidFill>
              <a:srgbClr val="A85400"/>
            </a:solidFill>
            <a:ln>
              <a:solidFill>
                <a:srgbClr val="4C2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26B9D1CC-DAD3-048A-43EF-A5255DF3A051}"/>
              </a:ext>
            </a:extLst>
          </p:cNvPr>
          <p:cNvGrpSpPr/>
          <p:nvPr/>
        </p:nvGrpSpPr>
        <p:grpSpPr>
          <a:xfrm>
            <a:off x="2095500" y="0"/>
            <a:ext cx="10096500" cy="6858000"/>
            <a:chOff x="664371" y="0"/>
            <a:chExt cx="11527629" cy="6858000"/>
          </a:xfrm>
        </p:grpSpPr>
        <p:sp>
          <p:nvSpPr>
            <p:cNvPr id="78" name="Rectangle 77">
              <a:extLst>
                <a:ext uri="{FF2B5EF4-FFF2-40B4-BE49-F238E27FC236}">
                  <a16:creationId xmlns:a16="http://schemas.microsoft.com/office/drawing/2014/main" id="{9A1A2D87-FC71-99AB-5FBA-31751458D1B5}"/>
                </a:ext>
              </a:extLst>
            </p:cNvPr>
            <p:cNvSpPr/>
            <p:nvPr/>
          </p:nvSpPr>
          <p:spPr>
            <a:xfrm>
              <a:off x="1602333" y="1621"/>
              <a:ext cx="8069920" cy="520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4C2600"/>
                  </a:solidFill>
                  <a:latin typeface="Cambria" panose="02040503050406030204" pitchFamily="18" charset="0"/>
                  <a:ea typeface="Cambria" panose="02040503050406030204" pitchFamily="18" charset="0"/>
                </a:rPr>
                <a:t>Guidelines for Individualized Academic Curriculum and ITS Implementation  for K-12 Students</a:t>
              </a:r>
              <a:r>
                <a:rPr lang="en-US" dirty="0">
                  <a:solidFill>
                    <a:srgbClr val="4C2600"/>
                  </a:solidFill>
                  <a:latin typeface="Cambria" panose="02040503050406030204" pitchFamily="18" charset="0"/>
                  <a:ea typeface="Cambria" panose="02040503050406030204" pitchFamily="18" charset="0"/>
                </a:rPr>
                <a:t>: </a:t>
              </a:r>
              <a:r>
                <a:rPr lang="en-US" i="1" dirty="0">
                  <a:solidFill>
                    <a:srgbClr val="4C2600"/>
                  </a:solidFill>
                  <a:latin typeface="Cambria" panose="02040503050406030204" pitchFamily="18" charset="0"/>
                  <a:ea typeface="Cambria" panose="02040503050406030204" pitchFamily="18" charset="0"/>
                </a:rPr>
                <a:t>a Resource Guide</a:t>
              </a:r>
            </a:p>
          </p:txBody>
        </p:sp>
        <p:sp>
          <p:nvSpPr>
            <p:cNvPr id="29" name="Rectangle 28">
              <a:extLst>
                <a:ext uri="{FF2B5EF4-FFF2-40B4-BE49-F238E27FC236}">
                  <a16:creationId xmlns:a16="http://schemas.microsoft.com/office/drawing/2014/main" id="{5EABB6C9-972F-F4F6-E911-E71366BA8B5D}"/>
                </a:ext>
              </a:extLst>
            </p:cNvPr>
            <p:cNvSpPr/>
            <p:nvPr/>
          </p:nvSpPr>
          <p:spPr>
            <a:xfrm>
              <a:off x="664371" y="0"/>
              <a:ext cx="45719" cy="6858000"/>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AEFA0BDF-EBE3-F933-EF03-DEF4C3C92155}"/>
                </a:ext>
              </a:extLst>
            </p:cNvPr>
            <p:cNvSpPr/>
            <p:nvPr/>
          </p:nvSpPr>
          <p:spPr>
            <a:xfrm rot="5400000">
              <a:off x="6415024" y="-5197445"/>
              <a:ext cx="50876" cy="11503077"/>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EF351E8E-9F85-34C0-FE20-F19CDE0E9099}"/>
                </a:ext>
              </a:extLst>
            </p:cNvPr>
            <p:cNvSpPr/>
            <p:nvPr/>
          </p:nvSpPr>
          <p:spPr>
            <a:xfrm>
              <a:off x="710090" y="578820"/>
              <a:ext cx="7945418" cy="448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solidFill>
                    <a:srgbClr val="4C2600"/>
                  </a:solidFill>
                  <a:latin typeface="Cambria" panose="02040503050406030204" pitchFamily="18" charset="0"/>
                  <a:ea typeface="Cambria" panose="02040503050406030204" pitchFamily="18" charset="0"/>
                  <a:cs typeface="Sanskrit Text" panose="020B0502040204020203" pitchFamily="18" charset="0"/>
                </a:rPr>
                <a:t>Guidelines for Individualized Academic Curriculum</a:t>
              </a:r>
              <a:endParaRPr lang="en-US" sz="1600" dirty="0">
                <a:solidFill>
                  <a:srgbClr val="4C2600"/>
                </a:solidFill>
                <a:latin typeface="Cambria" panose="02040503050406030204" pitchFamily="18" charset="0"/>
                <a:ea typeface="Cambria" panose="02040503050406030204" pitchFamily="18" charset="0"/>
                <a:cs typeface="Sanskrit Text" panose="020B0502040204020203" pitchFamily="18" charset="0"/>
              </a:endParaRPr>
            </a:p>
          </p:txBody>
        </p:sp>
      </p:grpSp>
      <p:graphicFrame>
        <p:nvGraphicFramePr>
          <p:cNvPr id="3" name="Table 2">
            <a:extLst>
              <a:ext uri="{FF2B5EF4-FFF2-40B4-BE49-F238E27FC236}">
                <a16:creationId xmlns:a16="http://schemas.microsoft.com/office/drawing/2014/main" id="{8F2D5A22-F3E5-D0BD-572C-18D7E08625FB}"/>
              </a:ext>
            </a:extLst>
          </p:cNvPr>
          <p:cNvGraphicFramePr>
            <a:graphicFrameLocks noGrp="1"/>
          </p:cNvGraphicFramePr>
          <p:nvPr>
            <p:extLst>
              <p:ext uri="{D42A27DB-BD31-4B8C-83A1-F6EECF244321}">
                <p14:modId xmlns:p14="http://schemas.microsoft.com/office/powerpoint/2010/main" val="376262658"/>
              </p:ext>
            </p:extLst>
          </p:nvPr>
        </p:nvGraphicFramePr>
        <p:xfrm>
          <a:off x="2204005" y="1060067"/>
          <a:ext cx="9784795" cy="5264265"/>
        </p:xfrm>
        <a:graphic>
          <a:graphicData uri="http://schemas.openxmlformats.org/drawingml/2006/table">
            <a:tbl>
              <a:tblPr/>
              <a:tblGrid>
                <a:gridCol w="1015489">
                  <a:extLst>
                    <a:ext uri="{9D8B030D-6E8A-4147-A177-3AD203B41FA5}">
                      <a16:colId xmlns:a16="http://schemas.microsoft.com/office/drawing/2014/main" val="1167279916"/>
                    </a:ext>
                  </a:extLst>
                </a:gridCol>
                <a:gridCol w="8769306">
                  <a:extLst>
                    <a:ext uri="{9D8B030D-6E8A-4147-A177-3AD203B41FA5}">
                      <a16:colId xmlns:a16="http://schemas.microsoft.com/office/drawing/2014/main" val="956683672"/>
                    </a:ext>
                  </a:extLst>
                </a:gridCol>
              </a:tblGrid>
              <a:tr h="342574">
                <a:tc>
                  <a:txBody>
                    <a:bodyPr/>
                    <a:lstStyle/>
                    <a:p>
                      <a:pPr rtl="0" fontAlgn="b"/>
                      <a:r>
                        <a:rPr lang="en-US" sz="1200" b="1" dirty="0">
                          <a:solidFill>
                            <a:srgbClr val="FFFFFF"/>
                          </a:solidFill>
                          <a:effectLst/>
                          <a:latin typeface="Cambria" panose="02040503050406030204" pitchFamily="18" charset="0"/>
                          <a:ea typeface="Cambria" panose="02040503050406030204" pitchFamily="18" charset="0"/>
                        </a:rPr>
                        <a:t>Requirement</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rgbClr val="CCCCCC"/>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8C00"/>
                    </a:solidFill>
                  </a:tcPr>
                </a:tc>
                <a:tc>
                  <a:txBody>
                    <a:bodyPr/>
                    <a:lstStyle/>
                    <a:p>
                      <a:pPr rtl="0" fontAlgn="b"/>
                      <a:r>
                        <a:rPr lang="en-US" sz="1200" b="1" dirty="0">
                          <a:solidFill>
                            <a:srgbClr val="FFFFFF"/>
                          </a:solidFill>
                          <a:effectLst/>
                          <a:latin typeface="Cambria" panose="02040503050406030204" pitchFamily="18" charset="0"/>
                          <a:ea typeface="Cambria" panose="02040503050406030204" pitchFamily="18" charset="0"/>
                        </a:rPr>
                        <a:t>Description</a:t>
                      </a:r>
                    </a:p>
                  </a:txBody>
                  <a:tcPr marL="11797" marR="11797" marT="7864" marB="7864" anchor="ctr">
                    <a:lnL w="9525" cap="flat" cmpd="sng" algn="ctr">
                      <a:solidFill>
                        <a:srgbClr val="CCCCCC"/>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solidFill>
                      <a:srgbClr val="FF8C00"/>
                    </a:solidFill>
                  </a:tcPr>
                </a:tc>
                <a:extLst>
                  <a:ext uri="{0D108BD9-81ED-4DB2-BD59-A6C34878D82A}">
                    <a16:rowId xmlns:a16="http://schemas.microsoft.com/office/drawing/2014/main" val="1630434968"/>
                  </a:ext>
                </a:extLst>
              </a:tr>
              <a:tr h="313123">
                <a:tc>
                  <a:txBody>
                    <a:bodyPr/>
                    <a:lstStyle/>
                    <a:p>
                      <a:pPr rtl="0" fontAlgn="b"/>
                      <a:r>
                        <a:rPr lang="en-US" sz="1050" b="0" dirty="0">
                          <a:solidFill>
                            <a:srgbClr val="000000"/>
                          </a:solidFill>
                          <a:effectLst/>
                          <a:latin typeface="Cambria" panose="02040503050406030204" pitchFamily="18" charset="0"/>
                          <a:ea typeface="Cambria" panose="02040503050406030204" pitchFamily="18" charset="0"/>
                        </a:rPr>
                        <a:t>(a) General</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Below is a proposed set of guidelines for parents, teachers, and tutors to use in the creation of a students' personalized academic curriculum (or individualized learning plan, or individualized curriculum outline, or personalized academic plan)</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4156047164"/>
                  </a:ext>
                </a:extLst>
              </a:tr>
              <a:tr h="179897">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1) A statement of the child's present levels of academic achievement and functional performance, including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3596496906"/>
                  </a:ext>
                </a:extLst>
              </a:tr>
              <a:tr h="179897">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2)</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1658008889"/>
                  </a:ext>
                </a:extLst>
              </a:tr>
              <a:tr h="179897">
                <a:tc>
                  <a:txBody>
                    <a:bodyPr/>
                    <a:lstStyle/>
                    <a:p>
                      <a:pPr rtl="0" fontAlgn="b"/>
                      <a:endParaRPr lang="en-US" sz="1050" dirty="0">
                        <a:effectLst/>
                        <a:latin typeface="Cambria" panose="02040503050406030204" pitchFamily="18" charset="0"/>
                        <a:ea typeface="Cambria" panose="02040503050406030204" pitchFamily="18" charset="0"/>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A statement of measurable annual goals, including academic and functional goals designed to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247898035"/>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err="1">
                          <a:solidFill>
                            <a:srgbClr val="000000"/>
                          </a:solidFill>
                          <a:effectLst/>
                          <a:latin typeface="Cambria" panose="02040503050406030204" pitchFamily="18" charset="0"/>
                          <a:ea typeface="Cambria" panose="02040503050406030204" pitchFamily="18" charset="0"/>
                        </a:rPr>
                        <a:t>i</a:t>
                      </a:r>
                      <a:r>
                        <a:rPr lang="en-US" sz="1000" b="0" dirty="0">
                          <a:solidFill>
                            <a:srgbClr val="000000"/>
                          </a:solidFill>
                          <a:effectLst/>
                          <a:latin typeface="Cambria" panose="02040503050406030204" pitchFamily="18" charset="0"/>
                          <a:ea typeface="Cambria" panose="02040503050406030204" pitchFamily="18" charset="0"/>
                        </a:rPr>
                        <a:t>) Meet the child's needs to enable the child to be involved in and make progress in the general education curriculum;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2127346034"/>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3) A description of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4278892410"/>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How the child's progress toward meeting the annual goals described in paragraph (2) of this section will be measured;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816790728"/>
                  </a:ext>
                </a:extLst>
              </a:tr>
              <a:tr h="31312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 When periodic reports on the progress the child is making toward meeting the annual goals (such as through the use of quarterly or other periodic reports, concurrent with the issuance of report cards) will be provided;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3376138228"/>
                  </a:ext>
                </a:extLst>
              </a:tr>
              <a:tr h="462002">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4) A statement of the education and related services and supplementary aids and services, based on peer-reviewed research to the extent practicable, to be provided to the child, or on behalf of the child, and a statement of the program modifications or supports for school personnel that will be provided to enable the child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1751909964"/>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To advance appropriately toward attaining the annual goals;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182365059"/>
                  </a:ext>
                </a:extLst>
              </a:tr>
              <a:tr h="31312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i="0" dirty="0">
                          <a:solidFill>
                            <a:srgbClr val="000000"/>
                          </a:solidFill>
                          <a:effectLst/>
                          <a:latin typeface="Cambria" panose="02040503050406030204" pitchFamily="18" charset="0"/>
                          <a:ea typeface="Cambria" panose="02040503050406030204" pitchFamily="18" charset="0"/>
                        </a:rPr>
                        <a:t>b) To be involved in and make progress in the general education curriculum in accordance with paragraph </a:t>
                      </a:r>
                      <a:r>
                        <a:rPr lang="en-US" sz="1000" b="1" i="0" dirty="0">
                          <a:solidFill>
                            <a:srgbClr val="00FF00"/>
                          </a:solidFill>
                          <a:effectLst/>
                          <a:latin typeface="Cambria" panose="02040503050406030204" pitchFamily="18" charset="0"/>
                          <a:ea typeface="Cambria" panose="02040503050406030204" pitchFamily="18" charset="0"/>
                        </a:rPr>
                        <a:t>(a)</a:t>
                      </a:r>
                      <a:r>
                        <a:rPr lang="en-US" sz="1000" b="0" i="0" dirty="0">
                          <a:solidFill>
                            <a:srgbClr val="000000"/>
                          </a:solidFill>
                          <a:effectLst/>
                          <a:latin typeface="Cambria" panose="02040503050406030204" pitchFamily="18" charset="0"/>
                          <a:ea typeface="Cambria" panose="02040503050406030204" pitchFamily="18" charset="0"/>
                        </a:rPr>
                        <a:t>(1) of this section, and to participate in extracurricular and other nonacademic activities; and</a:t>
                      </a:r>
                      <a:endParaRPr lang="en-US" sz="1000" b="0" dirty="0">
                        <a:solidFill>
                          <a:srgbClr val="000000"/>
                        </a:solidFill>
                        <a:effectLst/>
                        <a:latin typeface="Cambria" panose="02040503050406030204" pitchFamily="18" charset="0"/>
                        <a:ea typeface="Cambria" panose="02040503050406030204" pitchFamily="18" charset="0"/>
                      </a:endParaRP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899073899"/>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c) To be educated and participate with other children in the activities described in this section;</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429108072"/>
                  </a:ext>
                </a:extLst>
              </a:tr>
              <a:tr h="179897">
                <a:tc>
                  <a:txBody>
                    <a:bodyPr/>
                    <a:lstStyle/>
                    <a:p>
                      <a:pPr marL="0" algn="l" defTabSz="914400" rtl="0" eaLnBrk="1" fontAlgn="b" latinLnBrk="0" hangingPunct="1"/>
                      <a:endParaRPr lang="en-US" sz="1050" kern="1200" dirty="0">
                        <a:solidFill>
                          <a:schemeClr val="tx1"/>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marL="0" algn="l" defTabSz="914400" rtl="0" eaLnBrk="1" fontAlgn="b" latinLnBrk="0" hangingPunct="1"/>
                      <a:r>
                        <a:rPr lang="en-US" sz="1000" kern="1200" dirty="0">
                          <a:solidFill>
                            <a:schemeClr val="tx1"/>
                          </a:solidFill>
                          <a:effectLst/>
                          <a:latin typeface="Cambria" panose="02040503050406030204" pitchFamily="18" charset="0"/>
                          <a:ea typeface="Cambria" panose="02040503050406030204" pitchFamily="18" charset="0"/>
                          <a:cs typeface="+mn-cs"/>
                        </a:rPr>
                        <a:t>6)</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2625015271"/>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a) A statement to measure the academic achievement and functional performance of the child on State and districtwide assessments;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076914230"/>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ii) The particular alternate assessment selected is appropriate for the child;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830184442"/>
                  </a:ext>
                </a:extLst>
              </a:tr>
              <a:tr h="31312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i="1" dirty="0">
                          <a:solidFill>
                            <a:srgbClr val="000000"/>
                          </a:solidFill>
                          <a:effectLst/>
                          <a:latin typeface="Cambria" panose="02040503050406030204" pitchFamily="18" charset="0"/>
                          <a:ea typeface="Cambria" panose="02040503050406030204" pitchFamily="18" charset="0"/>
                        </a:rPr>
                        <a:t>7) The projected date for the beginning of the services and modifications described in paragraph (a)(4) of this section, and the anticipated frequency, location, and duration of those services and modifications.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572355337"/>
                  </a:ext>
                </a:extLst>
              </a:tr>
              <a:tr h="328011">
                <a:tc>
                  <a:txBody>
                    <a:bodyPr/>
                    <a:lstStyle/>
                    <a:p>
                      <a:pPr marL="0" algn="l" defTabSz="914400" rtl="0" eaLnBrk="1" fontAlgn="b" latinLnBrk="0" hangingPunct="1"/>
                      <a:r>
                        <a:rPr lang="en-US" sz="1050" b="0" kern="1200" dirty="0">
                          <a:solidFill>
                            <a:srgbClr val="000000"/>
                          </a:solidFill>
                          <a:effectLst/>
                          <a:latin typeface="Cambria" panose="02040503050406030204" pitchFamily="18" charset="0"/>
                          <a:ea typeface="Cambria" panose="02040503050406030204" pitchFamily="18" charset="0"/>
                          <a:cs typeface="+mn-cs"/>
                        </a:rPr>
                        <a:t>(b) Transition services</a:t>
                      </a: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Beginning not later than the first PAC (ILP/PAP/IAP/IAC/ICO) to be in effect when the child turns 16, or younger if determined appropriate by the PAC (ILP/PAP/IAP/IAC/ICO) Team, and updated annually, thereafter, the IEP must include -</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210682286"/>
                  </a:ext>
                </a:extLst>
              </a:tr>
              <a:tr h="313123">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(1) Appropriate measurable postsecondary goals based upon age-appropriate transition assessments related to training, education, employment, and, where appropriate, independent living skills; and</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1358457538"/>
                  </a:ext>
                </a:extLst>
              </a:tr>
              <a:tr h="179897">
                <a:tc>
                  <a:txBody>
                    <a:bodyPr/>
                    <a:lstStyle/>
                    <a:p>
                      <a:pPr marL="0" algn="l" defTabSz="914400" rtl="0" eaLnBrk="1" fontAlgn="b" latinLnBrk="0" hangingPunct="1"/>
                      <a:endParaRPr lang="en-US" sz="1050" b="0" kern="1200" dirty="0">
                        <a:solidFill>
                          <a:srgbClr val="000000"/>
                        </a:solidFill>
                        <a:effectLst/>
                        <a:latin typeface="Cambria" panose="02040503050406030204" pitchFamily="18" charset="0"/>
                        <a:ea typeface="Cambria" panose="02040503050406030204" pitchFamily="18" charset="0"/>
                        <a:cs typeface="+mn-cs"/>
                      </a:endParaRPr>
                    </a:p>
                  </a:txBody>
                  <a:tcPr marL="11797" marR="11797" marT="7864" marB="7864" anchor="ctr">
                    <a:lnL w="19050" cap="flat" cmpd="sng" algn="ctr">
                      <a:solidFill>
                        <a:schemeClr val="tx1"/>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tc>
                  <a:txBody>
                    <a:bodyPr/>
                    <a:lstStyle/>
                    <a:p>
                      <a:pPr rtl="0" fontAlgn="b"/>
                      <a:r>
                        <a:rPr lang="en-US" sz="1000" b="0" dirty="0">
                          <a:solidFill>
                            <a:srgbClr val="000000"/>
                          </a:solidFill>
                          <a:effectLst/>
                          <a:latin typeface="Cambria" panose="02040503050406030204" pitchFamily="18" charset="0"/>
                          <a:ea typeface="Cambria" panose="02040503050406030204" pitchFamily="18" charset="0"/>
                        </a:rPr>
                        <a:t>(2) The transition services (including courses of study) needed to assist the child in reaching those goals.</a:t>
                      </a: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rgbClr val="FCF4E6"/>
                    </a:solidFill>
                  </a:tcPr>
                </a:tc>
                <a:extLst>
                  <a:ext uri="{0D108BD9-81ED-4DB2-BD59-A6C34878D82A}">
                    <a16:rowId xmlns:a16="http://schemas.microsoft.com/office/drawing/2014/main" val="312276251"/>
                  </a:ext>
                </a:extLst>
              </a:tr>
              <a:tr h="351591">
                <a:tc gridSpan="2">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50" b="0" kern="1200" dirty="0">
                          <a:solidFill>
                            <a:srgbClr val="000000"/>
                          </a:solidFill>
                          <a:effectLst/>
                          <a:latin typeface="Cambria" panose="02040503050406030204" pitchFamily="18" charset="0"/>
                          <a:ea typeface="Cambria" panose="02040503050406030204" pitchFamily="18" charset="0"/>
                          <a:cs typeface="+mn-cs"/>
                        </a:rPr>
                        <a:t>CS6460_Summer2022_TBPizzone</a:t>
                      </a:r>
                    </a:p>
                  </a:txBody>
                  <a:tcPr marL="11797" marR="11797" marT="7864" marB="7864"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B8F"/>
                    </a:solidFill>
                  </a:tcPr>
                </a:tc>
                <a:tc hMerge="1">
                  <a:txBody>
                    <a:bodyPr/>
                    <a:lstStyle/>
                    <a:p>
                      <a:pPr rtl="0" fontAlgn="b"/>
                      <a:endParaRPr lang="en-US" sz="1000" dirty="0">
                        <a:effectLst/>
                        <a:latin typeface="Cambria" panose="02040503050406030204" pitchFamily="18" charset="0"/>
                        <a:ea typeface="Cambria" panose="02040503050406030204" pitchFamily="18" charset="0"/>
                      </a:endParaRPr>
                    </a:p>
                  </a:txBody>
                  <a:tcPr marL="11797" marR="11797" marT="7864" marB="7864" anchor="ctr">
                    <a:lnL w="9525" cap="flat" cmpd="sng" algn="ctr">
                      <a:solidFill>
                        <a:schemeClr val="bg1">
                          <a:lumMod val="8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B8F"/>
                    </a:solidFill>
                  </a:tcPr>
                </a:tc>
                <a:extLst>
                  <a:ext uri="{0D108BD9-81ED-4DB2-BD59-A6C34878D82A}">
                    <a16:rowId xmlns:a16="http://schemas.microsoft.com/office/drawing/2014/main" val="2613655097"/>
                  </a:ext>
                </a:extLst>
              </a:tr>
            </a:tbl>
          </a:graphicData>
        </a:graphic>
      </p:graphicFrame>
      <p:sp>
        <p:nvSpPr>
          <p:cNvPr id="18" name="Rectangle 17">
            <a:extLst>
              <a:ext uri="{FF2B5EF4-FFF2-40B4-BE49-F238E27FC236}">
                <a16:creationId xmlns:a16="http://schemas.microsoft.com/office/drawing/2014/main" id="{C289E51A-7424-4641-9327-42BFFDFDA7EA}"/>
              </a:ext>
            </a:extLst>
          </p:cNvPr>
          <p:cNvSpPr/>
          <p:nvPr/>
        </p:nvSpPr>
        <p:spPr>
          <a:xfrm>
            <a:off x="161973" y="1613690"/>
            <a:ext cx="1865065" cy="5057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pPr marR="457200" defTabSz="3086100" rtl="0">
              <a:spcBef>
                <a:spcPts val="0"/>
              </a:spcBef>
            </a:pPr>
            <a:r>
              <a:rPr lang="en-US" sz="1600" b="1" u="sng" dirty="0">
                <a:solidFill>
                  <a:schemeClr val="bg2">
                    <a:lumMod val="10000"/>
                  </a:schemeClr>
                </a:solidFill>
                <a:latin typeface="Cambria" panose="02040503050406030204" pitchFamily="18" charset="0"/>
                <a:ea typeface="Cambria" panose="02040503050406030204" pitchFamily="18" charset="0"/>
              </a:rPr>
              <a:t>Academic Planning</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Guidelines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Assessment Links</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R="457200" rtl="0">
              <a:spcBef>
                <a:spcPts val="0"/>
              </a:spcBef>
              <a:tabLst>
                <a:tab pos="461963" algn="l"/>
              </a:tabLst>
            </a:pPr>
            <a:endParaRPr lang="en-US" sz="1600" b="1"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ITS Search</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Background Information</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Search Tool</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Full School List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Research Log</a:t>
            </a:r>
          </a:p>
          <a:p>
            <a:pPr marL="171450" marR="457200" lvl="2" indent="-171450">
              <a:spcAft>
                <a:spcPts val="600"/>
              </a:spcAft>
              <a:buFont typeface="Wingdings" panose="05000000000000000000" pitchFamily="2" charset="2"/>
              <a:buChar char="q"/>
              <a:tabLst>
                <a:tab pos="461963" algn="l"/>
              </a:tabLst>
            </a:pPr>
            <a:endParaRPr lang="en-US" sz="1200" dirty="0">
              <a:solidFill>
                <a:schemeClr val="bg2">
                  <a:lumMod val="10000"/>
                </a:schemeClr>
              </a:solidFill>
              <a:latin typeface="Cambria" panose="02040503050406030204" pitchFamily="18" charset="0"/>
              <a:ea typeface="Cambria" panose="02040503050406030204" pitchFamily="18" charset="0"/>
            </a:endParaRPr>
          </a:p>
          <a:p>
            <a:pPr marR="457200" rtl="0">
              <a:spcBef>
                <a:spcPts val="0"/>
              </a:spcBef>
              <a:tabLst>
                <a:tab pos="461963" algn="l"/>
              </a:tabLst>
            </a:pPr>
            <a:r>
              <a:rPr lang="en-US" sz="1600" b="1" u="sng" dirty="0">
                <a:solidFill>
                  <a:schemeClr val="bg2">
                    <a:lumMod val="10000"/>
                  </a:schemeClr>
                </a:solidFill>
                <a:latin typeface="Cambria" panose="02040503050406030204" pitchFamily="18" charset="0"/>
                <a:ea typeface="Cambria" panose="02040503050406030204" pitchFamily="18" charset="0"/>
              </a:rPr>
              <a:t>More</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GIACII-K12 is…</a:t>
            </a:r>
          </a:p>
          <a:p>
            <a:pPr marL="171450" marR="457200" lvl="2" indent="-171450">
              <a:spcAft>
                <a:spcPts val="600"/>
              </a:spcAft>
              <a:buFont typeface="Wingdings" panose="05000000000000000000" pitchFamily="2" charset="2"/>
              <a:buChar char="q"/>
              <a:tabLst>
                <a:tab pos="461963" algn="l"/>
              </a:tabLst>
            </a:pPr>
            <a:r>
              <a:rPr lang="en-US" sz="1200" dirty="0">
                <a:solidFill>
                  <a:schemeClr val="tx1"/>
                </a:solidFill>
                <a:latin typeface="Cambria" panose="02040503050406030204" pitchFamily="18" charset="0"/>
                <a:ea typeface="Cambria" panose="02040503050406030204" pitchFamily="18" charset="0"/>
              </a:rPr>
              <a:t>GIACII-K12 </a:t>
            </a:r>
            <a:r>
              <a:rPr lang="en-US" sz="1200" dirty="0">
                <a:solidFill>
                  <a:schemeClr val="bg2">
                    <a:lumMod val="10000"/>
                  </a:schemeClr>
                </a:solidFill>
                <a:latin typeface="Cambria" panose="02040503050406030204" pitchFamily="18" charset="0"/>
                <a:ea typeface="Cambria" panose="02040503050406030204" pitchFamily="18" charset="0"/>
              </a:rPr>
              <a:t>is not…</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Terminology</a:t>
            </a:r>
          </a:p>
          <a:p>
            <a:pPr marL="171450" marR="457200" lvl="2" indent="-171450">
              <a:spcAft>
                <a:spcPts val="600"/>
              </a:spcAft>
              <a:buFont typeface="Wingdings" panose="05000000000000000000" pitchFamily="2" charset="2"/>
              <a:buChar char="q"/>
              <a:tabLst>
                <a:tab pos="461963" algn="l"/>
              </a:tabLst>
            </a:pPr>
            <a:r>
              <a:rPr lang="en-US" sz="1200" dirty="0">
                <a:solidFill>
                  <a:schemeClr val="bg2">
                    <a:lumMod val="10000"/>
                  </a:schemeClr>
                </a:solidFill>
                <a:latin typeface="Cambria" panose="02040503050406030204" pitchFamily="18" charset="0"/>
                <a:ea typeface="Cambria" panose="02040503050406030204" pitchFamily="18" charset="0"/>
              </a:rPr>
              <a:t>Additional Resources</a:t>
            </a:r>
          </a:p>
        </p:txBody>
      </p:sp>
      <p:grpSp>
        <p:nvGrpSpPr>
          <p:cNvPr id="20" name="Group 19">
            <a:extLst>
              <a:ext uri="{FF2B5EF4-FFF2-40B4-BE49-F238E27FC236}">
                <a16:creationId xmlns:a16="http://schemas.microsoft.com/office/drawing/2014/main" id="{97DF60F3-B4AE-D7C0-B020-3BDE75868092}"/>
              </a:ext>
            </a:extLst>
          </p:cNvPr>
          <p:cNvGrpSpPr/>
          <p:nvPr/>
        </p:nvGrpSpPr>
        <p:grpSpPr>
          <a:xfrm>
            <a:off x="49800" y="187266"/>
            <a:ext cx="378801" cy="520239"/>
            <a:chOff x="124093" y="187267"/>
            <a:chExt cx="707923" cy="520239"/>
          </a:xfrm>
        </p:grpSpPr>
        <p:sp>
          <p:nvSpPr>
            <p:cNvPr id="21" name="Rectangle: Rounded Corners 20">
              <a:extLst>
                <a:ext uri="{FF2B5EF4-FFF2-40B4-BE49-F238E27FC236}">
                  <a16:creationId xmlns:a16="http://schemas.microsoft.com/office/drawing/2014/main" id="{7D7ECF71-CF61-6E87-4F1C-FE8A9627FD3D}"/>
                </a:ext>
              </a:extLst>
            </p:cNvPr>
            <p:cNvSpPr/>
            <p:nvPr/>
          </p:nvSpPr>
          <p:spPr>
            <a:xfrm>
              <a:off x="124093" y="187267"/>
              <a:ext cx="707923" cy="520239"/>
            </a:xfrm>
            <a:prstGeom prst="roundRect">
              <a:avLst/>
            </a:prstGeom>
            <a:solidFill>
              <a:srgbClr val="FFB469"/>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2" name="Rectangle 21">
              <a:extLst>
                <a:ext uri="{FF2B5EF4-FFF2-40B4-BE49-F238E27FC236}">
                  <a16:creationId xmlns:a16="http://schemas.microsoft.com/office/drawing/2014/main" id="{DE4B6AE3-169B-770E-E2E7-A5A65837699A}"/>
                </a:ext>
              </a:extLst>
            </p:cNvPr>
            <p:cNvSpPr/>
            <p:nvPr/>
          </p:nvSpPr>
          <p:spPr>
            <a:xfrm>
              <a:off x="202108" y="3229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3" name="Rectangle 22">
              <a:extLst>
                <a:ext uri="{FF2B5EF4-FFF2-40B4-BE49-F238E27FC236}">
                  <a16:creationId xmlns:a16="http://schemas.microsoft.com/office/drawing/2014/main" id="{72DAEC60-54B1-EBDB-96D7-93C3778EE566}"/>
                </a:ext>
              </a:extLst>
            </p:cNvPr>
            <p:cNvSpPr/>
            <p:nvPr/>
          </p:nvSpPr>
          <p:spPr>
            <a:xfrm>
              <a:off x="202108" y="424528"/>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4" name="Rectangle 23">
              <a:extLst>
                <a:ext uri="{FF2B5EF4-FFF2-40B4-BE49-F238E27FC236}">
                  <a16:creationId xmlns:a16="http://schemas.microsoft.com/office/drawing/2014/main" id="{1F9083DE-735C-2B4E-2A5D-6E69AB45C2D6}"/>
                </a:ext>
              </a:extLst>
            </p:cNvPr>
            <p:cNvSpPr/>
            <p:nvPr/>
          </p:nvSpPr>
          <p:spPr>
            <a:xfrm>
              <a:off x="198384" y="533813"/>
              <a:ext cx="559343" cy="45719"/>
            </a:xfrm>
            <a:prstGeom prst="rect">
              <a:avLst/>
            </a:prstGeom>
            <a:solidFill>
              <a:srgbClr val="A854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231399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62059" y="123825"/>
            <a:ext cx="8972552" cy="6989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latin typeface="Cambria" panose="02040503050406030204" pitchFamily="18" charset="0"/>
                <a:ea typeface="Cambria" panose="02040503050406030204" pitchFamily="18" charset="0"/>
              </a:rPr>
              <a:t>CSE 6242 Team #73: US School District Map Wireframe Prototype C</a:t>
            </a:r>
          </a:p>
        </p:txBody>
      </p:sp>
      <p:sp>
        <p:nvSpPr>
          <p:cNvPr id="12" name="TextBox 11"/>
          <p:cNvSpPr txBox="1"/>
          <p:nvPr/>
        </p:nvSpPr>
        <p:spPr>
          <a:xfrm>
            <a:off x="193220" y="880196"/>
            <a:ext cx="6669539"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Comparison:     by Time     by State     by County     by City     by District</a:t>
            </a:r>
          </a:p>
        </p:txBody>
      </p:sp>
      <p:grpSp>
        <p:nvGrpSpPr>
          <p:cNvPr id="19" name="Group 18"/>
          <p:cNvGrpSpPr/>
          <p:nvPr/>
        </p:nvGrpSpPr>
        <p:grpSpPr>
          <a:xfrm>
            <a:off x="1502996" y="1007652"/>
            <a:ext cx="3843686" cy="83641"/>
            <a:chOff x="1974483" y="1016813"/>
            <a:chExt cx="3843686" cy="83641"/>
          </a:xfrm>
        </p:grpSpPr>
        <p:sp>
          <p:nvSpPr>
            <p:cNvPr id="13" name="Rectangle 12"/>
            <p:cNvSpPr/>
            <p:nvPr/>
          </p:nvSpPr>
          <p:spPr>
            <a:xfrm>
              <a:off x="2900086" y="1016813"/>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 name="Rectangle 13"/>
            <p:cNvSpPr/>
            <p:nvPr/>
          </p:nvSpPr>
          <p:spPr>
            <a:xfrm>
              <a:off x="3818075" y="1016813"/>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5" name="Rectangle 14"/>
            <p:cNvSpPr/>
            <p:nvPr/>
          </p:nvSpPr>
          <p:spPr>
            <a:xfrm>
              <a:off x="4916393" y="1016813"/>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6" name="Rectangle 15"/>
            <p:cNvSpPr/>
            <p:nvPr/>
          </p:nvSpPr>
          <p:spPr>
            <a:xfrm>
              <a:off x="5736339" y="1016813"/>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7" name="Rectangle 16"/>
            <p:cNvSpPr/>
            <p:nvPr/>
          </p:nvSpPr>
          <p:spPr>
            <a:xfrm>
              <a:off x="1974483" y="1019634"/>
              <a:ext cx="81830" cy="8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a typeface="Cambria" panose="02040503050406030204" pitchFamily="18" charset="0"/>
              </a:endParaRPr>
            </a:p>
          </p:txBody>
        </p:sp>
      </p:grpSp>
      <p:sp>
        <p:nvSpPr>
          <p:cNvPr id="18" name="Rectangle 17"/>
          <p:cNvSpPr/>
          <p:nvPr/>
        </p:nvSpPr>
        <p:spPr>
          <a:xfrm>
            <a:off x="1414461" y="887216"/>
            <a:ext cx="4900613" cy="30482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0" name="Flowchart: Summing Junction 19"/>
          <p:cNvSpPr/>
          <p:nvPr/>
        </p:nvSpPr>
        <p:spPr>
          <a:xfrm>
            <a:off x="1506422" y="1015506"/>
            <a:ext cx="74981" cy="68628"/>
          </a:xfrm>
          <a:prstGeom prst="flowChartSummingJunc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1" name="Flowchart: Summing Junction 20"/>
          <p:cNvSpPr/>
          <p:nvPr/>
        </p:nvSpPr>
        <p:spPr>
          <a:xfrm>
            <a:off x="2432025" y="1011792"/>
            <a:ext cx="74981" cy="68628"/>
          </a:xfrm>
          <a:prstGeom prst="flowChartSummingJunc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22" name="Rectangle 21"/>
          <p:cNvSpPr/>
          <p:nvPr/>
        </p:nvSpPr>
        <p:spPr>
          <a:xfrm>
            <a:off x="2031155" y="6019811"/>
            <a:ext cx="1585076" cy="2699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2010-2015</a:t>
            </a:r>
          </a:p>
        </p:txBody>
      </p:sp>
      <p:sp>
        <p:nvSpPr>
          <p:cNvPr id="23" name="Rectangle 22"/>
          <p:cNvSpPr/>
          <p:nvPr/>
        </p:nvSpPr>
        <p:spPr>
          <a:xfrm>
            <a:off x="7199693" y="6019811"/>
            <a:ext cx="1585076" cy="2699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2015-2020</a:t>
            </a:r>
          </a:p>
        </p:txBody>
      </p:sp>
      <p:sp>
        <p:nvSpPr>
          <p:cNvPr id="24" name="Rectangle 23"/>
          <p:cNvSpPr/>
          <p:nvPr/>
        </p:nvSpPr>
        <p:spPr>
          <a:xfrm>
            <a:off x="293795" y="6019811"/>
            <a:ext cx="1585076" cy="26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Time Range 1:</a:t>
            </a:r>
          </a:p>
        </p:txBody>
      </p:sp>
      <p:sp>
        <p:nvSpPr>
          <p:cNvPr id="25" name="Rectangle 24"/>
          <p:cNvSpPr/>
          <p:nvPr/>
        </p:nvSpPr>
        <p:spPr>
          <a:xfrm>
            <a:off x="5462333" y="6019811"/>
            <a:ext cx="1585076" cy="2699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mbria" panose="02040503050406030204" pitchFamily="18" charset="0"/>
                <a:ea typeface="Cambria" panose="02040503050406030204" pitchFamily="18" charset="0"/>
              </a:rPr>
              <a:t>Time Range 2:</a:t>
            </a:r>
          </a:p>
        </p:txBody>
      </p:sp>
      <p:sp>
        <p:nvSpPr>
          <p:cNvPr id="35" name="TextBox 34"/>
          <p:cNvSpPr txBox="1"/>
          <p:nvPr/>
        </p:nvSpPr>
        <p:spPr>
          <a:xfrm>
            <a:off x="293795" y="6386592"/>
            <a:ext cx="3863885"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Time Interval:      10 Year     5 Year     2 Year</a:t>
            </a:r>
          </a:p>
        </p:txBody>
      </p:sp>
      <p:grpSp>
        <p:nvGrpSpPr>
          <p:cNvPr id="36" name="Group 35"/>
          <p:cNvGrpSpPr/>
          <p:nvPr/>
        </p:nvGrpSpPr>
        <p:grpSpPr>
          <a:xfrm>
            <a:off x="1740233" y="6512184"/>
            <a:ext cx="1695903" cy="80820"/>
            <a:chOff x="2009508" y="1007098"/>
            <a:chExt cx="1824450" cy="80820"/>
          </a:xfrm>
        </p:grpSpPr>
        <p:sp>
          <p:nvSpPr>
            <p:cNvPr id="37" name="Rectangle 36"/>
            <p:cNvSpPr/>
            <p:nvPr/>
          </p:nvSpPr>
          <p:spPr>
            <a:xfrm>
              <a:off x="2942276" y="1007098"/>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38" name="Rectangle 37"/>
            <p:cNvSpPr/>
            <p:nvPr/>
          </p:nvSpPr>
          <p:spPr>
            <a:xfrm>
              <a:off x="3752128" y="1007098"/>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41" name="Rectangle 40"/>
            <p:cNvSpPr/>
            <p:nvPr/>
          </p:nvSpPr>
          <p:spPr>
            <a:xfrm>
              <a:off x="2009508" y="1007098"/>
              <a:ext cx="81830" cy="8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a typeface="Cambria" panose="02040503050406030204" pitchFamily="18" charset="0"/>
              </a:endParaRPr>
            </a:p>
          </p:txBody>
        </p:sp>
      </p:grpSp>
      <p:sp>
        <p:nvSpPr>
          <p:cNvPr id="43" name="Flowchart: Summing Junction 42"/>
          <p:cNvSpPr/>
          <p:nvPr/>
        </p:nvSpPr>
        <p:spPr>
          <a:xfrm>
            <a:off x="2607280" y="6515359"/>
            <a:ext cx="74981" cy="68628"/>
          </a:xfrm>
          <a:prstGeom prst="flowChartSummingJunc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47" name="TextBox 46"/>
          <p:cNvSpPr txBox="1"/>
          <p:nvPr/>
        </p:nvSpPr>
        <p:spPr>
          <a:xfrm>
            <a:off x="5476991" y="6386592"/>
            <a:ext cx="3863885" cy="338554"/>
          </a:xfrm>
          <a:prstGeom prst="rect">
            <a:avLst/>
          </a:prstGeom>
          <a:noFill/>
        </p:spPr>
        <p:txBody>
          <a:bodyPr wrap="square" rtlCol="0">
            <a:spAutoFit/>
          </a:bodyPr>
          <a:lstStyle/>
          <a:p>
            <a:r>
              <a:rPr lang="en-US" sz="1600" dirty="0">
                <a:latin typeface="Cambria" panose="02040503050406030204" pitchFamily="18" charset="0"/>
                <a:ea typeface="Cambria" panose="02040503050406030204" pitchFamily="18" charset="0"/>
              </a:rPr>
              <a:t>Time Interval:      10 Year     5 Year     2 Year</a:t>
            </a:r>
          </a:p>
        </p:txBody>
      </p:sp>
      <p:grpSp>
        <p:nvGrpSpPr>
          <p:cNvPr id="48" name="Group 47"/>
          <p:cNvGrpSpPr/>
          <p:nvPr/>
        </p:nvGrpSpPr>
        <p:grpSpPr>
          <a:xfrm>
            <a:off x="6923429" y="6512184"/>
            <a:ext cx="1695903" cy="80820"/>
            <a:chOff x="2009508" y="1007098"/>
            <a:chExt cx="1824450" cy="80820"/>
          </a:xfrm>
        </p:grpSpPr>
        <p:sp>
          <p:nvSpPr>
            <p:cNvPr id="49" name="Rectangle 48"/>
            <p:cNvSpPr/>
            <p:nvPr/>
          </p:nvSpPr>
          <p:spPr>
            <a:xfrm>
              <a:off x="2942276" y="1007098"/>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0" name="Rectangle 49"/>
            <p:cNvSpPr/>
            <p:nvPr/>
          </p:nvSpPr>
          <p:spPr>
            <a:xfrm>
              <a:off x="3752128" y="1007098"/>
              <a:ext cx="81830" cy="80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1" name="Rectangle 50"/>
            <p:cNvSpPr/>
            <p:nvPr/>
          </p:nvSpPr>
          <p:spPr>
            <a:xfrm>
              <a:off x="2009508" y="1007098"/>
              <a:ext cx="81830" cy="808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a typeface="Cambria" panose="02040503050406030204" pitchFamily="18" charset="0"/>
              </a:endParaRPr>
            </a:p>
          </p:txBody>
        </p:sp>
      </p:grpSp>
      <p:sp>
        <p:nvSpPr>
          <p:cNvPr id="52" name="Flowchart: Summing Junction 51"/>
          <p:cNvSpPr/>
          <p:nvPr/>
        </p:nvSpPr>
        <p:spPr>
          <a:xfrm>
            <a:off x="7790476" y="6515359"/>
            <a:ext cx="74981" cy="68628"/>
          </a:xfrm>
          <a:prstGeom prst="flowChartSummingJunction">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2"/>
          <a:stretch>
            <a:fillRect/>
          </a:stretch>
        </p:blipFill>
        <p:spPr>
          <a:xfrm>
            <a:off x="1147757" y="2173137"/>
            <a:ext cx="3409950" cy="3648236"/>
          </a:xfrm>
          <a:prstGeom prst="rect">
            <a:avLst/>
          </a:prstGeom>
        </p:spPr>
      </p:pic>
      <p:grpSp>
        <p:nvGrpSpPr>
          <p:cNvPr id="74" name="Group 73"/>
          <p:cNvGrpSpPr/>
          <p:nvPr/>
        </p:nvGrpSpPr>
        <p:grpSpPr>
          <a:xfrm>
            <a:off x="1054739" y="1375231"/>
            <a:ext cx="1629201" cy="330520"/>
            <a:chOff x="1305612" y="1783969"/>
            <a:chExt cx="1629201" cy="330520"/>
          </a:xfrm>
        </p:grpSpPr>
        <p:sp>
          <p:nvSpPr>
            <p:cNvPr id="53" name="Rectangle 52"/>
            <p:cNvSpPr/>
            <p:nvPr/>
          </p:nvSpPr>
          <p:spPr>
            <a:xfrm>
              <a:off x="1305612" y="1798515"/>
              <a:ext cx="878788" cy="307777"/>
            </a:xfrm>
            <a:prstGeom prst="rect">
              <a:avLst/>
            </a:prstGeom>
            <a:noFill/>
            <a:ln>
              <a:solidFill>
                <a:schemeClr val="tx1"/>
              </a:solidFill>
            </a:ln>
          </p:spPr>
          <p:txBody>
            <a:bodyPr wrap="square">
              <a:spAutoFit/>
            </a:bodyPr>
            <a:lstStyle/>
            <a:p>
              <a:r>
                <a:rPr lang="en-US" sz="1400" dirty="0">
                  <a:latin typeface="Cambria" panose="02040503050406030204" pitchFamily="18" charset="0"/>
                  <a:ea typeface="Cambria" panose="02040503050406030204" pitchFamily="18" charset="0"/>
                </a:rPr>
                <a:t>--Select--</a:t>
              </a:r>
            </a:p>
          </p:txBody>
        </p:sp>
        <p:sp>
          <p:nvSpPr>
            <p:cNvPr id="54" name="Rectangle 53"/>
            <p:cNvSpPr/>
            <p:nvPr/>
          </p:nvSpPr>
          <p:spPr>
            <a:xfrm>
              <a:off x="1311262" y="1783969"/>
              <a:ext cx="1623551" cy="33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mbria" panose="02040503050406030204" pitchFamily="18" charset="0"/>
                <a:ea typeface="Cambria" panose="02040503050406030204" pitchFamily="18" charset="0"/>
              </a:endParaRPr>
            </a:p>
          </p:txBody>
        </p:sp>
        <p:sp>
          <p:nvSpPr>
            <p:cNvPr id="55" name="Isosceles Triangle 54"/>
            <p:cNvSpPr/>
            <p:nvPr/>
          </p:nvSpPr>
          <p:spPr>
            <a:xfrm rot="10800000">
              <a:off x="2613633" y="1836898"/>
              <a:ext cx="285725" cy="2399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6" name="Isosceles Triangle 55"/>
            <p:cNvSpPr/>
            <p:nvPr/>
          </p:nvSpPr>
          <p:spPr>
            <a:xfrm rot="10800000">
              <a:off x="2642120" y="1888235"/>
              <a:ext cx="228749" cy="18865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7" name="Isosceles Triangle 56"/>
            <p:cNvSpPr/>
            <p:nvPr/>
          </p:nvSpPr>
          <p:spPr>
            <a:xfrm rot="10800000">
              <a:off x="2666375" y="1930163"/>
              <a:ext cx="180238" cy="14308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58" name="Isosceles Triangle 57"/>
            <p:cNvSpPr/>
            <p:nvPr/>
          </p:nvSpPr>
          <p:spPr>
            <a:xfrm rot="10800000">
              <a:off x="2699123" y="1973996"/>
              <a:ext cx="119749" cy="10372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60" name="Isosceles Triangle 59"/>
            <p:cNvSpPr/>
            <p:nvPr/>
          </p:nvSpPr>
          <p:spPr>
            <a:xfrm rot="10800000">
              <a:off x="2719116" y="2014622"/>
              <a:ext cx="74754" cy="6408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aphicFrame>
        <p:nvGraphicFramePr>
          <p:cNvPr id="62" name="Table 61"/>
          <p:cNvGraphicFramePr>
            <a:graphicFrameLocks noGrp="1"/>
          </p:cNvGraphicFramePr>
          <p:nvPr>
            <p:extLst>
              <p:ext uri="{D42A27DB-BD31-4B8C-83A1-F6EECF244321}">
                <p14:modId xmlns:p14="http://schemas.microsoft.com/office/powerpoint/2010/main" val="963346361"/>
              </p:ext>
            </p:extLst>
          </p:nvPr>
        </p:nvGraphicFramePr>
        <p:xfrm>
          <a:off x="1054739" y="1710772"/>
          <a:ext cx="1333500" cy="2005965"/>
        </p:xfrm>
        <a:graphic>
          <a:graphicData uri="http://schemas.openxmlformats.org/drawingml/2006/table">
            <a:tbl>
              <a:tblPr>
                <a:tableStyleId>{5C22544A-7EE6-4342-B048-85BDC9FD1C3A}</a:tableStyleId>
              </a:tblPr>
              <a:tblGrid>
                <a:gridCol w="1333500">
                  <a:extLst>
                    <a:ext uri="{9D8B030D-6E8A-4147-A177-3AD203B41FA5}">
                      <a16:colId xmlns:a16="http://schemas.microsoft.com/office/drawing/2014/main" val="920285146"/>
                    </a:ext>
                  </a:extLst>
                </a:gridCol>
              </a:tblGrid>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New Mexico</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0258080"/>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Nevada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075243"/>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New York</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0843025"/>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Ohio</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253374724"/>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Oklahoma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9820836"/>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Oregon</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495959"/>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Pennsylvania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8390113"/>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Rhode Island</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9034732"/>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South Carolina</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9684956"/>
                  </a:ext>
                </a:extLst>
              </a:tr>
            </a:tbl>
          </a:graphicData>
        </a:graphic>
      </p:graphicFrame>
      <p:pic>
        <p:nvPicPr>
          <p:cNvPr id="63" name="Picture 62"/>
          <p:cNvPicPr>
            <a:picLocks noChangeAspect="1"/>
          </p:cNvPicPr>
          <p:nvPr/>
        </p:nvPicPr>
        <p:blipFill>
          <a:blip r:embed="rId2"/>
          <a:stretch>
            <a:fillRect/>
          </a:stretch>
        </p:blipFill>
        <p:spPr>
          <a:xfrm>
            <a:off x="6316294" y="2224141"/>
            <a:ext cx="3409950" cy="3648236"/>
          </a:xfrm>
          <a:prstGeom prst="rect">
            <a:avLst/>
          </a:prstGeom>
        </p:spPr>
      </p:pic>
      <p:grpSp>
        <p:nvGrpSpPr>
          <p:cNvPr id="72" name="Group 71"/>
          <p:cNvGrpSpPr/>
          <p:nvPr/>
        </p:nvGrpSpPr>
        <p:grpSpPr>
          <a:xfrm>
            <a:off x="6185482" y="1362522"/>
            <a:ext cx="1629201" cy="330520"/>
            <a:chOff x="6944411" y="1834973"/>
            <a:chExt cx="1629201" cy="330520"/>
          </a:xfrm>
        </p:grpSpPr>
        <p:sp>
          <p:nvSpPr>
            <p:cNvPr id="64" name="Rectangle 63"/>
            <p:cNvSpPr/>
            <p:nvPr/>
          </p:nvSpPr>
          <p:spPr>
            <a:xfrm>
              <a:off x="6944411" y="1844757"/>
              <a:ext cx="878788" cy="307777"/>
            </a:xfrm>
            <a:prstGeom prst="rect">
              <a:avLst/>
            </a:prstGeom>
            <a:noFill/>
            <a:ln>
              <a:solidFill>
                <a:schemeClr val="tx1"/>
              </a:solidFill>
            </a:ln>
          </p:spPr>
          <p:txBody>
            <a:bodyPr wrap="square">
              <a:spAutoFit/>
            </a:bodyPr>
            <a:lstStyle/>
            <a:p>
              <a:r>
                <a:rPr lang="en-US" sz="1400" dirty="0">
                  <a:latin typeface="Cambria" panose="02040503050406030204" pitchFamily="18" charset="0"/>
                  <a:ea typeface="Cambria" panose="02040503050406030204" pitchFamily="18" charset="0"/>
                </a:rPr>
                <a:t>--Select--</a:t>
              </a:r>
            </a:p>
          </p:txBody>
        </p:sp>
        <p:sp>
          <p:nvSpPr>
            <p:cNvPr id="65" name="Rectangle 64"/>
            <p:cNvSpPr/>
            <p:nvPr/>
          </p:nvSpPr>
          <p:spPr>
            <a:xfrm>
              <a:off x="6950061" y="1834973"/>
              <a:ext cx="1623551" cy="33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mbria" panose="02040503050406030204" pitchFamily="18" charset="0"/>
                <a:ea typeface="Cambria" panose="02040503050406030204" pitchFamily="18" charset="0"/>
              </a:endParaRPr>
            </a:p>
          </p:txBody>
        </p:sp>
        <p:sp>
          <p:nvSpPr>
            <p:cNvPr id="66" name="Isosceles Triangle 65"/>
            <p:cNvSpPr/>
            <p:nvPr/>
          </p:nvSpPr>
          <p:spPr>
            <a:xfrm rot="10800000">
              <a:off x="8252432" y="1887902"/>
              <a:ext cx="285725" cy="2399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67" name="Isosceles Triangle 66"/>
            <p:cNvSpPr/>
            <p:nvPr/>
          </p:nvSpPr>
          <p:spPr>
            <a:xfrm rot="10800000">
              <a:off x="8280919" y="1939239"/>
              <a:ext cx="228749" cy="18865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68" name="Isosceles Triangle 67"/>
            <p:cNvSpPr/>
            <p:nvPr/>
          </p:nvSpPr>
          <p:spPr>
            <a:xfrm rot="10800000">
              <a:off x="8305174" y="1981167"/>
              <a:ext cx="180238" cy="14308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69" name="Isosceles Triangle 68"/>
            <p:cNvSpPr/>
            <p:nvPr/>
          </p:nvSpPr>
          <p:spPr>
            <a:xfrm rot="10800000">
              <a:off x="8337922" y="2025000"/>
              <a:ext cx="119749" cy="10372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70" name="Isosceles Triangle 69"/>
            <p:cNvSpPr/>
            <p:nvPr/>
          </p:nvSpPr>
          <p:spPr>
            <a:xfrm rot="10800000">
              <a:off x="8357915" y="2065626"/>
              <a:ext cx="74754" cy="6408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aphicFrame>
        <p:nvGraphicFramePr>
          <p:cNvPr id="71" name="Table 70"/>
          <p:cNvGraphicFramePr>
            <a:graphicFrameLocks noGrp="1"/>
          </p:cNvGraphicFramePr>
          <p:nvPr>
            <p:extLst>
              <p:ext uri="{D42A27DB-BD31-4B8C-83A1-F6EECF244321}">
                <p14:modId xmlns:p14="http://schemas.microsoft.com/office/powerpoint/2010/main" val="2139089331"/>
              </p:ext>
            </p:extLst>
          </p:nvPr>
        </p:nvGraphicFramePr>
        <p:xfrm>
          <a:off x="6185482" y="1698063"/>
          <a:ext cx="1333500" cy="2005965"/>
        </p:xfrm>
        <a:graphic>
          <a:graphicData uri="http://schemas.openxmlformats.org/drawingml/2006/table">
            <a:tbl>
              <a:tblPr>
                <a:tableStyleId>{5C22544A-7EE6-4342-B048-85BDC9FD1C3A}</a:tableStyleId>
              </a:tblPr>
              <a:tblGrid>
                <a:gridCol w="1333500">
                  <a:extLst>
                    <a:ext uri="{9D8B030D-6E8A-4147-A177-3AD203B41FA5}">
                      <a16:colId xmlns:a16="http://schemas.microsoft.com/office/drawing/2014/main" val="920285146"/>
                    </a:ext>
                  </a:extLst>
                </a:gridCol>
              </a:tblGrid>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New Mexico</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0258080"/>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Nevada</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075243"/>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New York</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90843025"/>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Ohio</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1253374724"/>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Oklahoma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9820836"/>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Oregon</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495959"/>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Pennsylvania</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8390113"/>
                  </a:ext>
                </a:extLst>
              </a:tr>
              <a:tr h="161925">
                <a:tc>
                  <a:txBody>
                    <a:bodyPr/>
                    <a:lstStyle/>
                    <a:p>
                      <a:pPr marL="0" indent="0" algn="l" fontAlgn="b">
                        <a:buFont typeface="Arial" panose="020B0604020202020204" pitchFamily="34" charset="0"/>
                        <a:buNone/>
                      </a:pPr>
                      <a:r>
                        <a:rPr lang="en-US" sz="1400" u="none" strike="noStrike">
                          <a:effectLst/>
                          <a:latin typeface="Cambria" panose="02040503050406030204" pitchFamily="18" charset="0"/>
                          <a:ea typeface="Cambria" panose="02040503050406030204" pitchFamily="18" charset="0"/>
                        </a:rPr>
                        <a:t>Rhode Island</a:t>
                      </a:r>
                      <a:endParaRPr lang="en-US" sz="1400" b="0" i="0" u="none" strike="noStrike">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9034732"/>
                  </a:ext>
                </a:extLst>
              </a:tr>
              <a:tr h="161925">
                <a:tc>
                  <a:txBody>
                    <a:bodyPr/>
                    <a:lstStyle/>
                    <a:p>
                      <a:pPr marL="0" indent="0" algn="l" fontAlgn="b">
                        <a:buFont typeface="Arial" panose="020B0604020202020204" pitchFamily="34" charset="0"/>
                        <a:buNone/>
                      </a:pPr>
                      <a:r>
                        <a:rPr lang="en-US" sz="1400" u="none" strike="noStrike" dirty="0">
                          <a:effectLst/>
                          <a:latin typeface="Cambria" panose="02040503050406030204" pitchFamily="18" charset="0"/>
                          <a:ea typeface="Cambria" panose="02040503050406030204" pitchFamily="18" charset="0"/>
                        </a:rPr>
                        <a:t>South Carolina</a:t>
                      </a:r>
                      <a:endParaRPr lang="en-US" sz="1400" b="0" i="0" u="none" strike="noStrike" dirty="0">
                        <a:solidFill>
                          <a:srgbClr val="000000"/>
                        </a:solidFill>
                        <a:effectLst/>
                        <a:latin typeface="Cambria" panose="02040503050406030204" pitchFamily="18" charset="0"/>
                        <a:ea typeface="Cambria" panose="02040503050406030204" pitchFamily="18" charset="0"/>
                      </a:endParaRPr>
                    </a:p>
                  </a:txBody>
                  <a:tcPr marL="9525" marR="9525" marT="952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9684956"/>
                  </a:ext>
                </a:extLst>
              </a:tr>
            </a:tbl>
          </a:graphicData>
        </a:graphic>
      </p:graphicFrame>
      <p:grpSp>
        <p:nvGrpSpPr>
          <p:cNvPr id="87" name="Group 86"/>
          <p:cNvGrpSpPr/>
          <p:nvPr/>
        </p:nvGrpSpPr>
        <p:grpSpPr>
          <a:xfrm>
            <a:off x="132172" y="2356720"/>
            <a:ext cx="803656" cy="1714930"/>
            <a:chOff x="208375" y="2136829"/>
            <a:chExt cx="803656" cy="1714930"/>
          </a:xfrm>
        </p:grpSpPr>
        <p:sp>
          <p:nvSpPr>
            <p:cNvPr id="76" name="Rectangle 75"/>
            <p:cNvSpPr/>
            <p:nvPr/>
          </p:nvSpPr>
          <p:spPr>
            <a:xfrm>
              <a:off x="406016" y="2136829"/>
              <a:ext cx="606015" cy="1714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Cambria" panose="02040503050406030204" pitchFamily="18" charset="0"/>
                  <a:ea typeface="Cambria" panose="02040503050406030204" pitchFamily="18" charset="0"/>
                </a:rPr>
                <a:t>90-100</a:t>
              </a:r>
            </a:p>
            <a:p>
              <a:r>
                <a:rPr lang="en-US" sz="1050" dirty="0">
                  <a:solidFill>
                    <a:schemeClr val="tx1"/>
                  </a:solidFill>
                  <a:latin typeface="Cambria" panose="02040503050406030204" pitchFamily="18" charset="0"/>
                  <a:ea typeface="Cambria" panose="02040503050406030204" pitchFamily="18" charset="0"/>
                </a:rPr>
                <a:t>80-90</a:t>
              </a:r>
            </a:p>
            <a:p>
              <a:r>
                <a:rPr lang="en-US" sz="1050" dirty="0">
                  <a:solidFill>
                    <a:schemeClr val="tx1"/>
                  </a:solidFill>
                  <a:latin typeface="Cambria" panose="02040503050406030204" pitchFamily="18" charset="0"/>
                  <a:ea typeface="Cambria" panose="02040503050406030204" pitchFamily="18" charset="0"/>
                </a:rPr>
                <a:t>70-80</a:t>
              </a:r>
            </a:p>
            <a:p>
              <a:r>
                <a:rPr lang="en-US" sz="1050" dirty="0">
                  <a:solidFill>
                    <a:schemeClr val="tx1"/>
                  </a:solidFill>
                  <a:latin typeface="Cambria" panose="02040503050406030204" pitchFamily="18" charset="0"/>
                  <a:ea typeface="Cambria" panose="02040503050406030204" pitchFamily="18" charset="0"/>
                </a:rPr>
                <a:t>60-70</a:t>
              </a:r>
            </a:p>
            <a:p>
              <a:r>
                <a:rPr lang="en-US" sz="1050" dirty="0">
                  <a:solidFill>
                    <a:schemeClr val="tx1"/>
                  </a:solidFill>
                  <a:latin typeface="Cambria" panose="02040503050406030204" pitchFamily="18" charset="0"/>
                  <a:ea typeface="Cambria" panose="02040503050406030204" pitchFamily="18" charset="0"/>
                </a:rPr>
                <a:t>50-60</a:t>
              </a:r>
            </a:p>
            <a:p>
              <a:r>
                <a:rPr lang="en-US" sz="1050" dirty="0">
                  <a:solidFill>
                    <a:schemeClr val="tx1"/>
                  </a:solidFill>
                  <a:latin typeface="Cambria" panose="02040503050406030204" pitchFamily="18" charset="0"/>
                  <a:ea typeface="Cambria" panose="02040503050406030204" pitchFamily="18" charset="0"/>
                </a:rPr>
                <a:t>40-50</a:t>
              </a:r>
            </a:p>
            <a:p>
              <a:r>
                <a:rPr lang="en-US" sz="1050" dirty="0">
                  <a:solidFill>
                    <a:schemeClr val="tx1"/>
                  </a:solidFill>
                  <a:latin typeface="Cambria" panose="02040503050406030204" pitchFamily="18" charset="0"/>
                  <a:ea typeface="Cambria" panose="02040503050406030204" pitchFamily="18" charset="0"/>
                </a:rPr>
                <a:t>30-40</a:t>
              </a:r>
            </a:p>
            <a:p>
              <a:r>
                <a:rPr lang="en-US" sz="1050" dirty="0">
                  <a:solidFill>
                    <a:schemeClr val="tx1"/>
                  </a:solidFill>
                  <a:latin typeface="Cambria" panose="02040503050406030204" pitchFamily="18" charset="0"/>
                  <a:ea typeface="Cambria" panose="02040503050406030204" pitchFamily="18" charset="0"/>
                </a:rPr>
                <a:t>20-30</a:t>
              </a:r>
            </a:p>
            <a:p>
              <a:r>
                <a:rPr lang="en-US" sz="1050" dirty="0">
                  <a:solidFill>
                    <a:schemeClr val="tx1"/>
                  </a:solidFill>
                  <a:latin typeface="Cambria" panose="02040503050406030204" pitchFamily="18" charset="0"/>
                  <a:ea typeface="Cambria" panose="02040503050406030204" pitchFamily="18" charset="0"/>
                </a:rPr>
                <a:t>10-20</a:t>
              </a:r>
            </a:p>
            <a:p>
              <a:r>
                <a:rPr lang="en-US" sz="1050" dirty="0">
                  <a:solidFill>
                    <a:schemeClr val="tx1"/>
                  </a:solidFill>
                  <a:latin typeface="Cambria" panose="02040503050406030204" pitchFamily="18" charset="0"/>
                  <a:ea typeface="Cambria" panose="02040503050406030204" pitchFamily="18" charset="0"/>
                </a:rPr>
                <a:t>0-10</a:t>
              </a:r>
            </a:p>
          </p:txBody>
        </p:sp>
        <p:sp>
          <p:nvSpPr>
            <p:cNvPr id="77" name="Rectangle 76"/>
            <p:cNvSpPr/>
            <p:nvPr/>
          </p:nvSpPr>
          <p:spPr>
            <a:xfrm>
              <a:off x="209608" y="2198995"/>
              <a:ext cx="179737" cy="159732"/>
            </a:xfrm>
            <a:prstGeom prst="rect">
              <a:avLst/>
            </a:prstGeom>
            <a:solidFill>
              <a:schemeClr val="accent5">
                <a:lumMod val="50000"/>
              </a:schemeClr>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78" name="Rectangle 77"/>
            <p:cNvSpPr/>
            <p:nvPr/>
          </p:nvSpPr>
          <p:spPr>
            <a:xfrm>
              <a:off x="208606" y="2359022"/>
              <a:ext cx="179737" cy="159732"/>
            </a:xfrm>
            <a:prstGeom prst="rect">
              <a:avLst/>
            </a:prstGeom>
            <a:solidFill>
              <a:srgbClr val="2E508E"/>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79" name="Rectangle 78"/>
            <p:cNvSpPr/>
            <p:nvPr/>
          </p:nvSpPr>
          <p:spPr>
            <a:xfrm>
              <a:off x="209724" y="2519956"/>
              <a:ext cx="179737" cy="159732"/>
            </a:xfrm>
            <a:prstGeom prst="rect">
              <a:avLst/>
            </a:prstGeom>
            <a:solidFill>
              <a:srgbClr val="345BA2"/>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0" name="Rectangle 79"/>
            <p:cNvSpPr/>
            <p:nvPr/>
          </p:nvSpPr>
          <p:spPr>
            <a:xfrm>
              <a:off x="210610" y="2678583"/>
              <a:ext cx="179737" cy="159732"/>
            </a:xfrm>
            <a:prstGeom prst="rect">
              <a:avLst/>
            </a:prstGeom>
            <a:solidFill>
              <a:srgbClr val="3B67B7"/>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1" name="Rectangle 80"/>
            <p:cNvSpPr/>
            <p:nvPr/>
          </p:nvSpPr>
          <p:spPr>
            <a:xfrm>
              <a:off x="208460" y="2839187"/>
              <a:ext cx="179737" cy="159732"/>
            </a:xfrm>
            <a:prstGeom prst="rect">
              <a:avLst/>
            </a:prstGeom>
            <a:solidFill>
              <a:srgbClr val="4E79C6"/>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2" name="Rectangle 81"/>
            <p:cNvSpPr/>
            <p:nvPr/>
          </p:nvSpPr>
          <p:spPr>
            <a:xfrm>
              <a:off x="209839" y="2996832"/>
              <a:ext cx="179737" cy="159732"/>
            </a:xfrm>
            <a:prstGeom prst="rect">
              <a:avLst/>
            </a:prstGeom>
            <a:solidFill>
              <a:srgbClr val="5A82CA"/>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3" name="Rectangle 82"/>
            <p:cNvSpPr/>
            <p:nvPr/>
          </p:nvSpPr>
          <p:spPr>
            <a:xfrm>
              <a:off x="208375" y="3157911"/>
              <a:ext cx="179737" cy="159732"/>
            </a:xfrm>
            <a:prstGeom prst="rect">
              <a:avLst/>
            </a:prstGeom>
            <a:solidFill>
              <a:srgbClr val="7698D4"/>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4" name="Rectangle 83"/>
            <p:cNvSpPr/>
            <p:nvPr/>
          </p:nvSpPr>
          <p:spPr>
            <a:xfrm>
              <a:off x="209754" y="3317937"/>
              <a:ext cx="179737" cy="159732"/>
            </a:xfrm>
            <a:prstGeom prst="rect">
              <a:avLst/>
            </a:prstGeom>
            <a:solidFill>
              <a:srgbClr val="97B0DD"/>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5" name="Rectangle 84"/>
            <p:cNvSpPr/>
            <p:nvPr/>
          </p:nvSpPr>
          <p:spPr>
            <a:xfrm>
              <a:off x="208389" y="3476635"/>
              <a:ext cx="179737" cy="159732"/>
            </a:xfrm>
            <a:prstGeom prst="rect">
              <a:avLst/>
            </a:prstGeom>
            <a:solidFill>
              <a:srgbClr val="BCCCEA"/>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86" name="Rectangle 85"/>
            <p:cNvSpPr/>
            <p:nvPr/>
          </p:nvSpPr>
          <p:spPr>
            <a:xfrm>
              <a:off x="209768" y="3636661"/>
              <a:ext cx="179737" cy="159732"/>
            </a:xfrm>
            <a:prstGeom prst="rect">
              <a:avLst/>
            </a:prstGeom>
            <a:solidFill>
              <a:srgbClr val="E8EEF8"/>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grpSp>
      <p:grpSp>
        <p:nvGrpSpPr>
          <p:cNvPr id="88" name="Group 87"/>
          <p:cNvGrpSpPr/>
          <p:nvPr/>
        </p:nvGrpSpPr>
        <p:grpSpPr>
          <a:xfrm>
            <a:off x="5299384" y="2293136"/>
            <a:ext cx="803656" cy="1714930"/>
            <a:chOff x="208375" y="2136829"/>
            <a:chExt cx="803656" cy="1714930"/>
          </a:xfrm>
        </p:grpSpPr>
        <p:sp>
          <p:nvSpPr>
            <p:cNvPr id="89" name="Rectangle 88"/>
            <p:cNvSpPr/>
            <p:nvPr/>
          </p:nvSpPr>
          <p:spPr>
            <a:xfrm>
              <a:off x="406016" y="2136829"/>
              <a:ext cx="606015" cy="1714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Cambria" panose="02040503050406030204" pitchFamily="18" charset="0"/>
                  <a:ea typeface="Cambria" panose="02040503050406030204" pitchFamily="18" charset="0"/>
                </a:rPr>
                <a:t>90-100</a:t>
              </a:r>
            </a:p>
            <a:p>
              <a:r>
                <a:rPr lang="en-US" sz="1050" dirty="0">
                  <a:solidFill>
                    <a:schemeClr val="tx1"/>
                  </a:solidFill>
                  <a:latin typeface="Cambria" panose="02040503050406030204" pitchFamily="18" charset="0"/>
                  <a:ea typeface="Cambria" panose="02040503050406030204" pitchFamily="18" charset="0"/>
                </a:rPr>
                <a:t>80-90</a:t>
              </a:r>
            </a:p>
            <a:p>
              <a:r>
                <a:rPr lang="en-US" sz="1050" dirty="0">
                  <a:solidFill>
                    <a:schemeClr val="tx1"/>
                  </a:solidFill>
                  <a:latin typeface="Cambria" panose="02040503050406030204" pitchFamily="18" charset="0"/>
                  <a:ea typeface="Cambria" panose="02040503050406030204" pitchFamily="18" charset="0"/>
                </a:rPr>
                <a:t>70-80</a:t>
              </a:r>
            </a:p>
            <a:p>
              <a:r>
                <a:rPr lang="en-US" sz="1050" dirty="0">
                  <a:solidFill>
                    <a:schemeClr val="tx1"/>
                  </a:solidFill>
                  <a:latin typeface="Cambria" panose="02040503050406030204" pitchFamily="18" charset="0"/>
                  <a:ea typeface="Cambria" panose="02040503050406030204" pitchFamily="18" charset="0"/>
                </a:rPr>
                <a:t>60-70</a:t>
              </a:r>
            </a:p>
            <a:p>
              <a:r>
                <a:rPr lang="en-US" sz="1050" dirty="0">
                  <a:solidFill>
                    <a:schemeClr val="tx1"/>
                  </a:solidFill>
                  <a:latin typeface="Cambria" panose="02040503050406030204" pitchFamily="18" charset="0"/>
                  <a:ea typeface="Cambria" panose="02040503050406030204" pitchFamily="18" charset="0"/>
                </a:rPr>
                <a:t>50-60</a:t>
              </a:r>
            </a:p>
            <a:p>
              <a:r>
                <a:rPr lang="en-US" sz="1050" dirty="0">
                  <a:solidFill>
                    <a:schemeClr val="tx1"/>
                  </a:solidFill>
                  <a:latin typeface="Cambria" panose="02040503050406030204" pitchFamily="18" charset="0"/>
                  <a:ea typeface="Cambria" panose="02040503050406030204" pitchFamily="18" charset="0"/>
                </a:rPr>
                <a:t>40-50</a:t>
              </a:r>
            </a:p>
            <a:p>
              <a:r>
                <a:rPr lang="en-US" sz="1050" dirty="0">
                  <a:solidFill>
                    <a:schemeClr val="tx1"/>
                  </a:solidFill>
                  <a:latin typeface="Cambria" panose="02040503050406030204" pitchFamily="18" charset="0"/>
                  <a:ea typeface="Cambria" panose="02040503050406030204" pitchFamily="18" charset="0"/>
                </a:rPr>
                <a:t>30-40</a:t>
              </a:r>
            </a:p>
            <a:p>
              <a:r>
                <a:rPr lang="en-US" sz="1050" dirty="0">
                  <a:solidFill>
                    <a:schemeClr val="tx1"/>
                  </a:solidFill>
                  <a:latin typeface="Cambria" panose="02040503050406030204" pitchFamily="18" charset="0"/>
                  <a:ea typeface="Cambria" panose="02040503050406030204" pitchFamily="18" charset="0"/>
                </a:rPr>
                <a:t>20-30</a:t>
              </a:r>
            </a:p>
            <a:p>
              <a:r>
                <a:rPr lang="en-US" sz="1050" dirty="0">
                  <a:solidFill>
                    <a:schemeClr val="tx1"/>
                  </a:solidFill>
                  <a:latin typeface="Cambria" panose="02040503050406030204" pitchFamily="18" charset="0"/>
                  <a:ea typeface="Cambria" panose="02040503050406030204" pitchFamily="18" charset="0"/>
                </a:rPr>
                <a:t>10-20</a:t>
              </a:r>
            </a:p>
            <a:p>
              <a:r>
                <a:rPr lang="en-US" sz="1050" dirty="0">
                  <a:solidFill>
                    <a:schemeClr val="tx1"/>
                  </a:solidFill>
                  <a:latin typeface="Cambria" panose="02040503050406030204" pitchFamily="18" charset="0"/>
                  <a:ea typeface="Cambria" panose="02040503050406030204" pitchFamily="18" charset="0"/>
                </a:rPr>
                <a:t>0-10</a:t>
              </a:r>
            </a:p>
          </p:txBody>
        </p:sp>
        <p:sp>
          <p:nvSpPr>
            <p:cNvPr id="90" name="Rectangle 89"/>
            <p:cNvSpPr/>
            <p:nvPr/>
          </p:nvSpPr>
          <p:spPr>
            <a:xfrm>
              <a:off x="209608" y="2198995"/>
              <a:ext cx="179737" cy="159732"/>
            </a:xfrm>
            <a:prstGeom prst="rect">
              <a:avLst/>
            </a:prstGeom>
            <a:solidFill>
              <a:schemeClr val="accent5">
                <a:lumMod val="50000"/>
              </a:schemeClr>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1" name="Rectangle 90"/>
            <p:cNvSpPr/>
            <p:nvPr/>
          </p:nvSpPr>
          <p:spPr>
            <a:xfrm>
              <a:off x="208606" y="2359022"/>
              <a:ext cx="179737" cy="159732"/>
            </a:xfrm>
            <a:prstGeom prst="rect">
              <a:avLst/>
            </a:prstGeom>
            <a:solidFill>
              <a:srgbClr val="2E508E"/>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2" name="Rectangle 91"/>
            <p:cNvSpPr/>
            <p:nvPr/>
          </p:nvSpPr>
          <p:spPr>
            <a:xfrm>
              <a:off x="209724" y="2519956"/>
              <a:ext cx="179737" cy="159732"/>
            </a:xfrm>
            <a:prstGeom prst="rect">
              <a:avLst/>
            </a:prstGeom>
            <a:solidFill>
              <a:srgbClr val="345BA2"/>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3" name="Rectangle 92"/>
            <p:cNvSpPr/>
            <p:nvPr/>
          </p:nvSpPr>
          <p:spPr>
            <a:xfrm>
              <a:off x="210610" y="2678583"/>
              <a:ext cx="179737" cy="159732"/>
            </a:xfrm>
            <a:prstGeom prst="rect">
              <a:avLst/>
            </a:prstGeom>
            <a:solidFill>
              <a:srgbClr val="3B67B7"/>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4" name="Rectangle 93"/>
            <p:cNvSpPr/>
            <p:nvPr/>
          </p:nvSpPr>
          <p:spPr>
            <a:xfrm>
              <a:off x="208460" y="2839187"/>
              <a:ext cx="179737" cy="159732"/>
            </a:xfrm>
            <a:prstGeom prst="rect">
              <a:avLst/>
            </a:prstGeom>
            <a:solidFill>
              <a:srgbClr val="4E79C6"/>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5" name="Rectangle 94"/>
            <p:cNvSpPr/>
            <p:nvPr/>
          </p:nvSpPr>
          <p:spPr>
            <a:xfrm>
              <a:off x="209839" y="2996832"/>
              <a:ext cx="179737" cy="159732"/>
            </a:xfrm>
            <a:prstGeom prst="rect">
              <a:avLst/>
            </a:prstGeom>
            <a:solidFill>
              <a:srgbClr val="5A82CA"/>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6" name="Rectangle 95"/>
            <p:cNvSpPr/>
            <p:nvPr/>
          </p:nvSpPr>
          <p:spPr>
            <a:xfrm>
              <a:off x="208375" y="3157911"/>
              <a:ext cx="179737" cy="159732"/>
            </a:xfrm>
            <a:prstGeom prst="rect">
              <a:avLst/>
            </a:prstGeom>
            <a:solidFill>
              <a:srgbClr val="7698D4"/>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7" name="Rectangle 96"/>
            <p:cNvSpPr/>
            <p:nvPr/>
          </p:nvSpPr>
          <p:spPr>
            <a:xfrm>
              <a:off x="209754" y="3317937"/>
              <a:ext cx="179737" cy="159732"/>
            </a:xfrm>
            <a:prstGeom prst="rect">
              <a:avLst/>
            </a:prstGeom>
            <a:solidFill>
              <a:srgbClr val="97B0DD"/>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8" name="Rectangle 97"/>
            <p:cNvSpPr/>
            <p:nvPr/>
          </p:nvSpPr>
          <p:spPr>
            <a:xfrm>
              <a:off x="208389" y="3476635"/>
              <a:ext cx="179737" cy="159732"/>
            </a:xfrm>
            <a:prstGeom prst="rect">
              <a:avLst/>
            </a:prstGeom>
            <a:solidFill>
              <a:srgbClr val="BCCCEA"/>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sp>
          <p:nvSpPr>
            <p:cNvPr id="99" name="Rectangle 98"/>
            <p:cNvSpPr/>
            <p:nvPr/>
          </p:nvSpPr>
          <p:spPr>
            <a:xfrm>
              <a:off x="209768" y="3636661"/>
              <a:ext cx="179737" cy="159732"/>
            </a:xfrm>
            <a:prstGeom prst="rect">
              <a:avLst/>
            </a:prstGeom>
            <a:solidFill>
              <a:srgbClr val="E8EEF8"/>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tx1"/>
                </a:solidFill>
                <a:latin typeface="Cambria" panose="02040503050406030204" pitchFamily="18" charset="0"/>
                <a:ea typeface="Cambria" panose="02040503050406030204" pitchFamily="18" charset="0"/>
              </a:endParaRPr>
            </a:p>
          </p:txBody>
        </p:sp>
      </p:grpSp>
      <p:grpSp>
        <p:nvGrpSpPr>
          <p:cNvPr id="114" name="Group 113"/>
          <p:cNvGrpSpPr/>
          <p:nvPr/>
        </p:nvGrpSpPr>
        <p:grpSpPr>
          <a:xfrm>
            <a:off x="9918267" y="902751"/>
            <a:ext cx="2087711" cy="1392727"/>
            <a:chOff x="9918267" y="902751"/>
            <a:chExt cx="2087711" cy="1392727"/>
          </a:xfrm>
        </p:grpSpPr>
        <p:grpSp>
          <p:nvGrpSpPr>
            <p:cNvPr id="105" name="Group 104"/>
            <p:cNvGrpSpPr/>
            <p:nvPr/>
          </p:nvGrpSpPr>
          <p:grpSpPr>
            <a:xfrm>
              <a:off x="9918269" y="902751"/>
              <a:ext cx="2087709" cy="982265"/>
              <a:chOff x="9918269" y="902751"/>
              <a:chExt cx="2087709" cy="982265"/>
            </a:xfrm>
          </p:grpSpPr>
          <p:sp>
            <p:nvSpPr>
              <p:cNvPr id="100" name="Rectangle 99"/>
              <p:cNvSpPr/>
              <p:nvPr/>
            </p:nvSpPr>
            <p:spPr>
              <a:xfrm>
                <a:off x="9918269" y="902751"/>
                <a:ext cx="2087709" cy="9822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b="1" u="sng" dirty="0">
                    <a:solidFill>
                      <a:schemeClr val="tx1"/>
                    </a:solidFill>
                    <a:latin typeface="Cambria" panose="02040503050406030204" pitchFamily="18" charset="0"/>
                    <a:ea typeface="Cambria" panose="02040503050406030204" pitchFamily="18" charset="0"/>
                  </a:rPr>
                  <a:t>Color by</a:t>
                </a:r>
                <a:endParaRPr lang="en-US" sz="1100" dirty="0">
                  <a:solidFill>
                    <a:schemeClr val="tx1"/>
                  </a:solidFill>
                  <a:latin typeface="Cambria" panose="02040503050406030204" pitchFamily="18" charset="0"/>
                  <a:ea typeface="Cambria" panose="02040503050406030204" pitchFamily="18" charset="0"/>
                </a:endParaRPr>
              </a:p>
              <a:p>
                <a:pPr marL="171450" indent="-171450">
                  <a:buFont typeface="Arial" panose="020B0604020202020204" pitchFamily="34" charset="0"/>
                  <a:buChar char="•"/>
                </a:pPr>
                <a:r>
                  <a:rPr lang="en-US" sz="1100" dirty="0">
                    <a:solidFill>
                      <a:schemeClr val="tx1"/>
                    </a:solidFill>
                    <a:latin typeface="Cambria" panose="02040503050406030204" pitchFamily="18" charset="0"/>
                    <a:ea typeface="Cambria" panose="02040503050406030204" pitchFamily="18" charset="0"/>
                  </a:rPr>
                  <a:t>Graduation Rate</a:t>
                </a:r>
              </a:p>
              <a:p>
                <a:pPr marL="171450" indent="-171450">
                  <a:buFont typeface="Arial" panose="020B0604020202020204" pitchFamily="34" charset="0"/>
                  <a:buChar char="•"/>
                </a:pPr>
                <a:r>
                  <a:rPr lang="en-US" sz="1100" dirty="0">
                    <a:solidFill>
                      <a:schemeClr val="tx1"/>
                    </a:solidFill>
                    <a:latin typeface="Cambria" panose="02040503050406030204" pitchFamily="18" charset="0"/>
                    <a:ea typeface="Cambria" panose="02040503050406030204" pitchFamily="18" charset="0"/>
                  </a:rPr>
                  <a:t>Median SAT Scores</a:t>
                </a:r>
              </a:p>
              <a:p>
                <a:pPr marL="171450" indent="-171450">
                  <a:buFont typeface="Arial" panose="020B0604020202020204" pitchFamily="34" charset="0"/>
                  <a:buChar char="•"/>
                </a:pPr>
                <a:r>
                  <a:rPr lang="en-US" sz="1100" dirty="0">
                    <a:solidFill>
                      <a:schemeClr val="tx1"/>
                    </a:solidFill>
                    <a:latin typeface="Cambria" panose="02040503050406030204" pitchFamily="18" charset="0"/>
                    <a:ea typeface="Cambria" panose="02040503050406030204" pitchFamily="18" charset="0"/>
                  </a:rPr>
                  <a:t>Median ACT Scores</a:t>
                </a:r>
              </a:p>
              <a:p>
                <a:pPr marL="171450" indent="-171450">
                  <a:buFont typeface="Arial" panose="020B0604020202020204" pitchFamily="34" charset="0"/>
                  <a:buChar char="•"/>
                </a:pPr>
                <a:r>
                  <a:rPr lang="en-US" sz="1100" dirty="0">
                    <a:solidFill>
                      <a:schemeClr val="tx1"/>
                    </a:solidFill>
                    <a:latin typeface="Cambria" panose="02040503050406030204" pitchFamily="18" charset="0"/>
                    <a:ea typeface="Cambria" panose="02040503050406030204" pitchFamily="18" charset="0"/>
                  </a:rPr>
                  <a:t>College Matriculation Rate</a:t>
                </a:r>
              </a:p>
              <a:p>
                <a:pPr marL="171450" indent="-171450">
                  <a:buFont typeface="Arial" panose="020B0604020202020204" pitchFamily="34" charset="0"/>
                  <a:buChar char="•"/>
                </a:pPr>
                <a:endParaRPr lang="en-US" sz="1100" dirty="0">
                  <a:solidFill>
                    <a:schemeClr val="tx1"/>
                  </a:solidFill>
                  <a:latin typeface="Cambria" panose="02040503050406030204" pitchFamily="18" charset="0"/>
                  <a:ea typeface="Cambria" panose="02040503050406030204" pitchFamily="18" charset="0"/>
                </a:endParaRPr>
              </a:p>
            </p:txBody>
          </p:sp>
          <p:sp>
            <p:nvSpPr>
              <p:cNvPr id="101" name="Rectangle 100"/>
              <p:cNvSpPr/>
              <p:nvPr/>
            </p:nvSpPr>
            <p:spPr>
              <a:xfrm>
                <a:off x="9970798" y="1647908"/>
                <a:ext cx="123827" cy="11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02" name="Rectangle 101"/>
              <p:cNvSpPr/>
              <p:nvPr/>
            </p:nvSpPr>
            <p:spPr>
              <a:xfrm>
                <a:off x="9970798" y="1476700"/>
                <a:ext cx="123827" cy="11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03" name="Rectangle 102"/>
              <p:cNvSpPr/>
              <p:nvPr/>
            </p:nvSpPr>
            <p:spPr>
              <a:xfrm>
                <a:off x="9970797" y="1309857"/>
                <a:ext cx="123827" cy="11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04" name="Rectangle 103"/>
              <p:cNvSpPr/>
              <p:nvPr/>
            </p:nvSpPr>
            <p:spPr>
              <a:xfrm>
                <a:off x="9970797" y="1145826"/>
                <a:ext cx="123827" cy="1143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nvGrpSpPr>
            <p:cNvPr id="106" name="Group 105"/>
            <p:cNvGrpSpPr/>
            <p:nvPr/>
          </p:nvGrpSpPr>
          <p:grpSpPr>
            <a:xfrm>
              <a:off x="9918267" y="1964958"/>
              <a:ext cx="2087710" cy="330520"/>
              <a:chOff x="6944410" y="1834973"/>
              <a:chExt cx="1629202" cy="330520"/>
            </a:xfrm>
          </p:grpSpPr>
          <p:sp>
            <p:nvSpPr>
              <p:cNvPr id="107" name="Rectangle 106"/>
              <p:cNvSpPr/>
              <p:nvPr/>
            </p:nvSpPr>
            <p:spPr>
              <a:xfrm>
                <a:off x="6944410" y="1844757"/>
                <a:ext cx="1219820" cy="307777"/>
              </a:xfrm>
              <a:prstGeom prst="rect">
                <a:avLst/>
              </a:prstGeom>
              <a:noFill/>
              <a:ln>
                <a:solidFill>
                  <a:schemeClr val="tx1"/>
                </a:solidFill>
              </a:ln>
            </p:spPr>
            <p:txBody>
              <a:bodyPr wrap="square">
                <a:spAutoFit/>
              </a:bodyPr>
              <a:lstStyle/>
              <a:p>
                <a:r>
                  <a:rPr lang="en-US" sz="1400" dirty="0">
                    <a:latin typeface="Cambria" panose="02040503050406030204" pitchFamily="18" charset="0"/>
                    <a:ea typeface="Cambria" panose="02040503050406030204" pitchFamily="18" charset="0"/>
                  </a:rPr>
                  <a:t>--Data Set Select--</a:t>
                </a:r>
              </a:p>
            </p:txBody>
          </p:sp>
          <p:sp>
            <p:nvSpPr>
              <p:cNvPr id="108" name="Rectangle 107"/>
              <p:cNvSpPr/>
              <p:nvPr/>
            </p:nvSpPr>
            <p:spPr>
              <a:xfrm>
                <a:off x="6950061" y="1834973"/>
                <a:ext cx="1623551" cy="330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Cambria" panose="02040503050406030204" pitchFamily="18" charset="0"/>
                  <a:ea typeface="Cambria" panose="02040503050406030204" pitchFamily="18" charset="0"/>
                </a:endParaRPr>
              </a:p>
            </p:txBody>
          </p:sp>
          <p:sp>
            <p:nvSpPr>
              <p:cNvPr id="109" name="Isosceles Triangle 108"/>
              <p:cNvSpPr/>
              <p:nvPr/>
            </p:nvSpPr>
            <p:spPr>
              <a:xfrm rot="10800000">
                <a:off x="8252432" y="1887902"/>
                <a:ext cx="285725" cy="239988"/>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10" name="Isosceles Triangle 109"/>
              <p:cNvSpPr/>
              <p:nvPr/>
            </p:nvSpPr>
            <p:spPr>
              <a:xfrm rot="10800000">
                <a:off x="8280919" y="1939239"/>
                <a:ext cx="228749" cy="18865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11" name="Isosceles Triangle 110"/>
              <p:cNvSpPr/>
              <p:nvPr/>
            </p:nvSpPr>
            <p:spPr>
              <a:xfrm rot="10800000">
                <a:off x="8305174" y="1981167"/>
                <a:ext cx="180238" cy="143081"/>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12" name="Isosceles Triangle 111"/>
              <p:cNvSpPr/>
              <p:nvPr/>
            </p:nvSpPr>
            <p:spPr>
              <a:xfrm rot="10800000">
                <a:off x="8337922" y="2025000"/>
                <a:ext cx="119749" cy="10372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13" name="Isosceles Triangle 112"/>
              <p:cNvSpPr/>
              <p:nvPr/>
            </p:nvSpPr>
            <p:spPr>
              <a:xfrm rot="10800000">
                <a:off x="8357915" y="2065626"/>
                <a:ext cx="74754" cy="64084"/>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grpSp>
      </p:grpSp>
    </p:spTree>
    <p:extLst>
      <p:ext uri="{BB962C8B-B14F-4D97-AF65-F5344CB8AC3E}">
        <p14:creationId xmlns:p14="http://schemas.microsoft.com/office/powerpoint/2010/main" val="407411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6320</TotalTime>
  <Words>2249</Words>
  <Application>Microsoft Office PowerPoint</Application>
  <PresentationFormat>Widescreen</PresentationFormat>
  <Paragraphs>290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Inficon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Pizzone</dc:creator>
  <cp:lastModifiedBy>Thomas Pizzone</cp:lastModifiedBy>
  <cp:revision>47</cp:revision>
  <dcterms:created xsi:type="dcterms:W3CDTF">2022-03-28T20:08:40Z</dcterms:created>
  <dcterms:modified xsi:type="dcterms:W3CDTF">2022-07-02T04:19:52Z</dcterms:modified>
</cp:coreProperties>
</file>