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400"/>
    <a:srgbClr val="FF8001"/>
    <a:srgbClr val="4C2600"/>
    <a:srgbClr val="FFB469"/>
    <a:srgbClr val="FF9933"/>
    <a:srgbClr val="2E508E"/>
    <a:srgbClr val="345BA2"/>
    <a:srgbClr val="3B67B7"/>
    <a:srgbClr val="4E79C6"/>
    <a:srgbClr val="5A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E30C3-882E-4A42-8E55-4ED5D6BE8FA0}" v="5" dt="2022-06-26T22:33:39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>
        <p:scale>
          <a:sx n="100" d="100"/>
          <a:sy n="100" d="100"/>
        </p:scale>
        <p:origin x="6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izzone" userId="c31bc2e5-39ea-481e-a904-a35d4b2ef365" providerId="ADAL" clId="{B8DE30C3-882E-4A42-8E55-4ED5D6BE8FA0}"/>
    <pc:docChg chg="undo redo custSel modSld">
      <pc:chgData name="Thomas Pizzone" userId="c31bc2e5-39ea-481e-a904-a35d4b2ef365" providerId="ADAL" clId="{B8DE30C3-882E-4A42-8E55-4ED5D6BE8FA0}" dt="2022-06-27T00:48:56.233" v="2252" actId="14100"/>
      <pc:docMkLst>
        <pc:docMk/>
      </pc:docMkLst>
      <pc:sldChg chg="addSp delSp modSp mod setBg">
        <pc:chgData name="Thomas Pizzone" userId="c31bc2e5-39ea-481e-a904-a35d4b2ef365" providerId="ADAL" clId="{B8DE30C3-882E-4A42-8E55-4ED5D6BE8FA0}" dt="2022-06-27T00:48:56.233" v="2252" actId="14100"/>
        <pc:sldMkLst>
          <pc:docMk/>
          <pc:sldMk cId="1410593158" sldId="256"/>
        </pc:sldMkLst>
        <pc:spChg chg="add 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2" creationId="{FC46BE97-5CF8-2BC6-E044-CC58DB7BFFDF}"/>
          </ac:spMkLst>
        </pc:spChg>
        <pc:spChg chg="add del mod">
          <ac:chgData name="Thomas Pizzone" userId="c31bc2e5-39ea-481e-a904-a35d4b2ef365" providerId="ADAL" clId="{B8DE30C3-882E-4A42-8E55-4ED5D6BE8FA0}" dt="2022-06-26T22:40:53.807" v="121" actId="478"/>
          <ac:spMkLst>
            <pc:docMk/>
            <pc:sldMk cId="1410593158" sldId="256"/>
            <ac:spMk id="3" creationId="{7D69DED5-E1F2-F617-FF7E-8BC6EB9185D6}"/>
          </ac:spMkLst>
        </pc:spChg>
        <pc:spChg chg="mod topLvl">
          <ac:chgData name="Thomas Pizzone" userId="c31bc2e5-39ea-481e-a904-a35d4b2ef365" providerId="ADAL" clId="{B8DE30C3-882E-4A42-8E55-4ED5D6BE8FA0}" dt="2022-06-26T23:52:01.922" v="1640" actId="1076"/>
          <ac:spMkLst>
            <pc:docMk/>
            <pc:sldMk cId="1410593158" sldId="256"/>
            <ac:spMk id="6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8.337" v="1628" actId="478"/>
          <ac:spMkLst>
            <pc:docMk/>
            <pc:sldMk cId="1410593158" sldId="256"/>
            <ac:spMk id="7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8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9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10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11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12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13" creationId="{00000000-0000-0000-0000-000000000000}"/>
          </ac:spMkLst>
        </pc:spChg>
        <pc:spChg chg="add 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4" creationId="{A4E252C6-A7A4-2485-A886-8B534098BDFB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15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16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17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18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20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21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22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23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24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25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9.943" v="1629" actId="478"/>
          <ac:spMkLst>
            <pc:docMk/>
            <pc:sldMk cId="1410593158" sldId="256"/>
            <ac:spMk id="26" creationId="{00000000-0000-0000-0000-000000000000}"/>
          </ac:spMkLst>
        </pc:spChg>
        <pc:spChg chg="add 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29" creationId="{5EABB6C9-972F-F4F6-E911-E71366BA8B5D}"/>
          </ac:spMkLst>
        </pc:spChg>
        <pc:spChg chg="add del mod">
          <ac:chgData name="Thomas Pizzone" userId="c31bc2e5-39ea-481e-a904-a35d4b2ef365" providerId="ADAL" clId="{B8DE30C3-882E-4A42-8E55-4ED5D6BE8FA0}" dt="2022-06-26T22:47:08.725" v="406" actId="11529"/>
          <ac:spMkLst>
            <pc:docMk/>
            <pc:sldMk cId="1410593158" sldId="256"/>
            <ac:spMk id="30" creationId="{FDC2684F-E435-8E4B-B6D8-0BD072001789}"/>
          </ac:spMkLst>
        </pc:spChg>
        <pc:spChg chg="add del mod">
          <ac:chgData name="Thomas Pizzone" userId="c31bc2e5-39ea-481e-a904-a35d4b2ef365" providerId="ADAL" clId="{B8DE30C3-882E-4A42-8E55-4ED5D6BE8FA0}" dt="2022-06-26T22:48:13.853" v="422" actId="478"/>
          <ac:spMkLst>
            <pc:docMk/>
            <pc:sldMk cId="1410593158" sldId="256"/>
            <ac:spMk id="31" creationId="{CCA98B3B-485A-6397-88CD-F51CBC2D8BD8}"/>
          </ac:spMkLst>
        </pc:spChg>
        <pc:spChg chg="add del mod">
          <ac:chgData name="Thomas Pizzone" userId="c31bc2e5-39ea-481e-a904-a35d4b2ef365" providerId="ADAL" clId="{B8DE30C3-882E-4A42-8E55-4ED5D6BE8FA0}" dt="2022-06-26T22:49:21.942" v="438" actId="478"/>
          <ac:spMkLst>
            <pc:docMk/>
            <pc:sldMk cId="1410593158" sldId="256"/>
            <ac:spMk id="32" creationId="{B04E78D6-D11F-1384-38EF-618C6A0069BB}"/>
          </ac:spMkLst>
        </pc:spChg>
        <pc:spChg chg="add 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33" creationId="{897E5A46-EB61-3C04-B78C-2B3AEDF173F1}"/>
          </ac:spMkLst>
        </pc:spChg>
        <pc:spChg chg="add 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34" creationId="{561B15A7-6A1D-F2C9-B8E8-836C3B9C70CF}"/>
          </ac:spMkLst>
        </pc:spChg>
        <pc:spChg chg="del mod topLvl">
          <ac:chgData name="Thomas Pizzone" userId="c31bc2e5-39ea-481e-a904-a35d4b2ef365" providerId="ADAL" clId="{B8DE30C3-882E-4A42-8E55-4ED5D6BE8FA0}" dt="2022-06-26T23:51:25.835" v="1626" actId="478"/>
          <ac:spMkLst>
            <pc:docMk/>
            <pc:sldMk cId="1410593158" sldId="256"/>
            <ac:spMk id="35" creationId="{00000000-0000-0000-0000-000000000000}"/>
          </ac:spMkLst>
        </pc:spChg>
        <pc:spChg chg="add del mod">
          <ac:chgData name="Thomas Pizzone" userId="c31bc2e5-39ea-481e-a904-a35d4b2ef365" providerId="ADAL" clId="{B8DE30C3-882E-4A42-8E55-4ED5D6BE8FA0}" dt="2022-06-26T23:19:28.832" v="771" actId="478"/>
          <ac:spMkLst>
            <pc:docMk/>
            <pc:sldMk cId="1410593158" sldId="256"/>
            <ac:spMk id="39" creationId="{DAF804EC-A676-D975-5768-A53EA311C5AC}"/>
          </ac:spMkLst>
        </pc:spChg>
        <pc:spChg chg="del mod topLvl">
          <ac:chgData name="Thomas Pizzone" userId="c31bc2e5-39ea-481e-a904-a35d4b2ef365" providerId="ADAL" clId="{B8DE30C3-882E-4A42-8E55-4ED5D6BE8FA0}" dt="2022-06-26T23:51:27.076" v="1627" actId="478"/>
          <ac:spMkLst>
            <pc:docMk/>
            <pc:sldMk cId="1410593158" sldId="256"/>
            <ac:spMk id="41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7.076" v="1627" actId="478"/>
          <ac:spMkLst>
            <pc:docMk/>
            <pc:sldMk cId="1410593158" sldId="256"/>
            <ac:spMk id="43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7.076" v="1627" actId="478"/>
          <ac:spMkLst>
            <pc:docMk/>
            <pc:sldMk cId="1410593158" sldId="256"/>
            <ac:spMk id="44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7.076" v="1627" actId="478"/>
          <ac:spMkLst>
            <pc:docMk/>
            <pc:sldMk cId="1410593158" sldId="256"/>
            <ac:spMk id="45" creationId="{00000000-0000-0000-0000-000000000000}"/>
          </ac:spMkLst>
        </pc:spChg>
        <pc:spChg chg="add del mod">
          <ac:chgData name="Thomas Pizzone" userId="c31bc2e5-39ea-481e-a904-a35d4b2ef365" providerId="ADAL" clId="{B8DE30C3-882E-4A42-8E55-4ED5D6BE8FA0}" dt="2022-06-26T23:28:37.971" v="974" actId="478"/>
          <ac:spMkLst>
            <pc:docMk/>
            <pc:sldMk cId="1410593158" sldId="256"/>
            <ac:spMk id="48" creationId="{2B939370-0368-248E-6C0A-3FE99FF15C33}"/>
          </ac:spMkLst>
        </pc:spChg>
        <pc:spChg chg="del mod topLvl">
          <ac:chgData name="Thomas Pizzone" userId="c31bc2e5-39ea-481e-a904-a35d4b2ef365" providerId="ADAL" clId="{B8DE30C3-882E-4A42-8E55-4ED5D6BE8FA0}" dt="2022-06-26T22:52:25.111" v="478" actId="478"/>
          <ac:spMkLst>
            <pc:docMk/>
            <pc:sldMk cId="1410593158" sldId="256"/>
            <ac:spMk id="57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58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60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61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62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64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3:45.785" v="77" actId="478"/>
          <ac:spMkLst>
            <pc:docMk/>
            <pc:sldMk cId="1410593158" sldId="256"/>
            <ac:spMk id="67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9:34.582" v="112" actId="478"/>
          <ac:spMkLst>
            <pc:docMk/>
            <pc:sldMk cId="1410593158" sldId="256"/>
            <ac:spMk id="68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70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71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72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73" creationId="{00000000-0000-0000-0000-000000000000}"/>
          </ac:spMkLst>
        </pc:spChg>
        <pc:spChg chg="add mod">
          <ac:chgData name="Thomas Pizzone" userId="c31bc2e5-39ea-481e-a904-a35d4b2ef365" providerId="ADAL" clId="{B8DE30C3-882E-4A42-8E55-4ED5D6BE8FA0}" dt="2022-06-27T00:19:45.438" v="1983" actId="1076"/>
          <ac:spMkLst>
            <pc:docMk/>
            <pc:sldMk cId="1410593158" sldId="256"/>
            <ac:spMk id="74" creationId="{3BBBFA18-6526-A04A-86CE-B5C8A91E63E3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75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76" creationId="{00000000-0000-0000-0000-000000000000}"/>
          </ac:spMkLst>
        </pc:spChg>
        <pc:spChg chg="add 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78" creationId="{9A1A2D87-FC71-99AB-5FBA-31751458D1B5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79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80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81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39:32.420" v="111" actId="478"/>
          <ac:spMkLst>
            <pc:docMk/>
            <pc:sldMk cId="1410593158" sldId="256"/>
            <ac:spMk id="82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87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43:00.761" v="151" actId="6549"/>
          <ac:spMkLst>
            <pc:docMk/>
            <pc:sldMk cId="1410593158" sldId="256"/>
            <ac:spMk id="88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91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92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93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94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2:33:23.170" v="73" actId="165"/>
          <ac:spMkLst>
            <pc:docMk/>
            <pc:sldMk cId="1410593158" sldId="256"/>
            <ac:spMk id="95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96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97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98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99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101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102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105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106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3.417" v="1624" actId="478"/>
          <ac:spMkLst>
            <pc:docMk/>
            <pc:sldMk cId="1410593158" sldId="256"/>
            <ac:spMk id="107" creationId="{00000000-0000-0000-0000-000000000000}"/>
          </ac:spMkLst>
        </pc:spChg>
        <pc:spChg chg="del mod topLvl">
          <ac:chgData name="Thomas Pizzone" userId="c31bc2e5-39ea-481e-a904-a35d4b2ef365" providerId="ADAL" clId="{B8DE30C3-882E-4A42-8E55-4ED5D6BE8FA0}" dt="2022-06-26T23:51:24.327" v="1625" actId="478"/>
          <ac:spMkLst>
            <pc:docMk/>
            <pc:sldMk cId="1410593158" sldId="256"/>
            <ac:spMk id="108" creationId="{00000000-0000-0000-0000-000000000000}"/>
          </ac:spMkLst>
        </pc:spChg>
        <pc:spChg chg="del">
          <ac:chgData name="Thomas Pizzone" userId="c31bc2e5-39ea-481e-a904-a35d4b2ef365" providerId="ADAL" clId="{B8DE30C3-882E-4A42-8E55-4ED5D6BE8FA0}" dt="2022-06-26T22:42:56.595" v="150" actId="478"/>
          <ac:spMkLst>
            <pc:docMk/>
            <pc:sldMk cId="1410593158" sldId="256"/>
            <ac:spMk id="111" creationId="{00000000-0000-0000-0000-000000000000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12" creationId="{FC2D8E4A-875B-24C7-7134-9B8CB454E272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13" creationId="{062A3AD9-2B13-B207-377D-53958695BB70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14" creationId="{FA727E33-8773-7AF7-2F9A-482C11D4B130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15" creationId="{484DAB79-A40D-5B3E-D89C-C57985589F36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16" creationId="{025A1E5F-F8F9-15AB-FD8E-DE6C837DF6D9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17" creationId="{5CF325B5-E655-76CD-708D-3A7160959153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18" creationId="{89ADC7DC-6225-69ED-BA0B-BBC0DE48BEC1}"/>
          </ac:spMkLst>
        </pc:spChg>
        <pc:spChg chg="add del mod">
          <ac:chgData name="Thomas Pizzone" userId="c31bc2e5-39ea-481e-a904-a35d4b2ef365" providerId="ADAL" clId="{B8DE30C3-882E-4A42-8E55-4ED5D6BE8FA0}" dt="2022-06-26T22:39:59.465" v="115"/>
          <ac:spMkLst>
            <pc:docMk/>
            <pc:sldMk cId="1410593158" sldId="256"/>
            <ac:spMk id="120" creationId="{5857C22B-6D28-CA7C-12E7-EDC623D0123B}"/>
          </ac:spMkLst>
        </pc:spChg>
        <pc:spChg chg="add 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21" creationId="{4B230C69-A3EC-D4AD-F53E-ACADB6E86C8D}"/>
          </ac:spMkLst>
        </pc:spChg>
        <pc:spChg chg="add 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22" creationId="{48372335-9DB8-6C7E-F86C-61D30EC2DE58}"/>
          </ac:spMkLst>
        </pc:spChg>
        <pc:spChg chg="add del mod">
          <ac:chgData name="Thomas Pizzone" userId="c31bc2e5-39ea-481e-a904-a35d4b2ef365" providerId="ADAL" clId="{B8DE30C3-882E-4A42-8E55-4ED5D6BE8FA0}" dt="2022-06-26T22:45:04.842" v="304" actId="478"/>
          <ac:spMkLst>
            <pc:docMk/>
            <pc:sldMk cId="1410593158" sldId="256"/>
            <ac:spMk id="123" creationId="{51614EE6-68DF-FBBF-FB49-BCB7CEFCC608}"/>
          </ac:spMkLst>
        </pc:spChg>
        <pc:spChg chg="add del mod">
          <ac:chgData name="Thomas Pizzone" userId="c31bc2e5-39ea-481e-a904-a35d4b2ef365" providerId="ADAL" clId="{B8DE30C3-882E-4A42-8E55-4ED5D6BE8FA0}" dt="2022-06-26T23:52:05.154" v="1641" actId="1076"/>
          <ac:spMkLst>
            <pc:docMk/>
            <pc:sldMk cId="1410593158" sldId="256"/>
            <ac:spMk id="124" creationId="{B3308436-C464-C37F-43AC-6992FCC939F8}"/>
          </ac:spMkLst>
        </pc:spChg>
        <pc:spChg chg="add del mod">
          <ac:chgData name="Thomas Pizzone" userId="c31bc2e5-39ea-481e-a904-a35d4b2ef365" providerId="ADAL" clId="{B8DE30C3-882E-4A42-8E55-4ED5D6BE8FA0}" dt="2022-06-26T23:51:32.137" v="1630" actId="478"/>
          <ac:spMkLst>
            <pc:docMk/>
            <pc:sldMk cId="1410593158" sldId="256"/>
            <ac:spMk id="125" creationId="{CD79548B-E8F1-326C-8FF1-DFE873FF3BCC}"/>
          </ac:spMkLst>
        </pc:spChg>
        <pc:spChg chg="add 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26" creationId="{AEFA0BDF-EBE3-F933-EF03-DEF4C3C92155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28" creationId="{EB905261-2CE5-4CAC-A6B3-37CCFD224D75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29" creationId="{F770CB97-9F06-0354-9D47-8F75D7566E49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30" creationId="{C5DF5684-D3C8-5C33-ECFD-19FE36FDBC4C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31" creationId="{A3FEFF3B-EE91-F7D6-C959-BF0CE4009AC9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32" creationId="{B7B114F6-72EB-B991-6552-F978E434D958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33" creationId="{F6ECCBB4-4AFB-2C4B-18FF-4D804EF57253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34" creationId="{6B8D7B53-8273-3881-EBB8-A425C2092E17}"/>
          </ac:spMkLst>
        </pc:spChg>
        <pc:spChg chg="del mod topLvl">
          <ac:chgData name="Thomas Pizzone" userId="c31bc2e5-39ea-481e-a904-a35d4b2ef365" providerId="ADAL" clId="{B8DE30C3-882E-4A42-8E55-4ED5D6BE8FA0}" dt="2022-06-26T23:24:35.562" v="901" actId="478"/>
          <ac:spMkLst>
            <pc:docMk/>
            <pc:sldMk cId="1410593158" sldId="256"/>
            <ac:spMk id="137" creationId="{AAEF52EE-A2FB-E3DE-E5F2-5563AF0F54C4}"/>
          </ac:spMkLst>
        </pc:spChg>
        <pc:spChg chg="del mod topLvl">
          <ac:chgData name="Thomas Pizzone" userId="c31bc2e5-39ea-481e-a904-a35d4b2ef365" providerId="ADAL" clId="{B8DE30C3-882E-4A42-8E55-4ED5D6BE8FA0}" dt="2022-06-26T23:24:33.295" v="900" actId="478"/>
          <ac:spMkLst>
            <pc:docMk/>
            <pc:sldMk cId="1410593158" sldId="256"/>
            <ac:spMk id="138" creationId="{EA427C5C-7D06-F87C-CBB4-6B795D09C625}"/>
          </ac:spMkLst>
        </pc:spChg>
        <pc:spChg chg="mod topLvl">
          <ac:chgData name="Thomas Pizzone" userId="c31bc2e5-39ea-481e-a904-a35d4b2ef365" providerId="ADAL" clId="{B8DE30C3-882E-4A42-8E55-4ED5D6BE8FA0}" dt="2022-06-27T00:13:59.494" v="1910" actId="207"/>
          <ac:spMkLst>
            <pc:docMk/>
            <pc:sldMk cId="1410593158" sldId="256"/>
            <ac:spMk id="139" creationId="{0D209122-F19E-F2E5-EFF3-7F02FA2BDB2E}"/>
          </ac:spMkLst>
        </pc:spChg>
        <pc:spChg chg="mod topLvl">
          <ac:chgData name="Thomas Pizzone" userId="c31bc2e5-39ea-481e-a904-a35d4b2ef365" providerId="ADAL" clId="{B8DE30C3-882E-4A42-8E55-4ED5D6BE8FA0}" dt="2022-06-27T00:13:59.494" v="1910" actId="207"/>
          <ac:spMkLst>
            <pc:docMk/>
            <pc:sldMk cId="1410593158" sldId="256"/>
            <ac:spMk id="140" creationId="{1D0A2EC6-E804-611B-72D9-BE48F26E5127}"/>
          </ac:spMkLst>
        </pc:spChg>
        <pc:spChg chg="mod topLvl">
          <ac:chgData name="Thomas Pizzone" userId="c31bc2e5-39ea-481e-a904-a35d4b2ef365" providerId="ADAL" clId="{B8DE30C3-882E-4A42-8E55-4ED5D6BE8FA0}" dt="2022-06-27T00:13:59.494" v="1910" actId="207"/>
          <ac:spMkLst>
            <pc:docMk/>
            <pc:sldMk cId="1410593158" sldId="256"/>
            <ac:spMk id="141" creationId="{30C157BA-6172-9B99-35CD-DD5C7162B5DE}"/>
          </ac:spMkLst>
        </pc:spChg>
        <pc:spChg chg="mod topLvl">
          <ac:chgData name="Thomas Pizzone" userId="c31bc2e5-39ea-481e-a904-a35d4b2ef365" providerId="ADAL" clId="{B8DE30C3-882E-4A42-8E55-4ED5D6BE8FA0}" dt="2022-06-27T00:13:59.494" v="1910" actId="207"/>
          <ac:spMkLst>
            <pc:docMk/>
            <pc:sldMk cId="1410593158" sldId="256"/>
            <ac:spMk id="142" creationId="{6BEB94F2-23C7-9C0E-8794-CB6D5C00BA64}"/>
          </ac:spMkLst>
        </pc:spChg>
        <pc:spChg chg="mod topLvl">
          <ac:chgData name="Thomas Pizzone" userId="c31bc2e5-39ea-481e-a904-a35d4b2ef365" providerId="ADAL" clId="{B8DE30C3-882E-4A42-8E55-4ED5D6BE8FA0}" dt="2022-06-27T00:13:59.494" v="1910" actId="207"/>
          <ac:spMkLst>
            <pc:docMk/>
            <pc:sldMk cId="1410593158" sldId="256"/>
            <ac:spMk id="143" creationId="{A291098A-F8AB-700F-D670-3B87C9DF120D}"/>
          </ac:spMkLst>
        </pc:spChg>
        <pc:spChg chg="mod">
          <ac:chgData name="Thomas Pizzone" userId="c31bc2e5-39ea-481e-a904-a35d4b2ef365" providerId="ADAL" clId="{B8DE30C3-882E-4A42-8E55-4ED5D6BE8FA0}" dt="2022-06-26T22:51:33.226" v="459"/>
          <ac:spMkLst>
            <pc:docMk/>
            <pc:sldMk cId="1410593158" sldId="256"/>
            <ac:spMk id="147" creationId="{7B91FE57-8A9B-B715-0409-D6E5701C3C4E}"/>
          </ac:spMkLst>
        </pc:spChg>
        <pc:spChg chg="mod">
          <ac:chgData name="Thomas Pizzone" userId="c31bc2e5-39ea-481e-a904-a35d4b2ef365" providerId="ADAL" clId="{B8DE30C3-882E-4A42-8E55-4ED5D6BE8FA0}" dt="2022-06-26T22:51:33.226" v="459"/>
          <ac:spMkLst>
            <pc:docMk/>
            <pc:sldMk cId="1410593158" sldId="256"/>
            <ac:spMk id="148" creationId="{9F048063-8C51-6695-AEA3-3CC6B022851A}"/>
          </ac:spMkLst>
        </pc:spChg>
        <pc:spChg chg="mod">
          <ac:chgData name="Thomas Pizzone" userId="c31bc2e5-39ea-481e-a904-a35d4b2ef365" providerId="ADAL" clId="{B8DE30C3-882E-4A42-8E55-4ED5D6BE8FA0}" dt="2022-06-26T22:51:33.226" v="459"/>
          <ac:spMkLst>
            <pc:docMk/>
            <pc:sldMk cId="1410593158" sldId="256"/>
            <ac:spMk id="149" creationId="{6A5A0F3B-FEDE-CEC8-E729-F0C8F31A01B2}"/>
          </ac:spMkLst>
        </pc:spChg>
        <pc:spChg chg="mod">
          <ac:chgData name="Thomas Pizzone" userId="c31bc2e5-39ea-481e-a904-a35d4b2ef365" providerId="ADAL" clId="{B8DE30C3-882E-4A42-8E55-4ED5D6BE8FA0}" dt="2022-06-26T22:51:33.226" v="459"/>
          <ac:spMkLst>
            <pc:docMk/>
            <pc:sldMk cId="1410593158" sldId="256"/>
            <ac:spMk id="150" creationId="{BFFE4550-007F-6C78-E355-E45241DD03D5}"/>
          </ac:spMkLst>
        </pc:spChg>
        <pc:spChg chg="mod">
          <ac:chgData name="Thomas Pizzone" userId="c31bc2e5-39ea-481e-a904-a35d4b2ef365" providerId="ADAL" clId="{B8DE30C3-882E-4A42-8E55-4ED5D6BE8FA0}" dt="2022-06-26T22:51:33.226" v="459"/>
          <ac:spMkLst>
            <pc:docMk/>
            <pc:sldMk cId="1410593158" sldId="256"/>
            <ac:spMk id="151" creationId="{C63AD49F-F3AD-B533-F695-BCCA0670245B}"/>
          </ac:spMkLst>
        </pc:spChg>
        <pc:spChg chg="add mod ord">
          <ac:chgData name="Thomas Pizzone" userId="c31bc2e5-39ea-481e-a904-a35d4b2ef365" providerId="ADAL" clId="{B8DE30C3-882E-4A42-8E55-4ED5D6BE8FA0}" dt="2022-06-26T23:50:12.048" v="1521" actId="20577"/>
          <ac:spMkLst>
            <pc:docMk/>
            <pc:sldMk cId="1410593158" sldId="256"/>
            <ac:spMk id="152" creationId="{1757BF51-903E-CA7B-E6BE-3FE6D0CA080D}"/>
          </ac:spMkLst>
        </pc:spChg>
        <pc:spChg chg="mod">
          <ac:chgData name="Thomas Pizzone" userId="c31bc2e5-39ea-481e-a904-a35d4b2ef365" providerId="ADAL" clId="{B8DE30C3-882E-4A42-8E55-4ED5D6BE8FA0}" dt="2022-06-26T22:56:29.743" v="607" actId="164"/>
          <ac:spMkLst>
            <pc:docMk/>
            <pc:sldMk cId="1410593158" sldId="256"/>
            <ac:spMk id="155" creationId="{57AAEFE3-B81C-02ED-D10D-D11DB5DC6F9B}"/>
          </ac:spMkLst>
        </pc:spChg>
        <pc:spChg chg="mod">
          <ac:chgData name="Thomas Pizzone" userId="c31bc2e5-39ea-481e-a904-a35d4b2ef365" providerId="ADAL" clId="{B8DE30C3-882E-4A42-8E55-4ED5D6BE8FA0}" dt="2022-06-26T22:56:29.743" v="607" actId="164"/>
          <ac:spMkLst>
            <pc:docMk/>
            <pc:sldMk cId="1410593158" sldId="256"/>
            <ac:spMk id="156" creationId="{A2670A1F-A885-D070-AB17-FEFA438AE476}"/>
          </ac:spMkLst>
        </pc:spChg>
        <pc:spChg chg="mod">
          <ac:chgData name="Thomas Pizzone" userId="c31bc2e5-39ea-481e-a904-a35d4b2ef365" providerId="ADAL" clId="{B8DE30C3-882E-4A42-8E55-4ED5D6BE8FA0}" dt="2022-06-26T22:56:29.743" v="607" actId="164"/>
          <ac:spMkLst>
            <pc:docMk/>
            <pc:sldMk cId="1410593158" sldId="256"/>
            <ac:spMk id="157" creationId="{73EE9909-9ECC-48ED-4C9F-D108F5FBAD96}"/>
          </ac:spMkLst>
        </pc:spChg>
        <pc:spChg chg="mod">
          <ac:chgData name="Thomas Pizzone" userId="c31bc2e5-39ea-481e-a904-a35d4b2ef365" providerId="ADAL" clId="{B8DE30C3-882E-4A42-8E55-4ED5D6BE8FA0}" dt="2022-06-26T22:56:29.743" v="607" actId="164"/>
          <ac:spMkLst>
            <pc:docMk/>
            <pc:sldMk cId="1410593158" sldId="256"/>
            <ac:spMk id="158" creationId="{892FE0A3-C190-14A8-4409-B58DF4C6052C}"/>
          </ac:spMkLst>
        </pc:spChg>
        <pc:spChg chg="mod">
          <ac:chgData name="Thomas Pizzone" userId="c31bc2e5-39ea-481e-a904-a35d4b2ef365" providerId="ADAL" clId="{B8DE30C3-882E-4A42-8E55-4ED5D6BE8FA0}" dt="2022-06-26T22:56:29.743" v="607" actId="164"/>
          <ac:spMkLst>
            <pc:docMk/>
            <pc:sldMk cId="1410593158" sldId="256"/>
            <ac:spMk id="159" creationId="{35834D19-1097-AD0E-CC5A-ECF582DEEDA7}"/>
          </ac:spMkLst>
        </pc:spChg>
        <pc:spChg chg="add mod">
          <ac:chgData name="Thomas Pizzone" userId="c31bc2e5-39ea-481e-a904-a35d4b2ef365" providerId="ADAL" clId="{B8DE30C3-882E-4A42-8E55-4ED5D6BE8FA0}" dt="2022-06-27T00:46:43.492" v="2199" actId="1076"/>
          <ac:spMkLst>
            <pc:docMk/>
            <pc:sldMk cId="1410593158" sldId="256"/>
            <ac:spMk id="160" creationId="{EF351E8E-9F85-34C0-FE20-F19CDE0E9099}"/>
          </ac:spMkLst>
        </pc:spChg>
        <pc:spChg chg="add del mod">
          <ac:chgData name="Thomas Pizzone" userId="c31bc2e5-39ea-481e-a904-a35d4b2ef365" providerId="ADAL" clId="{B8DE30C3-882E-4A42-8E55-4ED5D6BE8FA0}" dt="2022-06-26T22:55:40.076" v="557" actId="478"/>
          <ac:spMkLst>
            <pc:docMk/>
            <pc:sldMk cId="1410593158" sldId="256"/>
            <ac:spMk id="161" creationId="{39C2E909-570A-8DA6-84ED-06E0AF315B94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64" creationId="{D9782C79-F557-439C-02D0-F0E18CD94E37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65" creationId="{83555873-EFC6-9DD0-62A9-D4686DD51DA7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66" creationId="{BFDF1D69-BF0E-EDCD-4B8A-10D4A9719CAB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67" creationId="{BE7B9AB9-7FD3-EB8B-8C76-45782CFC1702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68" creationId="{C6BE4CAE-2CDF-31B1-3B43-277DCC0F20F1}"/>
          </ac:spMkLst>
        </pc:spChg>
        <pc:spChg chg="add mod">
          <ac:chgData name="Thomas Pizzone" userId="c31bc2e5-39ea-481e-a904-a35d4b2ef365" providerId="ADAL" clId="{B8DE30C3-882E-4A42-8E55-4ED5D6BE8FA0}" dt="2022-06-26T23:20:16.972" v="782" actId="571"/>
          <ac:spMkLst>
            <pc:docMk/>
            <pc:sldMk cId="1410593158" sldId="256"/>
            <ac:spMk id="169" creationId="{F7B44C0B-7383-C46F-6C04-B0FFD5B859E5}"/>
          </ac:spMkLst>
        </pc:spChg>
        <pc:spChg chg="add mod topLvl">
          <ac:chgData name="Thomas Pizzone" userId="c31bc2e5-39ea-481e-a904-a35d4b2ef365" providerId="ADAL" clId="{B8DE30C3-882E-4A42-8E55-4ED5D6BE8FA0}" dt="2022-06-27T00:25:50.869" v="2145" actId="1076"/>
          <ac:spMkLst>
            <pc:docMk/>
            <pc:sldMk cId="1410593158" sldId="256"/>
            <ac:spMk id="170" creationId="{7AF7D7A2-C5BD-2F55-E9F4-C301B52E85DA}"/>
          </ac:spMkLst>
        </pc:spChg>
        <pc:spChg chg="add del mod">
          <ac:chgData name="Thomas Pizzone" userId="c31bc2e5-39ea-481e-a904-a35d4b2ef365" providerId="ADAL" clId="{B8DE30C3-882E-4A42-8E55-4ED5D6BE8FA0}" dt="2022-06-26T23:31:30.958" v="1022" actId="478"/>
          <ac:spMkLst>
            <pc:docMk/>
            <pc:sldMk cId="1410593158" sldId="256"/>
            <ac:spMk id="171" creationId="{E5CC38B2-8C58-3C8F-28B2-8A35CB3F2ECD}"/>
          </ac:spMkLst>
        </pc:spChg>
        <pc:spChg chg="add del mod">
          <ac:chgData name="Thomas Pizzone" userId="c31bc2e5-39ea-481e-a904-a35d4b2ef365" providerId="ADAL" clId="{B8DE30C3-882E-4A42-8E55-4ED5D6BE8FA0}" dt="2022-06-26T23:31:30.958" v="1022" actId="478"/>
          <ac:spMkLst>
            <pc:docMk/>
            <pc:sldMk cId="1410593158" sldId="256"/>
            <ac:spMk id="172" creationId="{4F4DF46F-DBEF-9993-87BE-3FBD46F2D559}"/>
          </ac:spMkLst>
        </pc:spChg>
        <pc:spChg chg="add del mod">
          <ac:chgData name="Thomas Pizzone" userId="c31bc2e5-39ea-481e-a904-a35d4b2ef365" providerId="ADAL" clId="{B8DE30C3-882E-4A42-8E55-4ED5D6BE8FA0}" dt="2022-06-26T23:31:30.958" v="1022" actId="478"/>
          <ac:spMkLst>
            <pc:docMk/>
            <pc:sldMk cId="1410593158" sldId="256"/>
            <ac:spMk id="173" creationId="{CB9BA230-1B9C-25C1-FA84-06C53B30721E}"/>
          </ac:spMkLst>
        </pc:spChg>
        <pc:spChg chg="add mod topLvl">
          <ac:chgData name="Thomas Pizzone" userId="c31bc2e5-39ea-481e-a904-a35d4b2ef365" providerId="ADAL" clId="{B8DE30C3-882E-4A42-8E55-4ED5D6BE8FA0}" dt="2022-06-27T00:25:45.373" v="2144" actId="1076"/>
          <ac:spMkLst>
            <pc:docMk/>
            <pc:sldMk cId="1410593158" sldId="256"/>
            <ac:spMk id="174" creationId="{77EF7085-D838-5191-205F-32E9288970DB}"/>
          </ac:spMkLst>
        </pc:spChg>
        <pc:spChg chg="add mod topLvl">
          <ac:chgData name="Thomas Pizzone" userId="c31bc2e5-39ea-481e-a904-a35d4b2ef365" providerId="ADAL" clId="{B8DE30C3-882E-4A42-8E55-4ED5D6BE8FA0}" dt="2022-06-27T00:25:30.644" v="2141" actId="1076"/>
          <ac:spMkLst>
            <pc:docMk/>
            <pc:sldMk cId="1410593158" sldId="256"/>
            <ac:spMk id="175" creationId="{311FF225-8071-ECF5-820A-F2D3DF17CD5A}"/>
          </ac:spMkLst>
        </pc:spChg>
        <pc:spChg chg="add mod topLvl">
          <ac:chgData name="Thomas Pizzone" userId="c31bc2e5-39ea-481e-a904-a35d4b2ef365" providerId="ADAL" clId="{B8DE30C3-882E-4A42-8E55-4ED5D6BE8FA0}" dt="2022-06-27T00:25:06.037" v="2138" actId="1076"/>
          <ac:spMkLst>
            <pc:docMk/>
            <pc:sldMk cId="1410593158" sldId="256"/>
            <ac:spMk id="176" creationId="{32433400-0808-3A75-9374-F1D857868FD7}"/>
          </ac:spMkLst>
        </pc:spChg>
        <pc:spChg chg="add mod topLvl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77" creationId="{59AE75F7-5F98-B534-FD9D-BC39CBB76FF2}"/>
          </ac:spMkLst>
        </pc:spChg>
        <pc:spChg chg="add del mod">
          <ac:chgData name="Thomas Pizzone" userId="c31bc2e5-39ea-481e-a904-a35d4b2ef365" providerId="ADAL" clId="{B8DE30C3-882E-4A42-8E55-4ED5D6BE8FA0}" dt="2022-06-26T23:32:40.020" v="1044" actId="478"/>
          <ac:spMkLst>
            <pc:docMk/>
            <pc:sldMk cId="1410593158" sldId="256"/>
            <ac:spMk id="178" creationId="{37CF07D5-39BB-BA25-33BB-8D21601D8FE7}"/>
          </ac:spMkLst>
        </pc:spChg>
        <pc:spChg chg="add mod topLvl">
          <ac:chgData name="Thomas Pizzone" userId="c31bc2e5-39ea-481e-a904-a35d4b2ef365" providerId="ADAL" clId="{B8DE30C3-882E-4A42-8E55-4ED5D6BE8FA0}" dt="2022-06-27T00:25:19.436" v="2139" actId="1076"/>
          <ac:spMkLst>
            <pc:docMk/>
            <pc:sldMk cId="1410593158" sldId="256"/>
            <ac:spMk id="179" creationId="{D61F6AD5-EA7D-7DB0-8300-BEEEAE8C6F23}"/>
          </ac:spMkLst>
        </pc:spChg>
        <pc:spChg chg="add mod topLvl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180" creationId="{8E18DA4F-6C9A-A30C-9AC0-AAB76EDB44CB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82" creationId="{382D8E24-A757-B2FF-02B6-FB61F2C6A988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84" creationId="{CAA5195A-125B-E641-2153-D01CA89ED4C4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85" creationId="{3FD31148-2A90-BD82-E87C-6EC49A983DAC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86" creationId="{8A1B8020-AA9B-B4BD-46B8-F9F9AB24C1BF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87" creationId="{427BB32F-FC1D-639C-11C5-B9A4C61C99C9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89" creationId="{F7BD8897-31FF-1283-2216-7A3E15B5A4C7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91" creationId="{52501A44-14D2-4B10-E3A4-15F33201AFF1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92" creationId="{BD2B4844-AF1E-CD69-6545-5D1120A134E0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93" creationId="{7437D42F-EDB2-E128-5FEB-2C5AD7F1CED8}"/>
          </ac:spMkLst>
        </pc:spChg>
        <pc:spChg chg="mod">
          <ac:chgData name="Thomas Pizzone" userId="c31bc2e5-39ea-481e-a904-a35d4b2ef365" providerId="ADAL" clId="{B8DE30C3-882E-4A42-8E55-4ED5D6BE8FA0}" dt="2022-06-26T23:49:06.704" v="1384" actId="165"/>
          <ac:spMkLst>
            <pc:docMk/>
            <pc:sldMk cId="1410593158" sldId="256"/>
            <ac:spMk id="194" creationId="{8417E5BD-6E04-BF9D-224D-C82E7B278A23}"/>
          </ac:spMkLst>
        </pc:spChg>
        <pc:spChg chg="mod">
          <ac:chgData name="Thomas Pizzone" userId="c31bc2e5-39ea-481e-a904-a35d4b2ef365" providerId="ADAL" clId="{B8DE30C3-882E-4A42-8E55-4ED5D6BE8FA0}" dt="2022-06-26T23:36:28.111" v="1138"/>
          <ac:spMkLst>
            <pc:docMk/>
            <pc:sldMk cId="1410593158" sldId="256"/>
            <ac:spMk id="199" creationId="{5C9D3C55-B037-DEF7-C04A-BF866A4E7463}"/>
          </ac:spMkLst>
        </pc:spChg>
        <pc:spChg chg="mod">
          <ac:chgData name="Thomas Pizzone" userId="c31bc2e5-39ea-481e-a904-a35d4b2ef365" providerId="ADAL" clId="{B8DE30C3-882E-4A42-8E55-4ED5D6BE8FA0}" dt="2022-06-26T23:36:28.111" v="1138"/>
          <ac:spMkLst>
            <pc:docMk/>
            <pc:sldMk cId="1410593158" sldId="256"/>
            <ac:spMk id="200" creationId="{07DED9EA-6687-DD62-8967-5153F49C3923}"/>
          </ac:spMkLst>
        </pc:spChg>
        <pc:spChg chg="mod">
          <ac:chgData name="Thomas Pizzone" userId="c31bc2e5-39ea-481e-a904-a35d4b2ef365" providerId="ADAL" clId="{B8DE30C3-882E-4A42-8E55-4ED5D6BE8FA0}" dt="2022-06-26T23:36:28.111" v="1138"/>
          <ac:spMkLst>
            <pc:docMk/>
            <pc:sldMk cId="1410593158" sldId="256"/>
            <ac:spMk id="201" creationId="{073E9D3F-1D01-5A91-0E80-382131191ED5}"/>
          </ac:spMkLst>
        </pc:spChg>
        <pc:spChg chg="mod">
          <ac:chgData name="Thomas Pizzone" userId="c31bc2e5-39ea-481e-a904-a35d4b2ef365" providerId="ADAL" clId="{B8DE30C3-882E-4A42-8E55-4ED5D6BE8FA0}" dt="2022-06-26T23:36:28.111" v="1138"/>
          <ac:spMkLst>
            <pc:docMk/>
            <pc:sldMk cId="1410593158" sldId="256"/>
            <ac:spMk id="202" creationId="{EFD8A2D8-9A13-E766-E61D-E7E7E343900E}"/>
          </ac:spMkLst>
        </pc:spChg>
        <pc:spChg chg="mod">
          <ac:chgData name="Thomas Pizzone" userId="c31bc2e5-39ea-481e-a904-a35d4b2ef365" providerId="ADAL" clId="{B8DE30C3-882E-4A42-8E55-4ED5D6BE8FA0}" dt="2022-06-26T23:36:28.111" v="1138"/>
          <ac:spMkLst>
            <pc:docMk/>
            <pc:sldMk cId="1410593158" sldId="256"/>
            <ac:spMk id="203" creationId="{33FE9C8F-6F2A-CDFD-D186-5D80D3B2F4E5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208" creationId="{21FD946A-0A33-582E-37E0-468FABBE7055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209" creationId="{B1891155-7A0B-22FD-8FE8-5D41A640E1C6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210" creationId="{B3A0A35A-606D-1D93-8795-44E09E11EE42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211" creationId="{5CA91D5F-C54D-5EDD-B21B-F125DC918DEA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212" creationId="{19010831-50C3-84C9-3144-4E8DC647891D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213" creationId="{E8E9D714-7950-2041-D9A8-5B865C6700BF}"/>
          </ac:spMkLst>
        </pc:spChg>
        <pc:spChg chg="mod">
          <ac:chgData name="Thomas Pizzone" userId="c31bc2e5-39ea-481e-a904-a35d4b2ef365" providerId="ADAL" clId="{B8DE30C3-882E-4A42-8E55-4ED5D6BE8FA0}" dt="2022-06-26T23:40:35.279" v="1175" actId="242"/>
          <ac:spMkLst>
            <pc:docMk/>
            <pc:sldMk cId="1410593158" sldId="256"/>
            <ac:spMk id="214" creationId="{A919C1DB-E90A-B001-2B40-9FF869C15540}"/>
          </ac:spMkLst>
        </pc:spChg>
        <pc:spChg chg="del mod topLvl">
          <ac:chgData name="Thomas Pizzone" userId="c31bc2e5-39ea-481e-a904-a35d4b2ef365" providerId="ADAL" clId="{B8DE30C3-882E-4A42-8E55-4ED5D6BE8FA0}" dt="2022-06-26T23:45:41.518" v="1316" actId="478"/>
          <ac:spMkLst>
            <pc:docMk/>
            <pc:sldMk cId="1410593158" sldId="256"/>
            <ac:spMk id="219" creationId="{0AADBB80-B9AF-0D7A-F2DC-01BD438FAA5F}"/>
          </ac:spMkLst>
        </pc:spChg>
        <pc:spChg chg="del mod">
          <ac:chgData name="Thomas Pizzone" userId="c31bc2e5-39ea-481e-a904-a35d4b2ef365" providerId="ADAL" clId="{B8DE30C3-882E-4A42-8E55-4ED5D6BE8FA0}" dt="2022-06-26T23:45:38.438" v="1315" actId="478"/>
          <ac:spMkLst>
            <pc:docMk/>
            <pc:sldMk cId="1410593158" sldId="256"/>
            <ac:spMk id="220" creationId="{DA8A8DF2-93D6-DBE5-3EAE-D562DDA6587C}"/>
          </ac:spMkLst>
        </pc:spChg>
        <pc:spChg chg="del mod">
          <ac:chgData name="Thomas Pizzone" userId="c31bc2e5-39ea-481e-a904-a35d4b2ef365" providerId="ADAL" clId="{B8DE30C3-882E-4A42-8E55-4ED5D6BE8FA0}" dt="2022-06-26T23:43:38.008" v="1298" actId="478"/>
          <ac:spMkLst>
            <pc:docMk/>
            <pc:sldMk cId="1410593158" sldId="256"/>
            <ac:spMk id="221" creationId="{8688CF02-60DA-3A1B-38CE-3D7A8AB14F96}"/>
          </ac:spMkLst>
        </pc:spChg>
        <pc:spChg chg="mod">
          <ac:chgData name="Thomas Pizzone" userId="c31bc2e5-39ea-481e-a904-a35d4b2ef365" providerId="ADAL" clId="{B8DE30C3-882E-4A42-8E55-4ED5D6BE8FA0}" dt="2022-06-27T00:26:20.709" v="2148" actId="1076"/>
          <ac:spMkLst>
            <pc:docMk/>
            <pc:sldMk cId="1410593158" sldId="256"/>
            <ac:spMk id="222" creationId="{6FA641EE-053A-A83A-CE96-552E57F0B44C}"/>
          </ac:spMkLst>
        </pc:spChg>
        <pc:spChg chg="mod">
          <ac:chgData name="Thomas Pizzone" userId="c31bc2e5-39ea-481e-a904-a35d4b2ef365" providerId="ADAL" clId="{B8DE30C3-882E-4A42-8E55-4ED5D6BE8FA0}" dt="2022-06-27T00:26:11.028" v="2147" actId="1076"/>
          <ac:spMkLst>
            <pc:docMk/>
            <pc:sldMk cId="1410593158" sldId="256"/>
            <ac:spMk id="223" creationId="{10013AEA-ABF6-BBCC-798B-055A78CEF615}"/>
          </ac:spMkLst>
        </pc:spChg>
        <pc:spChg chg="mod">
          <ac:chgData name="Thomas Pizzone" userId="c31bc2e5-39ea-481e-a904-a35d4b2ef365" providerId="ADAL" clId="{B8DE30C3-882E-4A42-8E55-4ED5D6BE8FA0}" dt="2022-06-26T23:44:13.836" v="1303" actId="1076"/>
          <ac:spMkLst>
            <pc:docMk/>
            <pc:sldMk cId="1410593158" sldId="256"/>
            <ac:spMk id="224" creationId="{6C2CAF4B-2090-B7B2-D71A-A361796AF301}"/>
          </ac:spMkLst>
        </pc:spChg>
        <pc:spChg chg="mod">
          <ac:chgData name="Thomas Pizzone" userId="c31bc2e5-39ea-481e-a904-a35d4b2ef365" providerId="ADAL" clId="{B8DE30C3-882E-4A42-8E55-4ED5D6BE8FA0}" dt="2022-06-26T23:44:04.556" v="1302" actId="1076"/>
          <ac:spMkLst>
            <pc:docMk/>
            <pc:sldMk cId="1410593158" sldId="256"/>
            <ac:spMk id="225" creationId="{66E8F963-FC21-70EE-0081-27B2B06E10D0}"/>
          </ac:spMkLst>
        </pc:spChg>
        <pc:spChg chg="add mod">
          <ac:chgData name="Thomas Pizzone" userId="c31bc2e5-39ea-481e-a904-a35d4b2ef365" providerId="ADAL" clId="{B8DE30C3-882E-4A42-8E55-4ED5D6BE8FA0}" dt="2022-06-27T00:26:25.265" v="2149" actId="1076"/>
          <ac:spMkLst>
            <pc:docMk/>
            <pc:sldMk cId="1410593158" sldId="256"/>
            <ac:spMk id="226" creationId="{9646615E-30F2-032C-A2ED-C5D59BEBD665}"/>
          </ac:spMkLst>
        </pc:spChg>
        <pc:spChg chg="del mod">
          <ac:chgData name="Thomas Pizzone" userId="c31bc2e5-39ea-481e-a904-a35d4b2ef365" providerId="ADAL" clId="{B8DE30C3-882E-4A42-8E55-4ED5D6BE8FA0}" dt="2022-06-26T23:50:36.597" v="1534" actId="478"/>
          <ac:spMkLst>
            <pc:docMk/>
            <pc:sldMk cId="1410593158" sldId="256"/>
            <ac:spMk id="229" creationId="{4E311CF8-3FF6-761A-249B-8FE1CF74C1DB}"/>
          </ac:spMkLst>
        </pc:spChg>
        <pc:spChg chg="mod">
          <ac:chgData name="Thomas Pizzone" userId="c31bc2e5-39ea-481e-a904-a35d4b2ef365" providerId="ADAL" clId="{B8DE30C3-882E-4A42-8E55-4ED5D6BE8FA0}" dt="2022-06-27T00:26:03.668" v="2146" actId="1076"/>
          <ac:spMkLst>
            <pc:docMk/>
            <pc:sldMk cId="1410593158" sldId="256"/>
            <ac:spMk id="230" creationId="{CC9F7778-CE53-37DF-7D8A-473CF90BC919}"/>
          </ac:spMkLst>
        </pc:spChg>
        <pc:spChg chg="mod">
          <ac:chgData name="Thomas Pizzone" userId="c31bc2e5-39ea-481e-a904-a35d4b2ef365" providerId="ADAL" clId="{B8DE30C3-882E-4A42-8E55-4ED5D6BE8FA0}" dt="2022-06-26T23:46:25.379" v="1325"/>
          <ac:spMkLst>
            <pc:docMk/>
            <pc:sldMk cId="1410593158" sldId="256"/>
            <ac:spMk id="231" creationId="{0C4A4489-654D-BE7E-431B-E5B365994089}"/>
          </ac:spMkLst>
        </pc:spChg>
        <pc:spChg chg="mod">
          <ac:chgData name="Thomas Pizzone" userId="c31bc2e5-39ea-481e-a904-a35d4b2ef365" providerId="ADAL" clId="{B8DE30C3-882E-4A42-8E55-4ED5D6BE8FA0}" dt="2022-06-26T23:46:25.379" v="1325"/>
          <ac:spMkLst>
            <pc:docMk/>
            <pc:sldMk cId="1410593158" sldId="256"/>
            <ac:spMk id="232" creationId="{58A5B9DE-0E2C-2B2B-D20C-65FBD134AD8E}"/>
          </ac:spMkLst>
        </pc:spChg>
        <pc:spChg chg="add del mod">
          <ac:chgData name="Thomas Pizzone" userId="c31bc2e5-39ea-481e-a904-a35d4b2ef365" providerId="ADAL" clId="{B8DE30C3-882E-4A42-8E55-4ED5D6BE8FA0}" dt="2022-06-26T23:51:00.877" v="1622" actId="1038"/>
          <ac:spMkLst>
            <pc:docMk/>
            <pc:sldMk cId="1410593158" sldId="256"/>
            <ac:spMk id="233" creationId="{ED1EAC10-08E0-1289-78DE-E42339D50351}"/>
          </ac:spMkLst>
        </pc:spChg>
        <pc:spChg chg="add mod">
          <ac:chgData name="Thomas Pizzone" userId="c31bc2e5-39ea-481e-a904-a35d4b2ef365" providerId="ADAL" clId="{B8DE30C3-882E-4A42-8E55-4ED5D6BE8FA0}" dt="2022-06-27T00:00:18.473" v="1789" actId="1076"/>
          <ac:spMkLst>
            <pc:docMk/>
            <pc:sldMk cId="1410593158" sldId="256"/>
            <ac:spMk id="234" creationId="{D35021B9-99FE-D0C8-7D5D-CC91E5A60C79}"/>
          </ac:spMkLst>
        </pc:spChg>
        <pc:spChg chg="add mod">
          <ac:chgData name="Thomas Pizzone" userId="c31bc2e5-39ea-481e-a904-a35d4b2ef365" providerId="ADAL" clId="{B8DE30C3-882E-4A42-8E55-4ED5D6BE8FA0}" dt="2022-06-27T00:00:35.049" v="1790" actId="1076"/>
          <ac:spMkLst>
            <pc:docMk/>
            <pc:sldMk cId="1410593158" sldId="256"/>
            <ac:spMk id="235" creationId="{DC9E4678-916A-B4D4-BABE-F2BD9B62D466}"/>
          </ac:spMkLst>
        </pc:spChg>
        <pc:spChg chg="add mod">
          <ac:chgData name="Thomas Pizzone" userId="c31bc2e5-39ea-481e-a904-a35d4b2ef365" providerId="ADAL" clId="{B8DE30C3-882E-4A42-8E55-4ED5D6BE8FA0}" dt="2022-06-27T00:01:07.713" v="1796" actId="207"/>
          <ac:spMkLst>
            <pc:docMk/>
            <pc:sldMk cId="1410593158" sldId="256"/>
            <ac:spMk id="236" creationId="{9C4F6150-AE98-DE52-DD7A-8C1477E09F0E}"/>
          </ac:spMkLst>
        </pc:spChg>
        <pc:spChg chg="add mod">
          <ac:chgData name="Thomas Pizzone" userId="c31bc2e5-39ea-481e-a904-a35d4b2ef365" providerId="ADAL" clId="{B8DE30C3-882E-4A42-8E55-4ED5D6BE8FA0}" dt="2022-06-27T00:00:42.289" v="1792" actId="1076"/>
          <ac:spMkLst>
            <pc:docMk/>
            <pc:sldMk cId="1410593158" sldId="256"/>
            <ac:spMk id="237" creationId="{6FA350C3-7B82-6772-F24A-16058B864062}"/>
          </ac:spMkLst>
        </pc:spChg>
        <pc:spChg chg="add mod">
          <ac:chgData name="Thomas Pizzone" userId="c31bc2e5-39ea-481e-a904-a35d4b2ef365" providerId="ADAL" clId="{B8DE30C3-882E-4A42-8E55-4ED5D6BE8FA0}" dt="2022-06-27T00:00:52.121" v="1794" actId="1076"/>
          <ac:spMkLst>
            <pc:docMk/>
            <pc:sldMk cId="1410593158" sldId="256"/>
            <ac:spMk id="238" creationId="{245F1B90-2634-43AF-BD4B-1D55FF0546E3}"/>
          </ac:spMkLst>
        </pc:spChg>
        <pc:spChg chg="add mod">
          <ac:chgData name="Thomas Pizzone" userId="c31bc2e5-39ea-481e-a904-a35d4b2ef365" providerId="ADAL" clId="{B8DE30C3-882E-4A42-8E55-4ED5D6BE8FA0}" dt="2022-06-27T00:12:32.321" v="1846" actId="115"/>
          <ac:spMkLst>
            <pc:docMk/>
            <pc:sldMk cId="1410593158" sldId="256"/>
            <ac:spMk id="239" creationId="{DB906E2C-A8BA-D083-3CB8-DD8DA475DDA4}"/>
          </ac:spMkLst>
        </pc:spChg>
        <pc:spChg chg="mod">
          <ac:chgData name="Thomas Pizzone" userId="c31bc2e5-39ea-481e-a904-a35d4b2ef365" providerId="ADAL" clId="{B8DE30C3-882E-4A42-8E55-4ED5D6BE8FA0}" dt="2022-06-27T00:14:13.441" v="1912"/>
          <ac:spMkLst>
            <pc:docMk/>
            <pc:sldMk cId="1410593158" sldId="256"/>
            <ac:spMk id="241" creationId="{08222677-963D-7C43-B0DB-7E3C698A8248}"/>
          </ac:spMkLst>
        </pc:spChg>
        <pc:spChg chg="mod">
          <ac:chgData name="Thomas Pizzone" userId="c31bc2e5-39ea-481e-a904-a35d4b2ef365" providerId="ADAL" clId="{B8DE30C3-882E-4A42-8E55-4ED5D6BE8FA0}" dt="2022-06-27T00:14:13.441" v="1912"/>
          <ac:spMkLst>
            <pc:docMk/>
            <pc:sldMk cId="1410593158" sldId="256"/>
            <ac:spMk id="243" creationId="{64D694E3-47F4-A27E-A321-9274BBEBF7B7}"/>
          </ac:spMkLst>
        </pc:spChg>
        <pc:spChg chg="mod">
          <ac:chgData name="Thomas Pizzone" userId="c31bc2e5-39ea-481e-a904-a35d4b2ef365" providerId="ADAL" clId="{B8DE30C3-882E-4A42-8E55-4ED5D6BE8FA0}" dt="2022-06-27T00:14:13.441" v="1912"/>
          <ac:spMkLst>
            <pc:docMk/>
            <pc:sldMk cId="1410593158" sldId="256"/>
            <ac:spMk id="244" creationId="{DCD2E470-26FD-5C5D-8BA0-66F996F01AE6}"/>
          </ac:spMkLst>
        </pc:spChg>
        <pc:spChg chg="mod">
          <ac:chgData name="Thomas Pizzone" userId="c31bc2e5-39ea-481e-a904-a35d4b2ef365" providerId="ADAL" clId="{B8DE30C3-882E-4A42-8E55-4ED5D6BE8FA0}" dt="2022-06-27T00:14:13.441" v="1912"/>
          <ac:spMkLst>
            <pc:docMk/>
            <pc:sldMk cId="1410593158" sldId="256"/>
            <ac:spMk id="245" creationId="{A5452A60-3054-9014-D791-1B914ADB67A2}"/>
          </ac:spMkLst>
        </pc:spChg>
        <pc:spChg chg="mod">
          <ac:chgData name="Thomas Pizzone" userId="c31bc2e5-39ea-481e-a904-a35d4b2ef365" providerId="ADAL" clId="{B8DE30C3-882E-4A42-8E55-4ED5D6BE8FA0}" dt="2022-06-27T00:14:13.441" v="1912"/>
          <ac:spMkLst>
            <pc:docMk/>
            <pc:sldMk cId="1410593158" sldId="256"/>
            <ac:spMk id="246" creationId="{579CD588-045C-9CC4-F1C6-DD08E0678842}"/>
          </ac:spMkLst>
        </pc:spChg>
        <pc:spChg chg="mod">
          <ac:chgData name="Thomas Pizzone" userId="c31bc2e5-39ea-481e-a904-a35d4b2ef365" providerId="ADAL" clId="{B8DE30C3-882E-4A42-8E55-4ED5D6BE8FA0}" dt="2022-06-27T00:16:01.446" v="1917"/>
          <ac:spMkLst>
            <pc:docMk/>
            <pc:sldMk cId="1410593158" sldId="256"/>
            <ac:spMk id="248" creationId="{0D166006-5687-0A16-CE0E-194B49F0EA74}"/>
          </ac:spMkLst>
        </pc:spChg>
        <pc:spChg chg="mod">
          <ac:chgData name="Thomas Pizzone" userId="c31bc2e5-39ea-481e-a904-a35d4b2ef365" providerId="ADAL" clId="{B8DE30C3-882E-4A42-8E55-4ED5D6BE8FA0}" dt="2022-06-27T00:16:01.446" v="1917"/>
          <ac:spMkLst>
            <pc:docMk/>
            <pc:sldMk cId="1410593158" sldId="256"/>
            <ac:spMk id="250" creationId="{D497B12B-491E-F322-31A2-AC42E4429BAD}"/>
          </ac:spMkLst>
        </pc:spChg>
        <pc:spChg chg="mod">
          <ac:chgData name="Thomas Pizzone" userId="c31bc2e5-39ea-481e-a904-a35d4b2ef365" providerId="ADAL" clId="{B8DE30C3-882E-4A42-8E55-4ED5D6BE8FA0}" dt="2022-06-27T00:16:01.446" v="1917"/>
          <ac:spMkLst>
            <pc:docMk/>
            <pc:sldMk cId="1410593158" sldId="256"/>
            <ac:spMk id="251" creationId="{54350553-021A-CF9E-A251-D843932E0FB2}"/>
          </ac:spMkLst>
        </pc:spChg>
        <pc:spChg chg="mod">
          <ac:chgData name="Thomas Pizzone" userId="c31bc2e5-39ea-481e-a904-a35d4b2ef365" providerId="ADAL" clId="{B8DE30C3-882E-4A42-8E55-4ED5D6BE8FA0}" dt="2022-06-27T00:16:01.446" v="1917"/>
          <ac:spMkLst>
            <pc:docMk/>
            <pc:sldMk cId="1410593158" sldId="256"/>
            <ac:spMk id="252" creationId="{A366A4E8-2BDA-DFB4-A7A5-3FEE5C7EEA3B}"/>
          </ac:spMkLst>
        </pc:spChg>
        <pc:spChg chg="mod">
          <ac:chgData name="Thomas Pizzone" userId="c31bc2e5-39ea-481e-a904-a35d4b2ef365" providerId="ADAL" clId="{B8DE30C3-882E-4A42-8E55-4ED5D6BE8FA0}" dt="2022-06-27T00:16:01.446" v="1917"/>
          <ac:spMkLst>
            <pc:docMk/>
            <pc:sldMk cId="1410593158" sldId="256"/>
            <ac:spMk id="253" creationId="{FAF9C13C-1170-670D-944A-9F8FBAA49AF7}"/>
          </ac:spMkLst>
        </pc:spChg>
        <pc:spChg chg="del mod topLvl">
          <ac:chgData name="Thomas Pizzone" userId="c31bc2e5-39ea-481e-a904-a35d4b2ef365" providerId="ADAL" clId="{B8DE30C3-882E-4A42-8E55-4ED5D6BE8FA0}" dt="2022-06-27T00:16:19.600" v="1921" actId="478"/>
          <ac:spMkLst>
            <pc:docMk/>
            <pc:sldMk cId="1410593158" sldId="256"/>
            <ac:spMk id="255" creationId="{B9D0F2BD-1C4D-8068-CEED-1F9B04B6A02F}"/>
          </ac:spMkLst>
        </pc:spChg>
        <pc:spChg chg="mod">
          <ac:chgData name="Thomas Pizzone" userId="c31bc2e5-39ea-481e-a904-a35d4b2ef365" providerId="ADAL" clId="{B8DE30C3-882E-4A42-8E55-4ED5D6BE8FA0}" dt="2022-06-27T00:16:30.862" v="1923" actId="208"/>
          <ac:spMkLst>
            <pc:docMk/>
            <pc:sldMk cId="1410593158" sldId="256"/>
            <ac:spMk id="257" creationId="{F85D88F8-1C3C-8962-EFC0-6E8E8E0B6784}"/>
          </ac:spMkLst>
        </pc:spChg>
        <pc:spChg chg="mod">
          <ac:chgData name="Thomas Pizzone" userId="c31bc2e5-39ea-481e-a904-a35d4b2ef365" providerId="ADAL" clId="{B8DE30C3-882E-4A42-8E55-4ED5D6BE8FA0}" dt="2022-06-27T00:16:30.862" v="1923" actId="208"/>
          <ac:spMkLst>
            <pc:docMk/>
            <pc:sldMk cId="1410593158" sldId="256"/>
            <ac:spMk id="258" creationId="{21708D4A-06A8-1E81-E7E3-C741FD9E37F4}"/>
          </ac:spMkLst>
        </pc:spChg>
        <pc:spChg chg="mod">
          <ac:chgData name="Thomas Pizzone" userId="c31bc2e5-39ea-481e-a904-a35d4b2ef365" providerId="ADAL" clId="{B8DE30C3-882E-4A42-8E55-4ED5D6BE8FA0}" dt="2022-06-27T00:16:30.862" v="1923" actId="208"/>
          <ac:spMkLst>
            <pc:docMk/>
            <pc:sldMk cId="1410593158" sldId="256"/>
            <ac:spMk id="259" creationId="{872D6BB1-6461-4E2B-D980-4FCC48696AB5}"/>
          </ac:spMkLst>
        </pc:spChg>
        <pc:spChg chg="mod">
          <ac:chgData name="Thomas Pizzone" userId="c31bc2e5-39ea-481e-a904-a35d4b2ef365" providerId="ADAL" clId="{B8DE30C3-882E-4A42-8E55-4ED5D6BE8FA0}" dt="2022-06-27T00:16:30.862" v="1923" actId="208"/>
          <ac:spMkLst>
            <pc:docMk/>
            <pc:sldMk cId="1410593158" sldId="256"/>
            <ac:spMk id="260" creationId="{5E83F180-DFA7-4739-7F40-94015CC46800}"/>
          </ac:spMkLst>
        </pc:spChg>
        <pc:spChg chg="mod">
          <ac:chgData name="Thomas Pizzone" userId="c31bc2e5-39ea-481e-a904-a35d4b2ef365" providerId="ADAL" clId="{B8DE30C3-882E-4A42-8E55-4ED5D6BE8FA0}" dt="2022-06-27T00:16:32.633" v="1924"/>
          <ac:spMkLst>
            <pc:docMk/>
            <pc:sldMk cId="1410593158" sldId="256"/>
            <ac:spMk id="262" creationId="{B5394CB1-A508-7698-C4D1-A318079A0D81}"/>
          </ac:spMkLst>
        </pc:spChg>
        <pc:spChg chg="mod">
          <ac:chgData name="Thomas Pizzone" userId="c31bc2e5-39ea-481e-a904-a35d4b2ef365" providerId="ADAL" clId="{B8DE30C3-882E-4A42-8E55-4ED5D6BE8FA0}" dt="2022-06-27T00:16:32.633" v="1924"/>
          <ac:spMkLst>
            <pc:docMk/>
            <pc:sldMk cId="1410593158" sldId="256"/>
            <ac:spMk id="263" creationId="{442C2FF4-A61C-3920-143B-7C16FAB31EAA}"/>
          </ac:spMkLst>
        </pc:spChg>
        <pc:spChg chg="mod">
          <ac:chgData name="Thomas Pizzone" userId="c31bc2e5-39ea-481e-a904-a35d4b2ef365" providerId="ADAL" clId="{B8DE30C3-882E-4A42-8E55-4ED5D6BE8FA0}" dt="2022-06-27T00:16:32.633" v="1924"/>
          <ac:spMkLst>
            <pc:docMk/>
            <pc:sldMk cId="1410593158" sldId="256"/>
            <ac:spMk id="264" creationId="{6C21EF5A-39D7-0A51-36E6-2D1AB0A20B8F}"/>
          </ac:spMkLst>
        </pc:spChg>
        <pc:spChg chg="mod">
          <ac:chgData name="Thomas Pizzone" userId="c31bc2e5-39ea-481e-a904-a35d4b2ef365" providerId="ADAL" clId="{B8DE30C3-882E-4A42-8E55-4ED5D6BE8FA0}" dt="2022-06-27T00:16:32.633" v="1924"/>
          <ac:spMkLst>
            <pc:docMk/>
            <pc:sldMk cId="1410593158" sldId="256"/>
            <ac:spMk id="265" creationId="{9A133051-A4E4-B097-C114-46D4E24297BC}"/>
          </ac:spMkLst>
        </pc:spChg>
        <pc:spChg chg="mod">
          <ac:chgData name="Thomas Pizzone" userId="c31bc2e5-39ea-481e-a904-a35d4b2ef365" providerId="ADAL" clId="{B8DE30C3-882E-4A42-8E55-4ED5D6BE8FA0}" dt="2022-06-27T00:17:34.976" v="1937"/>
          <ac:spMkLst>
            <pc:docMk/>
            <pc:sldMk cId="1410593158" sldId="256"/>
            <ac:spMk id="267" creationId="{3D56EE2A-7042-4546-7757-8615558E8C84}"/>
          </ac:spMkLst>
        </pc:spChg>
        <pc:spChg chg="mod">
          <ac:chgData name="Thomas Pizzone" userId="c31bc2e5-39ea-481e-a904-a35d4b2ef365" providerId="ADAL" clId="{B8DE30C3-882E-4A42-8E55-4ED5D6BE8FA0}" dt="2022-06-27T00:17:34.976" v="1937"/>
          <ac:spMkLst>
            <pc:docMk/>
            <pc:sldMk cId="1410593158" sldId="256"/>
            <ac:spMk id="268" creationId="{83D19B3C-A6DD-97C5-64DC-CCB3FE53A8B6}"/>
          </ac:spMkLst>
        </pc:spChg>
        <pc:spChg chg="mod">
          <ac:chgData name="Thomas Pizzone" userId="c31bc2e5-39ea-481e-a904-a35d4b2ef365" providerId="ADAL" clId="{B8DE30C3-882E-4A42-8E55-4ED5D6BE8FA0}" dt="2022-06-27T00:17:34.976" v="1937"/>
          <ac:spMkLst>
            <pc:docMk/>
            <pc:sldMk cId="1410593158" sldId="256"/>
            <ac:spMk id="269" creationId="{1C69B0EB-8501-B456-25D7-DE59563F4630}"/>
          </ac:spMkLst>
        </pc:spChg>
        <pc:spChg chg="mod">
          <ac:chgData name="Thomas Pizzone" userId="c31bc2e5-39ea-481e-a904-a35d4b2ef365" providerId="ADAL" clId="{B8DE30C3-882E-4A42-8E55-4ED5D6BE8FA0}" dt="2022-06-27T00:17:34.976" v="1937"/>
          <ac:spMkLst>
            <pc:docMk/>
            <pc:sldMk cId="1410593158" sldId="256"/>
            <ac:spMk id="270" creationId="{B356D033-CE89-C7D5-A644-C11051FAC9AB}"/>
          </ac:spMkLst>
        </pc:spChg>
        <pc:spChg chg="mod">
          <ac:chgData name="Thomas Pizzone" userId="c31bc2e5-39ea-481e-a904-a35d4b2ef365" providerId="ADAL" clId="{B8DE30C3-882E-4A42-8E55-4ED5D6BE8FA0}" dt="2022-06-27T00:17:40.961" v="1939"/>
          <ac:spMkLst>
            <pc:docMk/>
            <pc:sldMk cId="1410593158" sldId="256"/>
            <ac:spMk id="272" creationId="{DF350B17-9488-FDDA-88EA-B9F48A6883EB}"/>
          </ac:spMkLst>
        </pc:spChg>
        <pc:spChg chg="mod">
          <ac:chgData name="Thomas Pizzone" userId="c31bc2e5-39ea-481e-a904-a35d4b2ef365" providerId="ADAL" clId="{B8DE30C3-882E-4A42-8E55-4ED5D6BE8FA0}" dt="2022-06-27T00:17:40.961" v="1939"/>
          <ac:spMkLst>
            <pc:docMk/>
            <pc:sldMk cId="1410593158" sldId="256"/>
            <ac:spMk id="273" creationId="{BA8ABF7E-7393-A8C8-3219-34BFB1948EF5}"/>
          </ac:spMkLst>
        </pc:spChg>
        <pc:spChg chg="mod">
          <ac:chgData name="Thomas Pizzone" userId="c31bc2e5-39ea-481e-a904-a35d4b2ef365" providerId="ADAL" clId="{B8DE30C3-882E-4A42-8E55-4ED5D6BE8FA0}" dt="2022-06-27T00:17:40.961" v="1939"/>
          <ac:spMkLst>
            <pc:docMk/>
            <pc:sldMk cId="1410593158" sldId="256"/>
            <ac:spMk id="274" creationId="{501C5475-D7F0-571B-0522-15D3770E227F}"/>
          </ac:spMkLst>
        </pc:spChg>
        <pc:spChg chg="mod">
          <ac:chgData name="Thomas Pizzone" userId="c31bc2e5-39ea-481e-a904-a35d4b2ef365" providerId="ADAL" clId="{B8DE30C3-882E-4A42-8E55-4ED5D6BE8FA0}" dt="2022-06-27T00:17:40.961" v="1939"/>
          <ac:spMkLst>
            <pc:docMk/>
            <pc:sldMk cId="1410593158" sldId="256"/>
            <ac:spMk id="275" creationId="{5D1FCC22-BCE8-7BC6-7EAB-F0662642FFFE}"/>
          </ac:spMkLst>
        </pc:spChg>
        <pc:spChg chg="mod">
          <ac:chgData name="Thomas Pizzone" userId="c31bc2e5-39ea-481e-a904-a35d4b2ef365" providerId="ADAL" clId="{B8DE30C3-882E-4A42-8E55-4ED5D6BE8FA0}" dt="2022-06-27T00:17:53.321" v="1941"/>
          <ac:spMkLst>
            <pc:docMk/>
            <pc:sldMk cId="1410593158" sldId="256"/>
            <ac:spMk id="277" creationId="{B7389A47-CCB2-B93B-1A73-4947E7B5042B}"/>
          </ac:spMkLst>
        </pc:spChg>
        <pc:spChg chg="mod">
          <ac:chgData name="Thomas Pizzone" userId="c31bc2e5-39ea-481e-a904-a35d4b2ef365" providerId="ADAL" clId="{B8DE30C3-882E-4A42-8E55-4ED5D6BE8FA0}" dt="2022-06-27T00:17:53.321" v="1941"/>
          <ac:spMkLst>
            <pc:docMk/>
            <pc:sldMk cId="1410593158" sldId="256"/>
            <ac:spMk id="278" creationId="{68B50945-EFE9-0B45-756B-64B2458C2D6D}"/>
          </ac:spMkLst>
        </pc:spChg>
        <pc:spChg chg="mod">
          <ac:chgData name="Thomas Pizzone" userId="c31bc2e5-39ea-481e-a904-a35d4b2ef365" providerId="ADAL" clId="{B8DE30C3-882E-4A42-8E55-4ED5D6BE8FA0}" dt="2022-06-27T00:17:53.321" v="1941"/>
          <ac:spMkLst>
            <pc:docMk/>
            <pc:sldMk cId="1410593158" sldId="256"/>
            <ac:spMk id="279" creationId="{C57A5200-8831-E0E1-2FA3-2D6331C98644}"/>
          </ac:spMkLst>
        </pc:spChg>
        <pc:spChg chg="mod">
          <ac:chgData name="Thomas Pizzone" userId="c31bc2e5-39ea-481e-a904-a35d4b2ef365" providerId="ADAL" clId="{B8DE30C3-882E-4A42-8E55-4ED5D6BE8FA0}" dt="2022-06-27T00:17:53.321" v="1941"/>
          <ac:spMkLst>
            <pc:docMk/>
            <pc:sldMk cId="1410593158" sldId="256"/>
            <ac:spMk id="280" creationId="{2DCE1600-4E10-9FC7-4502-85321F7AADD8}"/>
          </ac:spMkLst>
        </pc:spChg>
        <pc:spChg chg="add mod">
          <ac:chgData name="Thomas Pizzone" userId="c31bc2e5-39ea-481e-a904-a35d4b2ef365" providerId="ADAL" clId="{B8DE30C3-882E-4A42-8E55-4ED5D6BE8FA0}" dt="2022-06-27T00:48:56.233" v="2252" actId="14100"/>
          <ac:spMkLst>
            <pc:docMk/>
            <pc:sldMk cId="1410593158" sldId="256"/>
            <ac:spMk id="281" creationId="{F085D214-450A-500B-C57A-847A5F89987E}"/>
          </ac:spMkLst>
        </pc:spChg>
        <pc:grpChg chg="add mod">
          <ac:chgData name="Thomas Pizzone" userId="c31bc2e5-39ea-481e-a904-a35d4b2ef365" providerId="ADAL" clId="{B8DE30C3-882E-4A42-8E55-4ED5D6BE8FA0}" dt="2022-06-26T22:43:42.126" v="162" actId="1076"/>
          <ac:grpSpMkLst>
            <pc:docMk/>
            <pc:sldMk cId="1410593158" sldId="256"/>
            <ac:grpSpMk id="19" creationId="{DA232676-4576-C16D-3CA2-DE2BFBE6960D}"/>
          </ac:grpSpMkLst>
        </pc:grpChg>
        <pc:grpChg chg="add mod">
          <ac:chgData name="Thomas Pizzone" userId="c31bc2e5-39ea-481e-a904-a35d4b2ef365" providerId="ADAL" clId="{B8DE30C3-882E-4A42-8E55-4ED5D6BE8FA0}" dt="2022-06-26T22:49:19.882" v="437" actId="164"/>
          <ac:grpSpMkLst>
            <pc:docMk/>
            <pc:sldMk cId="1410593158" sldId="256"/>
            <ac:grpSpMk id="36" creationId="{BA11B98F-7CE1-9ECD-88E4-07E0C74653A8}"/>
          </ac:grpSpMkLst>
        </pc:grpChg>
        <pc:grpChg chg="add mod">
          <ac:chgData name="Thomas Pizzone" userId="c31bc2e5-39ea-481e-a904-a35d4b2ef365" providerId="ADAL" clId="{B8DE30C3-882E-4A42-8E55-4ED5D6BE8FA0}" dt="2022-06-26T22:56:29.743" v="607" actId="164"/>
          <ac:grpSpMkLst>
            <pc:docMk/>
            <pc:sldMk cId="1410593158" sldId="256"/>
            <ac:grpSpMk id="38" creationId="{9A2E050D-925A-4574-965D-09CD7219BFF1}"/>
          </ac:grpSpMkLst>
        </pc:grpChg>
        <pc:grpChg chg="add mod">
          <ac:chgData name="Thomas Pizzone" userId="c31bc2e5-39ea-481e-a904-a35d4b2ef365" providerId="ADAL" clId="{B8DE30C3-882E-4A42-8E55-4ED5D6BE8FA0}" dt="2022-06-27T00:13:59.494" v="1910" actId="207"/>
          <ac:grpSpMkLst>
            <pc:docMk/>
            <pc:sldMk cId="1410593158" sldId="256"/>
            <ac:grpSpMk id="40" creationId="{0E7FF8F3-6E77-9116-92FC-7DED92226629}"/>
          </ac:grpSpMkLst>
        </pc:grpChg>
        <pc:grpChg chg="add mod topLvl">
          <ac:chgData name="Thomas Pizzone" userId="c31bc2e5-39ea-481e-a904-a35d4b2ef365" providerId="ADAL" clId="{B8DE30C3-882E-4A42-8E55-4ED5D6BE8FA0}" dt="2022-06-27T00:15:57.231" v="1915" actId="1076"/>
          <ac:grpSpMkLst>
            <pc:docMk/>
            <pc:sldMk cId="1410593158" sldId="256"/>
            <ac:grpSpMk id="42" creationId="{6819A3B7-8E31-1C7A-B4AB-317971D83404}"/>
          </ac:grpSpMkLst>
        </pc:grpChg>
        <pc:grpChg chg="add del mod">
          <ac:chgData name="Thomas Pizzone" userId="c31bc2e5-39ea-481e-a904-a35d4b2ef365" providerId="ADAL" clId="{B8DE30C3-882E-4A42-8E55-4ED5D6BE8FA0}" dt="2022-06-26T23:23:48.805" v="868" actId="165"/>
          <ac:grpSpMkLst>
            <pc:docMk/>
            <pc:sldMk cId="1410593158" sldId="256"/>
            <ac:grpSpMk id="46" creationId="{88D85CD6-366D-B69C-9F32-34EBD09C498A}"/>
          </ac:grpSpMkLst>
        </pc:grpChg>
        <pc:grpChg chg="add del mod">
          <ac:chgData name="Thomas Pizzone" userId="c31bc2e5-39ea-481e-a904-a35d4b2ef365" providerId="ADAL" clId="{B8DE30C3-882E-4A42-8E55-4ED5D6BE8FA0}" dt="2022-06-26T23:38:46.399" v="1157" actId="165"/>
          <ac:grpSpMkLst>
            <pc:docMk/>
            <pc:sldMk cId="1410593158" sldId="256"/>
            <ac:grpSpMk id="49" creationId="{25C46B9E-EFBA-02B5-EACB-E38D691483A6}"/>
          </ac:grpSpMkLst>
        </pc:grpChg>
        <pc:grpChg chg="add del mod">
          <ac:chgData name="Thomas Pizzone" userId="c31bc2e5-39ea-481e-a904-a35d4b2ef365" providerId="ADAL" clId="{B8DE30C3-882E-4A42-8E55-4ED5D6BE8FA0}" dt="2022-06-26T23:38:46.399" v="1157" actId="165"/>
          <ac:grpSpMkLst>
            <pc:docMk/>
            <pc:sldMk cId="1410593158" sldId="256"/>
            <ac:grpSpMk id="50" creationId="{EE9F15F9-72A0-2DA2-33A0-78F08C474E84}"/>
          </ac:grpSpMkLst>
        </pc:grpChg>
        <pc:grpChg chg="add del mod">
          <ac:chgData name="Thomas Pizzone" userId="c31bc2e5-39ea-481e-a904-a35d4b2ef365" providerId="ADAL" clId="{B8DE30C3-882E-4A42-8E55-4ED5D6BE8FA0}" dt="2022-06-26T23:49:06.704" v="1384" actId="165"/>
          <ac:grpSpMkLst>
            <pc:docMk/>
            <pc:sldMk cId="1410593158" sldId="256"/>
            <ac:grpSpMk id="51" creationId="{81DD7E10-790B-2385-4F3D-634603AFC70E}"/>
          </ac:grpSpMkLst>
        </pc:grpChg>
        <pc:grpChg chg="add mod">
          <ac:chgData name="Thomas Pizzone" userId="c31bc2e5-39ea-481e-a904-a35d4b2ef365" providerId="ADAL" clId="{B8DE30C3-882E-4A42-8E55-4ED5D6BE8FA0}" dt="2022-06-26T23:39:04.969" v="1160" actId="164"/>
          <ac:grpSpMkLst>
            <pc:docMk/>
            <pc:sldMk cId="1410593158" sldId="256"/>
            <ac:grpSpMk id="52" creationId="{9407437A-B68B-7739-F79A-8A244CB84363}"/>
          </ac:grpSpMkLst>
        </pc:grpChg>
        <pc:grpChg chg="del mod topLvl">
          <ac:chgData name="Thomas Pizzone" userId="c31bc2e5-39ea-481e-a904-a35d4b2ef365" providerId="ADAL" clId="{B8DE30C3-882E-4A42-8E55-4ED5D6BE8FA0}" dt="2022-06-26T22:33:15.484" v="72" actId="165"/>
          <ac:grpSpMkLst>
            <pc:docMk/>
            <pc:sldMk cId="1410593158" sldId="256"/>
            <ac:grpSpMk id="54" creationId="{00000000-0000-0000-0000-000000000000}"/>
          </ac:grpSpMkLst>
        </pc:grpChg>
        <pc:grpChg chg="del mod topLvl">
          <ac:chgData name="Thomas Pizzone" userId="c31bc2e5-39ea-481e-a904-a35d4b2ef365" providerId="ADAL" clId="{B8DE30C3-882E-4A42-8E55-4ED5D6BE8FA0}" dt="2022-06-26T22:33:15.484" v="72" actId="165"/>
          <ac:grpSpMkLst>
            <pc:docMk/>
            <pc:sldMk cId="1410593158" sldId="256"/>
            <ac:grpSpMk id="55" creationId="{00000000-0000-0000-0000-000000000000}"/>
          </ac:grpSpMkLst>
        </pc:grpChg>
        <pc:grpChg chg="add mod">
          <ac:chgData name="Thomas Pizzone" userId="c31bc2e5-39ea-481e-a904-a35d4b2ef365" providerId="ADAL" clId="{B8DE30C3-882E-4A42-8E55-4ED5D6BE8FA0}" dt="2022-06-26T23:39:04.969" v="1160" actId="164"/>
          <ac:grpSpMkLst>
            <pc:docMk/>
            <pc:sldMk cId="1410593158" sldId="256"/>
            <ac:grpSpMk id="56" creationId="{E259679E-CB83-EA21-AF7F-B1AB1B52AC7A}"/>
          </ac:grpSpMkLst>
        </pc:grpChg>
        <pc:grpChg chg="add mod">
          <ac:chgData name="Thomas Pizzone" userId="c31bc2e5-39ea-481e-a904-a35d4b2ef365" providerId="ADAL" clId="{B8DE30C3-882E-4A42-8E55-4ED5D6BE8FA0}" dt="2022-06-26T23:39:32.429" v="1165" actId="1076"/>
          <ac:grpSpMkLst>
            <pc:docMk/>
            <pc:sldMk cId="1410593158" sldId="256"/>
            <ac:grpSpMk id="59" creationId="{6F100402-FF04-4D46-2F23-24F94B2206BF}"/>
          </ac:grpSpMkLst>
        </pc:grpChg>
        <pc:grpChg chg="mod">
          <ac:chgData name="Thomas Pizzone" userId="c31bc2e5-39ea-481e-a904-a35d4b2ef365" providerId="ADAL" clId="{B8DE30C3-882E-4A42-8E55-4ED5D6BE8FA0}" dt="2022-06-26T22:33:23.170" v="73" actId="165"/>
          <ac:grpSpMkLst>
            <pc:docMk/>
            <pc:sldMk cId="1410593158" sldId="256"/>
            <ac:grpSpMk id="63" creationId="{00000000-0000-0000-0000-000000000000}"/>
          </ac:grpSpMkLst>
        </pc:grpChg>
        <pc:grpChg chg="del mod topLvl">
          <ac:chgData name="Thomas Pizzone" userId="c31bc2e5-39ea-481e-a904-a35d4b2ef365" providerId="ADAL" clId="{B8DE30C3-882E-4A42-8E55-4ED5D6BE8FA0}" dt="2022-06-26T22:52:22.433" v="477" actId="478"/>
          <ac:grpSpMkLst>
            <pc:docMk/>
            <pc:sldMk cId="1410593158" sldId="256"/>
            <ac:grpSpMk id="65" creationId="{00000000-0000-0000-0000-000000000000}"/>
          </ac:grpSpMkLst>
        </pc:grpChg>
        <pc:grpChg chg="del mod topLvl">
          <ac:chgData name="Thomas Pizzone" userId="c31bc2e5-39ea-481e-a904-a35d4b2ef365" providerId="ADAL" clId="{B8DE30C3-882E-4A42-8E55-4ED5D6BE8FA0}" dt="2022-06-26T22:33:23.170" v="73" actId="165"/>
          <ac:grpSpMkLst>
            <pc:docMk/>
            <pc:sldMk cId="1410593158" sldId="256"/>
            <ac:grpSpMk id="66" creationId="{00000000-0000-0000-0000-000000000000}"/>
          </ac:grpSpMkLst>
        </pc:grpChg>
        <pc:grpChg chg="del mod topLvl">
          <ac:chgData name="Thomas Pizzone" userId="c31bc2e5-39ea-481e-a904-a35d4b2ef365" providerId="ADAL" clId="{B8DE30C3-882E-4A42-8E55-4ED5D6BE8FA0}" dt="2022-06-26T22:33:15.484" v="72" actId="165"/>
          <ac:grpSpMkLst>
            <pc:docMk/>
            <pc:sldMk cId="1410593158" sldId="256"/>
            <ac:grpSpMk id="83" creationId="{00000000-0000-0000-0000-000000000000}"/>
          </ac:grpSpMkLst>
        </pc:grpChg>
        <pc:grpChg chg="del mod topLvl">
          <ac:chgData name="Thomas Pizzone" userId="c31bc2e5-39ea-481e-a904-a35d4b2ef365" providerId="ADAL" clId="{B8DE30C3-882E-4A42-8E55-4ED5D6BE8FA0}" dt="2022-06-26T22:33:15.484" v="72" actId="165"/>
          <ac:grpSpMkLst>
            <pc:docMk/>
            <pc:sldMk cId="1410593158" sldId="256"/>
            <ac:grpSpMk id="84" creationId="{00000000-0000-0000-0000-000000000000}"/>
          </ac:grpSpMkLst>
        </pc:grpChg>
        <pc:grpChg chg="del mod topLvl">
          <ac:chgData name="Thomas Pizzone" userId="c31bc2e5-39ea-481e-a904-a35d4b2ef365" providerId="ADAL" clId="{B8DE30C3-882E-4A42-8E55-4ED5D6BE8FA0}" dt="2022-06-26T22:33:23.170" v="73" actId="165"/>
          <ac:grpSpMkLst>
            <pc:docMk/>
            <pc:sldMk cId="1410593158" sldId="256"/>
            <ac:grpSpMk id="85" creationId="{00000000-0000-0000-0000-000000000000}"/>
          </ac:grpSpMkLst>
        </pc:grpChg>
        <pc:grpChg chg="del mod topLvl">
          <ac:chgData name="Thomas Pizzone" userId="c31bc2e5-39ea-481e-a904-a35d4b2ef365" providerId="ADAL" clId="{B8DE30C3-882E-4A42-8E55-4ED5D6BE8FA0}" dt="2022-06-26T22:43:02.934" v="152" actId="478"/>
          <ac:grpSpMkLst>
            <pc:docMk/>
            <pc:sldMk cId="1410593158" sldId="256"/>
            <ac:grpSpMk id="86" creationId="{00000000-0000-0000-0000-000000000000}"/>
          </ac:grpSpMkLst>
        </pc:grpChg>
        <pc:grpChg chg="mod">
          <ac:chgData name="Thomas Pizzone" userId="c31bc2e5-39ea-481e-a904-a35d4b2ef365" providerId="ADAL" clId="{B8DE30C3-882E-4A42-8E55-4ED5D6BE8FA0}" dt="2022-06-26T22:33:23.170" v="73" actId="165"/>
          <ac:grpSpMkLst>
            <pc:docMk/>
            <pc:sldMk cId="1410593158" sldId="256"/>
            <ac:grpSpMk id="89" creationId="{00000000-0000-0000-0000-000000000000}"/>
          </ac:grpSpMkLst>
        </pc:grpChg>
        <pc:grpChg chg="mod">
          <ac:chgData name="Thomas Pizzone" userId="c31bc2e5-39ea-481e-a904-a35d4b2ef365" providerId="ADAL" clId="{B8DE30C3-882E-4A42-8E55-4ED5D6BE8FA0}" dt="2022-06-26T22:33:23.170" v="73" actId="165"/>
          <ac:grpSpMkLst>
            <pc:docMk/>
            <pc:sldMk cId="1410593158" sldId="256"/>
            <ac:grpSpMk id="90" creationId="{00000000-0000-0000-0000-000000000000}"/>
          </ac:grpSpMkLst>
        </pc:grpChg>
        <pc:grpChg chg="del mod topLvl">
          <ac:chgData name="Thomas Pizzone" userId="c31bc2e5-39ea-481e-a904-a35d4b2ef365" providerId="ADAL" clId="{B8DE30C3-882E-4A42-8E55-4ED5D6BE8FA0}" dt="2022-06-26T22:33:23.170" v="73" actId="165"/>
          <ac:grpSpMkLst>
            <pc:docMk/>
            <pc:sldMk cId="1410593158" sldId="256"/>
            <ac:grpSpMk id="100" creationId="{00000000-0000-0000-0000-000000000000}"/>
          </ac:grpSpMkLst>
        </pc:grpChg>
        <pc:grpChg chg="del mod topLvl">
          <ac:chgData name="Thomas Pizzone" userId="c31bc2e5-39ea-481e-a904-a35d4b2ef365" providerId="ADAL" clId="{B8DE30C3-882E-4A42-8E55-4ED5D6BE8FA0}" dt="2022-06-26T22:33:15.484" v="72" actId="165"/>
          <ac:grpSpMkLst>
            <pc:docMk/>
            <pc:sldMk cId="1410593158" sldId="256"/>
            <ac:grpSpMk id="103" creationId="{00000000-0000-0000-0000-000000000000}"/>
          </ac:grpSpMkLst>
        </pc:grpChg>
        <pc:grpChg chg="add del mod">
          <ac:chgData name="Thomas Pizzone" userId="c31bc2e5-39ea-481e-a904-a35d4b2ef365" providerId="ADAL" clId="{B8DE30C3-882E-4A42-8E55-4ED5D6BE8FA0}" dt="2022-06-27T00:02:41.555" v="1801" actId="478"/>
          <ac:grpSpMkLst>
            <pc:docMk/>
            <pc:sldMk cId="1410593158" sldId="256"/>
            <ac:grpSpMk id="104" creationId="{6C758FB6-4486-CCA7-1F63-27C4402EFF52}"/>
          </ac:grpSpMkLst>
        </pc:grpChg>
        <pc:grpChg chg="del mod topLvl">
          <ac:chgData name="Thomas Pizzone" userId="c31bc2e5-39ea-481e-a904-a35d4b2ef365" providerId="ADAL" clId="{B8DE30C3-882E-4A42-8E55-4ED5D6BE8FA0}" dt="2022-06-26T22:33:15.484" v="72" actId="165"/>
          <ac:grpSpMkLst>
            <pc:docMk/>
            <pc:sldMk cId="1410593158" sldId="256"/>
            <ac:grpSpMk id="109" creationId="{00000000-0000-0000-0000-000000000000}"/>
          </ac:grpSpMkLst>
        </pc:grpChg>
        <pc:grpChg chg="del mod">
          <ac:chgData name="Thomas Pizzone" userId="c31bc2e5-39ea-481e-a904-a35d4b2ef365" providerId="ADAL" clId="{B8DE30C3-882E-4A42-8E55-4ED5D6BE8FA0}" dt="2022-06-26T22:33:09.611" v="71" actId="165"/>
          <ac:grpSpMkLst>
            <pc:docMk/>
            <pc:sldMk cId="1410593158" sldId="256"/>
            <ac:grpSpMk id="110" creationId="{00000000-0000-0000-0000-000000000000}"/>
          </ac:grpSpMkLst>
        </pc:grpChg>
        <pc:grpChg chg="add del mod">
          <ac:chgData name="Thomas Pizzone" userId="c31bc2e5-39ea-481e-a904-a35d4b2ef365" providerId="ADAL" clId="{B8DE30C3-882E-4A42-8E55-4ED5D6BE8FA0}" dt="2022-06-27T00:02:44.405" v="1802" actId="478"/>
          <ac:grpSpMkLst>
            <pc:docMk/>
            <pc:sldMk cId="1410593158" sldId="256"/>
            <ac:grpSpMk id="127" creationId="{65817B75-B92A-896F-EF7D-05C8901DEDC6}"/>
          </ac:grpSpMkLst>
        </pc:grpChg>
        <pc:grpChg chg="add del mod ord">
          <ac:chgData name="Thomas Pizzone" userId="c31bc2e5-39ea-481e-a904-a35d4b2ef365" providerId="ADAL" clId="{B8DE30C3-882E-4A42-8E55-4ED5D6BE8FA0}" dt="2022-06-26T23:20:48.822" v="788" actId="165"/>
          <ac:grpSpMkLst>
            <pc:docMk/>
            <pc:sldMk cId="1410593158" sldId="256"/>
            <ac:grpSpMk id="136" creationId="{DEC052CE-6B22-0B19-5A41-DD5F6BF3C798}"/>
          </ac:grpSpMkLst>
        </pc:grpChg>
        <pc:grpChg chg="add del mod">
          <ac:chgData name="Thomas Pizzone" userId="c31bc2e5-39ea-481e-a904-a35d4b2ef365" providerId="ADAL" clId="{B8DE30C3-882E-4A42-8E55-4ED5D6BE8FA0}" dt="2022-06-26T22:51:34.192" v="460"/>
          <ac:grpSpMkLst>
            <pc:docMk/>
            <pc:sldMk cId="1410593158" sldId="256"/>
            <ac:grpSpMk id="145" creationId="{CA26EB8A-DFA0-97A3-03B8-C18952ACC6B1}"/>
          </ac:grpSpMkLst>
        </pc:grpChg>
        <pc:grpChg chg="mod">
          <ac:chgData name="Thomas Pizzone" userId="c31bc2e5-39ea-481e-a904-a35d4b2ef365" providerId="ADAL" clId="{B8DE30C3-882E-4A42-8E55-4ED5D6BE8FA0}" dt="2022-06-26T22:51:33.226" v="459"/>
          <ac:grpSpMkLst>
            <pc:docMk/>
            <pc:sldMk cId="1410593158" sldId="256"/>
            <ac:grpSpMk id="146" creationId="{50AD495A-B805-2B5E-56EB-CA908574C6F2}"/>
          </ac:grpSpMkLst>
        </pc:grpChg>
        <pc:grpChg chg="add del mod">
          <ac:chgData name="Thomas Pizzone" userId="c31bc2e5-39ea-481e-a904-a35d4b2ef365" providerId="ADAL" clId="{B8DE30C3-882E-4A42-8E55-4ED5D6BE8FA0}" dt="2022-06-26T22:56:43.617" v="613" actId="478"/>
          <ac:grpSpMkLst>
            <pc:docMk/>
            <pc:sldMk cId="1410593158" sldId="256"/>
            <ac:grpSpMk id="153" creationId="{7E797AB5-B8A6-0CB1-6B25-F6D5EA2B73C9}"/>
          </ac:grpSpMkLst>
        </pc:grpChg>
        <pc:grpChg chg="mod">
          <ac:chgData name="Thomas Pizzone" userId="c31bc2e5-39ea-481e-a904-a35d4b2ef365" providerId="ADAL" clId="{B8DE30C3-882E-4A42-8E55-4ED5D6BE8FA0}" dt="2022-06-26T22:56:29.743" v="607" actId="164"/>
          <ac:grpSpMkLst>
            <pc:docMk/>
            <pc:sldMk cId="1410593158" sldId="256"/>
            <ac:grpSpMk id="154" creationId="{F3CB77D1-A7B0-9654-996C-18C6FF275447}"/>
          </ac:grpSpMkLst>
        </pc:grpChg>
        <pc:grpChg chg="add del mod">
          <ac:chgData name="Thomas Pizzone" userId="c31bc2e5-39ea-481e-a904-a35d4b2ef365" providerId="ADAL" clId="{B8DE30C3-882E-4A42-8E55-4ED5D6BE8FA0}" dt="2022-06-26T23:51:22.067" v="1623" actId="478"/>
          <ac:grpSpMkLst>
            <pc:docMk/>
            <pc:sldMk cId="1410593158" sldId="256"/>
            <ac:grpSpMk id="162" creationId="{52A9AD55-302B-26D5-EB37-CA2CCA177DA0}"/>
          </ac:grpSpMkLst>
        </pc:grpChg>
        <pc:grpChg chg="mod">
          <ac:chgData name="Thomas Pizzone" userId="c31bc2e5-39ea-481e-a904-a35d4b2ef365" providerId="ADAL" clId="{B8DE30C3-882E-4A42-8E55-4ED5D6BE8FA0}" dt="2022-06-26T22:56:40.459" v="611"/>
          <ac:grpSpMkLst>
            <pc:docMk/>
            <pc:sldMk cId="1410593158" sldId="256"/>
            <ac:grpSpMk id="163" creationId="{70D68778-09E9-20C0-E4D1-736384FB0D85}"/>
          </ac:grpSpMkLst>
        </pc:grpChg>
        <pc:grpChg chg="add del mod topLvl">
          <ac:chgData name="Thomas Pizzone" userId="c31bc2e5-39ea-481e-a904-a35d4b2ef365" providerId="ADAL" clId="{B8DE30C3-882E-4A42-8E55-4ED5D6BE8FA0}" dt="2022-06-27T00:14:12.900" v="1911" actId="478"/>
          <ac:grpSpMkLst>
            <pc:docMk/>
            <pc:sldMk cId="1410593158" sldId="256"/>
            <ac:grpSpMk id="181" creationId="{948FD127-94DE-3099-35FF-BC4F0CD3E933}"/>
          </ac:grpSpMkLst>
        </pc:grpChg>
        <pc:grpChg chg="mod">
          <ac:chgData name="Thomas Pizzone" userId="c31bc2e5-39ea-481e-a904-a35d4b2ef365" providerId="ADAL" clId="{B8DE30C3-882E-4A42-8E55-4ED5D6BE8FA0}" dt="2022-06-26T23:49:06.704" v="1384" actId="165"/>
          <ac:grpSpMkLst>
            <pc:docMk/>
            <pc:sldMk cId="1410593158" sldId="256"/>
            <ac:grpSpMk id="183" creationId="{D01A3A1C-8408-1D39-860C-03DC1BBF9312}"/>
          </ac:grpSpMkLst>
        </pc:grpChg>
        <pc:grpChg chg="add del mod topLvl">
          <ac:chgData name="Thomas Pizzone" userId="c31bc2e5-39ea-481e-a904-a35d4b2ef365" providerId="ADAL" clId="{B8DE30C3-882E-4A42-8E55-4ED5D6BE8FA0}" dt="2022-06-27T00:16:00.226" v="1916" actId="478"/>
          <ac:grpSpMkLst>
            <pc:docMk/>
            <pc:sldMk cId="1410593158" sldId="256"/>
            <ac:grpSpMk id="188" creationId="{C245CF9B-146F-CA38-CA23-760DC1D2DF14}"/>
          </ac:grpSpMkLst>
        </pc:grpChg>
        <pc:grpChg chg="mod">
          <ac:chgData name="Thomas Pizzone" userId="c31bc2e5-39ea-481e-a904-a35d4b2ef365" providerId="ADAL" clId="{B8DE30C3-882E-4A42-8E55-4ED5D6BE8FA0}" dt="2022-06-26T23:49:06.704" v="1384" actId="165"/>
          <ac:grpSpMkLst>
            <pc:docMk/>
            <pc:sldMk cId="1410593158" sldId="256"/>
            <ac:grpSpMk id="190" creationId="{3888831E-8668-64D1-BA52-413CEAC6C2D5}"/>
          </ac:grpSpMkLst>
        </pc:grpChg>
        <pc:grpChg chg="add del mod">
          <ac:chgData name="Thomas Pizzone" userId="c31bc2e5-39ea-481e-a904-a35d4b2ef365" providerId="ADAL" clId="{B8DE30C3-882E-4A42-8E55-4ED5D6BE8FA0}" dt="2022-06-26T23:38:39.789" v="1156" actId="478"/>
          <ac:grpSpMkLst>
            <pc:docMk/>
            <pc:sldMk cId="1410593158" sldId="256"/>
            <ac:grpSpMk id="198" creationId="{D500E1B6-57AE-E5BF-B432-6B2C1BB415A9}"/>
          </ac:grpSpMkLst>
        </pc:grpChg>
        <pc:grpChg chg="add del mod">
          <ac:chgData name="Thomas Pizzone" userId="c31bc2e5-39ea-481e-a904-a35d4b2ef365" providerId="ADAL" clId="{B8DE30C3-882E-4A42-8E55-4ED5D6BE8FA0}" dt="2022-06-26T23:40:56.439" v="1178" actId="478"/>
          <ac:grpSpMkLst>
            <pc:docMk/>
            <pc:sldMk cId="1410593158" sldId="256"/>
            <ac:grpSpMk id="205" creationId="{618FA2AB-B3F2-3913-A66E-9FF707199AFB}"/>
          </ac:grpSpMkLst>
        </pc:grpChg>
        <pc:grpChg chg="mod">
          <ac:chgData name="Thomas Pizzone" userId="c31bc2e5-39ea-481e-a904-a35d4b2ef365" providerId="ADAL" clId="{B8DE30C3-882E-4A42-8E55-4ED5D6BE8FA0}" dt="2022-06-26T23:39:07.158" v="1161"/>
          <ac:grpSpMkLst>
            <pc:docMk/>
            <pc:sldMk cId="1410593158" sldId="256"/>
            <ac:grpSpMk id="206" creationId="{804EA41D-A815-0AD5-C43A-62D6AAAE46DA}"/>
          </ac:grpSpMkLst>
        </pc:grpChg>
        <pc:grpChg chg="mod">
          <ac:chgData name="Thomas Pizzone" userId="c31bc2e5-39ea-481e-a904-a35d4b2ef365" providerId="ADAL" clId="{B8DE30C3-882E-4A42-8E55-4ED5D6BE8FA0}" dt="2022-06-26T23:39:07.158" v="1161"/>
          <ac:grpSpMkLst>
            <pc:docMk/>
            <pc:sldMk cId="1410593158" sldId="256"/>
            <ac:grpSpMk id="207" creationId="{69A7F1E8-C231-35ED-3BEF-C53AEF76A4EE}"/>
          </ac:grpSpMkLst>
        </pc:grpChg>
        <pc:grpChg chg="add del mod">
          <ac:chgData name="Thomas Pizzone" userId="c31bc2e5-39ea-481e-a904-a35d4b2ef365" providerId="ADAL" clId="{B8DE30C3-882E-4A42-8E55-4ED5D6BE8FA0}" dt="2022-06-26T23:45:41.518" v="1316" actId="478"/>
          <ac:grpSpMkLst>
            <pc:docMk/>
            <pc:sldMk cId="1410593158" sldId="256"/>
            <ac:grpSpMk id="216" creationId="{81E445B9-42E0-6160-31F5-B9D113048915}"/>
          </ac:grpSpMkLst>
        </pc:grpChg>
        <pc:grpChg chg="mod topLvl">
          <ac:chgData name="Thomas Pizzone" userId="c31bc2e5-39ea-481e-a904-a35d4b2ef365" providerId="ADAL" clId="{B8DE30C3-882E-4A42-8E55-4ED5D6BE8FA0}" dt="2022-06-26T23:45:41.518" v="1316" actId="478"/>
          <ac:grpSpMkLst>
            <pc:docMk/>
            <pc:sldMk cId="1410593158" sldId="256"/>
            <ac:grpSpMk id="217" creationId="{7218058E-3CE5-DD6C-14BB-417CA9074D90}"/>
          </ac:grpSpMkLst>
        </pc:grpChg>
        <pc:grpChg chg="del mod">
          <ac:chgData name="Thomas Pizzone" userId="c31bc2e5-39ea-481e-a904-a35d4b2ef365" providerId="ADAL" clId="{B8DE30C3-882E-4A42-8E55-4ED5D6BE8FA0}" dt="2022-06-26T23:45:38.438" v="1315" actId="478"/>
          <ac:grpSpMkLst>
            <pc:docMk/>
            <pc:sldMk cId="1410593158" sldId="256"/>
            <ac:grpSpMk id="218" creationId="{A6C4CC97-7B52-895A-308A-91A5F707FF5E}"/>
          </ac:grpSpMkLst>
        </pc:grpChg>
        <pc:grpChg chg="add mod">
          <ac:chgData name="Thomas Pizzone" userId="c31bc2e5-39ea-481e-a904-a35d4b2ef365" providerId="ADAL" clId="{B8DE30C3-882E-4A42-8E55-4ED5D6BE8FA0}" dt="2022-06-26T23:51:00.877" v="1622" actId="1038"/>
          <ac:grpSpMkLst>
            <pc:docMk/>
            <pc:sldMk cId="1410593158" sldId="256"/>
            <ac:grpSpMk id="228" creationId="{9EEE0D3C-F55E-4A03-DDF4-E3DD68887080}"/>
          </ac:grpSpMkLst>
        </pc:grpChg>
        <pc:grpChg chg="add mod">
          <ac:chgData name="Thomas Pizzone" userId="c31bc2e5-39ea-481e-a904-a35d4b2ef365" providerId="ADAL" clId="{B8DE30C3-882E-4A42-8E55-4ED5D6BE8FA0}" dt="2022-06-27T00:15:49.719" v="1914" actId="1076"/>
          <ac:grpSpMkLst>
            <pc:docMk/>
            <pc:sldMk cId="1410593158" sldId="256"/>
            <ac:grpSpMk id="240" creationId="{B774C3EA-BBFE-3CB1-865E-C10F4B5A0105}"/>
          </ac:grpSpMkLst>
        </pc:grpChg>
        <pc:grpChg chg="mod">
          <ac:chgData name="Thomas Pizzone" userId="c31bc2e5-39ea-481e-a904-a35d4b2ef365" providerId="ADAL" clId="{B8DE30C3-882E-4A42-8E55-4ED5D6BE8FA0}" dt="2022-06-27T00:14:13.441" v="1912"/>
          <ac:grpSpMkLst>
            <pc:docMk/>
            <pc:sldMk cId="1410593158" sldId="256"/>
            <ac:grpSpMk id="242" creationId="{378DD005-4D38-C26E-E5CC-064B4A0ECABA}"/>
          </ac:grpSpMkLst>
        </pc:grpChg>
        <pc:grpChg chg="add mod">
          <ac:chgData name="Thomas Pizzone" userId="c31bc2e5-39ea-481e-a904-a35d4b2ef365" providerId="ADAL" clId="{B8DE30C3-882E-4A42-8E55-4ED5D6BE8FA0}" dt="2022-06-27T00:16:07.032" v="1918" actId="1076"/>
          <ac:grpSpMkLst>
            <pc:docMk/>
            <pc:sldMk cId="1410593158" sldId="256"/>
            <ac:grpSpMk id="247" creationId="{2F886804-D450-75A9-2B35-1F70421F8486}"/>
          </ac:grpSpMkLst>
        </pc:grpChg>
        <pc:grpChg chg="mod">
          <ac:chgData name="Thomas Pizzone" userId="c31bc2e5-39ea-481e-a904-a35d4b2ef365" providerId="ADAL" clId="{B8DE30C3-882E-4A42-8E55-4ED5D6BE8FA0}" dt="2022-06-27T00:16:01.446" v="1917"/>
          <ac:grpSpMkLst>
            <pc:docMk/>
            <pc:sldMk cId="1410593158" sldId="256"/>
            <ac:grpSpMk id="249" creationId="{EB6347F8-D2B6-EA1F-4042-DEC9EE99761F}"/>
          </ac:grpSpMkLst>
        </pc:grpChg>
        <pc:grpChg chg="add del mod">
          <ac:chgData name="Thomas Pizzone" userId="c31bc2e5-39ea-481e-a904-a35d4b2ef365" providerId="ADAL" clId="{B8DE30C3-882E-4A42-8E55-4ED5D6BE8FA0}" dt="2022-06-27T00:16:19.600" v="1921" actId="478"/>
          <ac:grpSpMkLst>
            <pc:docMk/>
            <pc:sldMk cId="1410593158" sldId="256"/>
            <ac:grpSpMk id="254" creationId="{0857A48F-D864-63D1-B726-BF3BEE20B702}"/>
          </ac:grpSpMkLst>
        </pc:grpChg>
        <pc:grpChg chg="mod topLvl">
          <ac:chgData name="Thomas Pizzone" userId="c31bc2e5-39ea-481e-a904-a35d4b2ef365" providerId="ADAL" clId="{B8DE30C3-882E-4A42-8E55-4ED5D6BE8FA0}" dt="2022-06-27T00:22:21.157" v="2034" actId="1076"/>
          <ac:grpSpMkLst>
            <pc:docMk/>
            <pc:sldMk cId="1410593158" sldId="256"/>
            <ac:grpSpMk id="256" creationId="{B7C8465D-B557-182B-2807-3A6901238FD1}"/>
          </ac:grpSpMkLst>
        </pc:grpChg>
        <pc:grpChg chg="add mod">
          <ac:chgData name="Thomas Pizzone" userId="c31bc2e5-39ea-481e-a904-a35d4b2ef365" providerId="ADAL" clId="{B8DE30C3-882E-4A42-8E55-4ED5D6BE8FA0}" dt="2022-06-27T00:22:05.405" v="2032" actId="1076"/>
          <ac:grpSpMkLst>
            <pc:docMk/>
            <pc:sldMk cId="1410593158" sldId="256"/>
            <ac:grpSpMk id="261" creationId="{56386EDF-CD0B-D8C2-CC48-E117FDAAAC05}"/>
          </ac:grpSpMkLst>
        </pc:grpChg>
        <pc:grpChg chg="add mod">
          <ac:chgData name="Thomas Pizzone" userId="c31bc2e5-39ea-481e-a904-a35d4b2ef365" providerId="ADAL" clId="{B8DE30C3-882E-4A42-8E55-4ED5D6BE8FA0}" dt="2022-06-27T00:23:04.109" v="2046" actId="1076"/>
          <ac:grpSpMkLst>
            <pc:docMk/>
            <pc:sldMk cId="1410593158" sldId="256"/>
            <ac:grpSpMk id="266" creationId="{EB8A0995-B819-A53B-1BE8-F5268A6467EB}"/>
          </ac:grpSpMkLst>
        </pc:grpChg>
        <pc:grpChg chg="add mod">
          <ac:chgData name="Thomas Pizzone" userId="c31bc2e5-39ea-481e-a904-a35d4b2ef365" providerId="ADAL" clId="{B8DE30C3-882E-4A42-8E55-4ED5D6BE8FA0}" dt="2022-06-27T00:27:12.084" v="2179" actId="1076"/>
          <ac:grpSpMkLst>
            <pc:docMk/>
            <pc:sldMk cId="1410593158" sldId="256"/>
            <ac:grpSpMk id="271" creationId="{1A80BD40-7CD6-03B1-D04A-345BFEE509EB}"/>
          </ac:grpSpMkLst>
        </pc:grpChg>
        <pc:grpChg chg="add mod">
          <ac:chgData name="Thomas Pizzone" userId="c31bc2e5-39ea-481e-a904-a35d4b2ef365" providerId="ADAL" clId="{B8DE30C3-882E-4A42-8E55-4ED5D6BE8FA0}" dt="2022-06-27T00:19:47.653" v="1984" actId="1076"/>
          <ac:grpSpMkLst>
            <pc:docMk/>
            <pc:sldMk cId="1410593158" sldId="256"/>
            <ac:grpSpMk id="276" creationId="{62A6E172-4038-8ACD-582D-7D6BEE4E031C}"/>
          </ac:grpSpMkLst>
        </pc:grpChg>
        <pc:graphicFrameChg chg="add del">
          <ac:chgData name="Thomas Pizzone" userId="c31bc2e5-39ea-481e-a904-a35d4b2ef365" providerId="ADAL" clId="{B8DE30C3-882E-4A42-8E55-4ED5D6BE8FA0}" dt="2022-06-26T22:50:08.313" v="441" actId="478"/>
          <ac:graphicFrameMkLst>
            <pc:docMk/>
            <pc:sldMk cId="1410593158" sldId="256"/>
            <ac:graphicFrameMk id="37" creationId="{633C459F-27B1-6388-5EFD-7CFD84352C5F}"/>
          </ac:graphicFrameMkLst>
        </pc:graphicFrameChg>
        <pc:graphicFrameChg chg="add del mod">
          <ac:chgData name="Thomas Pizzone" userId="c31bc2e5-39ea-481e-a904-a35d4b2ef365" providerId="ADAL" clId="{B8DE30C3-882E-4A42-8E55-4ED5D6BE8FA0}" dt="2022-06-26T23:26:36.021" v="932"/>
          <ac:graphicFrameMkLst>
            <pc:docMk/>
            <pc:sldMk cId="1410593158" sldId="256"/>
            <ac:graphicFrameMk id="47" creationId="{632492FF-AE8F-28A5-D564-B91E66787267}"/>
          </ac:graphicFrameMkLst>
        </pc:graphicFrameChg>
        <pc:graphicFrameChg chg="add mod modGraphic">
          <ac:chgData name="Thomas Pizzone" userId="c31bc2e5-39ea-481e-a904-a35d4b2ef365" providerId="ADAL" clId="{B8DE30C3-882E-4A42-8E55-4ED5D6BE8FA0}" dt="2022-06-27T00:28:02.778" v="2188" actId="20577"/>
          <ac:graphicFrameMkLst>
            <pc:docMk/>
            <pc:sldMk cId="1410593158" sldId="256"/>
            <ac:graphicFrameMk id="69" creationId="{FE034F70-3174-57FF-FCCB-334F3F632AC8}"/>
          </ac:graphicFrameMkLst>
        </pc:graphicFrameChg>
        <pc:graphicFrameChg chg="add del mod">
          <ac:chgData name="Thomas Pizzone" userId="c31bc2e5-39ea-481e-a904-a35d4b2ef365" providerId="ADAL" clId="{B8DE30C3-882E-4A42-8E55-4ED5D6BE8FA0}" dt="2022-06-27T00:02:41.555" v="1801" actId="478"/>
          <ac:graphicFrameMkLst>
            <pc:docMk/>
            <pc:sldMk cId="1410593158" sldId="256"/>
            <ac:graphicFrameMk id="119" creationId="{058C2DBD-386B-90DD-D5A5-F3A3E9C1EC18}"/>
          </ac:graphicFrameMkLst>
        </pc:graphicFrameChg>
        <pc:graphicFrameChg chg="add del mod">
          <ac:chgData name="Thomas Pizzone" userId="c31bc2e5-39ea-481e-a904-a35d4b2ef365" providerId="ADAL" clId="{B8DE30C3-882E-4A42-8E55-4ED5D6BE8FA0}" dt="2022-06-27T00:02:44.405" v="1802" actId="478"/>
          <ac:graphicFrameMkLst>
            <pc:docMk/>
            <pc:sldMk cId="1410593158" sldId="256"/>
            <ac:graphicFrameMk id="135" creationId="{9158E4E0-8230-BF91-8BE5-68388563900B}"/>
          </ac:graphicFrameMkLst>
        </pc:graphicFrameChg>
        <pc:graphicFrameChg chg="add del mod modGraphic">
          <ac:chgData name="Thomas Pizzone" userId="c31bc2e5-39ea-481e-a904-a35d4b2ef365" providerId="ADAL" clId="{B8DE30C3-882E-4A42-8E55-4ED5D6BE8FA0}" dt="2022-06-26T23:52:57.044" v="1646"/>
          <ac:graphicFrameMkLst>
            <pc:docMk/>
            <pc:sldMk cId="1410593158" sldId="256"/>
            <ac:graphicFrameMk id="144" creationId="{4C6F2203-ACBE-F4FA-F03E-F2E99E4AED85}"/>
          </ac:graphicFrameMkLst>
        </pc:graphicFrameChg>
        <pc:graphicFrameChg chg="add del mod">
          <ac:chgData name="Thomas Pizzone" userId="c31bc2e5-39ea-481e-a904-a35d4b2ef365" providerId="ADAL" clId="{B8DE30C3-882E-4A42-8E55-4ED5D6BE8FA0}" dt="2022-06-26T23:35:53.550" v="1133"/>
          <ac:graphicFrameMkLst>
            <pc:docMk/>
            <pc:sldMk cId="1410593158" sldId="256"/>
            <ac:graphicFrameMk id="195" creationId="{EEFE0255-40FA-1684-ACCE-A1F531443057}"/>
          </ac:graphicFrameMkLst>
        </pc:graphicFrameChg>
        <pc:graphicFrameChg chg="add del mod">
          <ac:chgData name="Thomas Pizzone" userId="c31bc2e5-39ea-481e-a904-a35d4b2ef365" providerId="ADAL" clId="{B8DE30C3-882E-4A42-8E55-4ED5D6BE8FA0}" dt="2022-06-26T23:36:15.970" v="1135"/>
          <ac:graphicFrameMkLst>
            <pc:docMk/>
            <pc:sldMk cId="1410593158" sldId="256"/>
            <ac:graphicFrameMk id="196" creationId="{E13E39A1-9FA3-7E1E-08E5-10C6C42C37BB}"/>
          </ac:graphicFrameMkLst>
        </pc:graphicFrameChg>
        <pc:graphicFrameChg chg="add del mod">
          <ac:chgData name="Thomas Pizzone" userId="c31bc2e5-39ea-481e-a904-a35d4b2ef365" providerId="ADAL" clId="{B8DE30C3-882E-4A42-8E55-4ED5D6BE8FA0}" dt="2022-06-26T23:38:37.999" v="1155" actId="478"/>
          <ac:graphicFrameMkLst>
            <pc:docMk/>
            <pc:sldMk cId="1410593158" sldId="256"/>
            <ac:graphicFrameMk id="197" creationId="{8A47781B-4DB4-71AD-261F-8225E4AE5EC9}"/>
          </ac:graphicFrameMkLst>
        </pc:graphicFrameChg>
        <pc:graphicFrameChg chg="add del mod modGraphic">
          <ac:chgData name="Thomas Pizzone" userId="c31bc2e5-39ea-481e-a904-a35d4b2ef365" providerId="ADAL" clId="{B8DE30C3-882E-4A42-8E55-4ED5D6BE8FA0}" dt="2022-06-26T23:40:54.379" v="1177" actId="478"/>
          <ac:graphicFrameMkLst>
            <pc:docMk/>
            <pc:sldMk cId="1410593158" sldId="256"/>
            <ac:graphicFrameMk id="204" creationId="{AB84C61D-F7FE-DC9B-583B-1E4479716209}"/>
          </ac:graphicFrameMkLst>
        </pc:graphicFrameChg>
        <pc:graphicFrameChg chg="add mod ord modGraphic">
          <ac:chgData name="Thomas Pizzone" userId="c31bc2e5-39ea-481e-a904-a35d4b2ef365" providerId="ADAL" clId="{B8DE30C3-882E-4A42-8E55-4ED5D6BE8FA0}" dt="2022-06-26T23:46:22.468" v="1324" actId="1076"/>
          <ac:graphicFrameMkLst>
            <pc:docMk/>
            <pc:sldMk cId="1410593158" sldId="256"/>
            <ac:graphicFrameMk id="215" creationId="{CC1EFB5E-644C-410E-BF93-023F720B1737}"/>
          </ac:graphicFrameMkLst>
        </pc:graphicFrameChg>
        <pc:graphicFrameChg chg="add mod ord modGraphic">
          <ac:chgData name="Thomas Pizzone" userId="c31bc2e5-39ea-481e-a904-a35d4b2ef365" providerId="ADAL" clId="{B8DE30C3-882E-4A42-8E55-4ED5D6BE8FA0}" dt="2022-06-26T23:51:00.877" v="1622" actId="1038"/>
          <ac:graphicFrameMkLst>
            <pc:docMk/>
            <pc:sldMk cId="1410593158" sldId="256"/>
            <ac:graphicFrameMk id="227" creationId="{8EC4E954-1674-BB6E-68A5-40414D8469E6}"/>
          </ac:graphicFrameMkLst>
        </pc:graphicFrameChg>
        <pc:picChg chg="del">
          <ac:chgData name="Thomas Pizzone" userId="c31bc2e5-39ea-481e-a904-a35d4b2ef365" providerId="ADAL" clId="{B8DE30C3-882E-4A42-8E55-4ED5D6BE8FA0}" dt="2022-06-26T22:32:53.256" v="68" actId="478"/>
          <ac:picMkLst>
            <pc:docMk/>
            <pc:sldMk cId="1410593158" sldId="256"/>
            <ac:picMk id="53" creationId="{00000000-0000-0000-0000-000000000000}"/>
          </ac:picMkLst>
        </pc:picChg>
        <pc:cxnChg chg="add del">
          <ac:chgData name="Thomas Pizzone" userId="c31bc2e5-39ea-481e-a904-a35d4b2ef365" providerId="ADAL" clId="{B8DE30C3-882E-4A42-8E55-4ED5D6BE8FA0}" dt="2022-06-26T22:41:53.721" v="131" actId="11529"/>
          <ac:cxnSpMkLst>
            <pc:docMk/>
            <pc:sldMk cId="1410593158" sldId="256"/>
            <ac:cxnSpMk id="5" creationId="{1E0C6A2B-6547-4A4C-5977-67CA2FC9D8FB}"/>
          </ac:cxnSpMkLst>
        </pc:cxnChg>
        <pc:cxnChg chg="add del mod">
          <ac:chgData name="Thomas Pizzone" userId="c31bc2e5-39ea-481e-a904-a35d4b2ef365" providerId="ADAL" clId="{B8DE30C3-882E-4A42-8E55-4ED5D6BE8FA0}" dt="2022-06-26T22:44:40.023" v="301" actId="478"/>
          <ac:cxnSpMkLst>
            <pc:docMk/>
            <pc:sldMk cId="1410593158" sldId="256"/>
            <ac:cxnSpMk id="28" creationId="{A9805AFD-2871-347A-1DA3-8B291953DF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2/this/link/will/not/work" TargetMode="External"/><Relationship Id="rId2" Type="http://schemas.openxmlformats.org/officeDocument/2006/relationships/hyperlink" Target="https://www.carnegielearning.com/solutions/math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xl.com/social-studies" TargetMode="External"/><Relationship Id="rId4" Type="http://schemas.openxmlformats.org/officeDocument/2006/relationships/hyperlink" Target="https://www.ixl.com/scie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FFB469">
                <a:alpha val="74902"/>
              </a:srgbClr>
            </a:gs>
            <a:gs pos="83000">
              <a:srgbClr val="FF9933">
                <a:alpha val="74902"/>
              </a:srgbClr>
            </a:gs>
            <a:gs pos="100000">
              <a:srgbClr val="FF800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Table 226">
            <a:extLst>
              <a:ext uri="{FF2B5EF4-FFF2-40B4-BE49-F238E27FC236}">
                <a16:creationId xmlns:a16="http://schemas.microsoft.com/office/drawing/2014/main" id="{8EC4E954-1674-BB6E-68A5-40414D84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38261"/>
              </p:ext>
            </p:extLst>
          </p:nvPr>
        </p:nvGraphicFramePr>
        <p:xfrm>
          <a:off x="10007341" y="1138101"/>
          <a:ext cx="1790668" cy="1159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668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76076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Core Curriculum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Complementary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Catch-Up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1757BF51-903E-CA7B-E6BE-3FE6D0CA080D}"/>
              </a:ext>
            </a:extLst>
          </p:cNvPr>
          <p:cNvSpPr txBox="1"/>
          <p:nvPr/>
        </p:nvSpPr>
        <p:spPr>
          <a:xfrm>
            <a:off x="775989" y="1128906"/>
            <a:ext cx="1136087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Search Criterion:     	-- Subject(s)/Domain --		-- Grade Range --		-- Tutor/Instruction Type --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1757" y="6491200"/>
            <a:ext cx="6469341" cy="52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CS6460: GPACII-K12 – Wireframe Prototype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1A2D87-FC71-99AB-5FBA-31751458D1B5}"/>
              </a:ext>
            </a:extLst>
          </p:cNvPr>
          <p:cNvSpPr/>
          <p:nvPr/>
        </p:nvSpPr>
        <p:spPr>
          <a:xfrm>
            <a:off x="2799871" y="-7554"/>
            <a:ext cx="6469341" cy="52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Guidelines for Individualized Academic Curriculum and ITS Implementation  for K-12 Students</a:t>
            </a:r>
            <a:r>
              <a:rPr lang="en-US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i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Resource Guide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232676-4576-C16D-3CA2-DE2BFBE6960D}"/>
              </a:ext>
            </a:extLst>
          </p:cNvPr>
          <p:cNvGrpSpPr/>
          <p:nvPr/>
        </p:nvGrpSpPr>
        <p:grpSpPr>
          <a:xfrm>
            <a:off x="49799" y="187266"/>
            <a:ext cx="554333" cy="520239"/>
            <a:chOff x="124093" y="187267"/>
            <a:chExt cx="707923" cy="52023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C46BE97-5CF8-2BC6-E044-CC58DB7BFFDF}"/>
                </a:ext>
              </a:extLst>
            </p:cNvPr>
            <p:cNvSpPr/>
            <p:nvPr/>
          </p:nvSpPr>
          <p:spPr>
            <a:xfrm>
              <a:off x="124093" y="187267"/>
              <a:ext cx="707923" cy="520239"/>
            </a:xfrm>
            <a:prstGeom prst="roundRect">
              <a:avLst/>
            </a:prstGeom>
            <a:solidFill>
              <a:srgbClr val="FFB469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E252C6-A7A4-2485-A886-8B534098BDFB}"/>
                </a:ext>
              </a:extLst>
            </p:cNvPr>
            <p:cNvSpPr/>
            <p:nvPr/>
          </p:nvSpPr>
          <p:spPr>
            <a:xfrm>
              <a:off x="202108" y="322928"/>
              <a:ext cx="559343" cy="45719"/>
            </a:xfrm>
            <a:prstGeom prst="rect">
              <a:avLst/>
            </a:prstGeom>
            <a:solidFill>
              <a:srgbClr val="A854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230C69-A3EC-D4AD-F53E-ACADB6E86C8D}"/>
                </a:ext>
              </a:extLst>
            </p:cNvPr>
            <p:cNvSpPr/>
            <p:nvPr/>
          </p:nvSpPr>
          <p:spPr>
            <a:xfrm>
              <a:off x="202108" y="424528"/>
              <a:ext cx="559343" cy="45719"/>
            </a:xfrm>
            <a:prstGeom prst="rect">
              <a:avLst/>
            </a:prstGeom>
            <a:solidFill>
              <a:srgbClr val="A854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8372335-9DB8-6C7E-F86C-61D30EC2DE58}"/>
                </a:ext>
              </a:extLst>
            </p:cNvPr>
            <p:cNvSpPr/>
            <p:nvPr/>
          </p:nvSpPr>
          <p:spPr>
            <a:xfrm>
              <a:off x="198384" y="533813"/>
              <a:ext cx="559343" cy="45719"/>
            </a:xfrm>
            <a:prstGeom prst="rect">
              <a:avLst/>
            </a:prstGeom>
            <a:solidFill>
              <a:srgbClr val="A854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EABB6C9-972F-F4F6-E911-E71366BA8B5D}"/>
              </a:ext>
            </a:extLst>
          </p:cNvPr>
          <p:cNvSpPr/>
          <p:nvPr/>
        </p:nvSpPr>
        <p:spPr>
          <a:xfrm>
            <a:off x="664371" y="0"/>
            <a:ext cx="45719" cy="6858000"/>
          </a:xfrm>
          <a:prstGeom prst="rect">
            <a:avLst/>
          </a:prstGeom>
          <a:solidFill>
            <a:srgbClr val="A854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3308436-C464-C37F-43AC-6992FCC939F8}"/>
              </a:ext>
            </a:extLst>
          </p:cNvPr>
          <p:cNvSpPr/>
          <p:nvPr/>
        </p:nvSpPr>
        <p:spPr>
          <a:xfrm>
            <a:off x="4886719" y="6315098"/>
            <a:ext cx="3107485" cy="448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ITS Implementation Resource Page</a:t>
            </a:r>
            <a:endParaRPr lang="en-US" sz="1400" dirty="0">
              <a:solidFill>
                <a:srgbClr val="4C26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EFA0BDF-EBE3-F933-EF03-DEF4C3C92155}"/>
              </a:ext>
            </a:extLst>
          </p:cNvPr>
          <p:cNvSpPr/>
          <p:nvPr/>
        </p:nvSpPr>
        <p:spPr>
          <a:xfrm rot="5400000">
            <a:off x="6415024" y="-5197445"/>
            <a:ext cx="50876" cy="11503077"/>
          </a:xfrm>
          <a:prstGeom prst="rect">
            <a:avLst/>
          </a:prstGeom>
          <a:solidFill>
            <a:srgbClr val="A854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11B98F-7CE1-9ECD-88E4-07E0C74653A8}"/>
              </a:ext>
            </a:extLst>
          </p:cNvPr>
          <p:cNvGrpSpPr/>
          <p:nvPr/>
        </p:nvGrpSpPr>
        <p:grpSpPr>
          <a:xfrm>
            <a:off x="11527628" y="8753"/>
            <a:ext cx="565403" cy="429397"/>
            <a:chOff x="11527628" y="8753"/>
            <a:chExt cx="565403" cy="429397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97E5A46-EB61-3C04-B78C-2B3AEDF173F1}"/>
                </a:ext>
              </a:extLst>
            </p:cNvPr>
            <p:cNvSpPr/>
            <p:nvPr/>
          </p:nvSpPr>
          <p:spPr>
            <a:xfrm>
              <a:off x="11527628" y="8753"/>
              <a:ext cx="565403" cy="212417"/>
            </a:xfrm>
            <a:prstGeom prst="triangle">
              <a:avLst/>
            </a:prstGeom>
            <a:solidFill>
              <a:srgbClr val="A85400"/>
            </a:solidFill>
            <a:ln>
              <a:solidFill>
                <a:srgbClr val="4C2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1B15A7-6A1D-F2C9-B8E8-836C3B9C70CF}"/>
                </a:ext>
              </a:extLst>
            </p:cNvPr>
            <p:cNvSpPr/>
            <p:nvPr/>
          </p:nvSpPr>
          <p:spPr>
            <a:xfrm>
              <a:off x="11633200" y="225733"/>
              <a:ext cx="355600" cy="212417"/>
            </a:xfrm>
            <a:prstGeom prst="rect">
              <a:avLst/>
            </a:prstGeom>
            <a:solidFill>
              <a:srgbClr val="A85400"/>
            </a:solidFill>
            <a:ln>
              <a:solidFill>
                <a:srgbClr val="4C2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4C6F2203-ACBE-F4FA-F03E-F2E99E4AE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8952"/>
              </p:ext>
            </p:extLst>
          </p:nvPr>
        </p:nvGraphicFramePr>
        <p:xfrm>
          <a:off x="3622997" y="1131170"/>
          <a:ext cx="1400712" cy="1704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712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76076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Math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ELA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Science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History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4724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English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EF351E8E-9F85-34C0-FE20-F19CDE0E9099}"/>
              </a:ext>
            </a:extLst>
          </p:cNvPr>
          <p:cNvSpPr/>
          <p:nvPr/>
        </p:nvSpPr>
        <p:spPr>
          <a:xfrm>
            <a:off x="770330" y="636136"/>
            <a:ext cx="2943152" cy="448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u="sng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  <a:cs typeface="Sanskrit Text" panose="020B0502040204020203" pitchFamily="18" charset="0"/>
              </a:rPr>
              <a:t>ITS</a:t>
            </a:r>
            <a:r>
              <a:rPr lang="en-US" sz="3200" b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  <a:cs typeface="Sanskrit Text" panose="020B0502040204020203" pitchFamily="18" charset="0"/>
              </a:rPr>
              <a:t> </a:t>
            </a:r>
            <a:r>
              <a:rPr lang="en-US" sz="3200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  <a:cs typeface="Sanskrit Text" panose="020B0502040204020203" pitchFamily="18" charset="0"/>
              </a:rPr>
              <a:t>search tool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100402-FF04-4D46-2F23-24F94B2206BF}"/>
              </a:ext>
            </a:extLst>
          </p:cNvPr>
          <p:cNvGrpSpPr/>
          <p:nvPr/>
        </p:nvGrpSpPr>
        <p:grpSpPr>
          <a:xfrm>
            <a:off x="4773946" y="1503322"/>
            <a:ext cx="218965" cy="1295216"/>
            <a:chOff x="3848107" y="1503322"/>
            <a:chExt cx="218965" cy="129521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407437A-B68B-7739-F79A-8A244CB84363}"/>
                </a:ext>
              </a:extLst>
            </p:cNvPr>
            <p:cNvGrpSpPr/>
            <p:nvPr/>
          </p:nvGrpSpPr>
          <p:grpSpPr>
            <a:xfrm>
              <a:off x="3848107" y="1503322"/>
              <a:ext cx="218965" cy="1295216"/>
              <a:chOff x="3848107" y="1503322"/>
              <a:chExt cx="218965" cy="129521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AF7D7A2-C5BD-2F55-E9F4-C301B52E85DA}"/>
                  </a:ext>
                </a:extLst>
              </p:cNvPr>
              <p:cNvSpPr/>
              <p:nvPr/>
            </p:nvSpPr>
            <p:spPr>
              <a:xfrm>
                <a:off x="3854713" y="259378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7EF7085-D838-5191-205F-32E9288970DB}"/>
                  </a:ext>
                </a:extLst>
              </p:cNvPr>
              <p:cNvSpPr/>
              <p:nvPr/>
            </p:nvSpPr>
            <p:spPr>
              <a:xfrm>
                <a:off x="3854713" y="232646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11FF225-8071-ECF5-820A-F2D3DF17CD5A}"/>
                  </a:ext>
                </a:extLst>
              </p:cNvPr>
              <p:cNvSpPr/>
              <p:nvPr/>
            </p:nvSpPr>
            <p:spPr>
              <a:xfrm>
                <a:off x="3854681" y="2052082"/>
                <a:ext cx="212391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2433400-0808-3A75-9374-F1D857868FD7}"/>
                  </a:ext>
                </a:extLst>
              </p:cNvPr>
              <p:cNvSpPr/>
              <p:nvPr/>
            </p:nvSpPr>
            <p:spPr>
              <a:xfrm>
                <a:off x="3848107" y="177770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9AE75F7-5F98-B534-FD9D-BC39CBB76FF2}"/>
                  </a:ext>
                </a:extLst>
              </p:cNvPr>
              <p:cNvSpPr/>
              <p:nvPr/>
            </p:nvSpPr>
            <p:spPr>
              <a:xfrm>
                <a:off x="3848107" y="150332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259679E-CB83-EA21-AF7F-B1AB1B52AC7A}"/>
                </a:ext>
              </a:extLst>
            </p:cNvPr>
            <p:cNvGrpSpPr/>
            <p:nvPr/>
          </p:nvGrpSpPr>
          <p:grpSpPr>
            <a:xfrm>
              <a:off x="3875301" y="1525938"/>
              <a:ext cx="159611" cy="429486"/>
              <a:chOff x="3875301" y="1525938"/>
              <a:chExt cx="159611" cy="429486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61F6AD5-EA7D-7DB0-8300-BEEEAE8C6F23}"/>
                  </a:ext>
                </a:extLst>
              </p:cNvPr>
              <p:cNvSpPr/>
              <p:nvPr/>
            </p:nvSpPr>
            <p:spPr>
              <a:xfrm>
                <a:off x="3876943" y="1801589"/>
                <a:ext cx="157969" cy="1538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E18DA4F-6C9A-A30C-9AC0-AAB76EDB44CB}"/>
                  </a:ext>
                </a:extLst>
              </p:cNvPr>
              <p:cNvSpPr/>
              <p:nvPr/>
            </p:nvSpPr>
            <p:spPr>
              <a:xfrm>
                <a:off x="3875301" y="1525938"/>
                <a:ext cx="157969" cy="1538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15" name="Table 214">
            <a:extLst>
              <a:ext uri="{FF2B5EF4-FFF2-40B4-BE49-F238E27FC236}">
                <a16:creationId xmlns:a16="http://schemas.microsoft.com/office/drawing/2014/main" id="{CC1EFB5E-644C-410E-BF93-023F720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50177"/>
              </p:ext>
            </p:extLst>
          </p:nvPr>
        </p:nvGraphicFramePr>
        <p:xfrm>
          <a:off x="6713602" y="1131170"/>
          <a:ext cx="1400712" cy="1431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712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76076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Pre-K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Elementary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Middle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High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6819A3B7-8E31-1C7A-B4AB-317971D83404}"/>
              </a:ext>
            </a:extLst>
          </p:cNvPr>
          <p:cNvGrpSpPr/>
          <p:nvPr/>
        </p:nvGrpSpPr>
        <p:grpSpPr>
          <a:xfrm>
            <a:off x="4743856" y="1189648"/>
            <a:ext cx="285725" cy="239988"/>
            <a:chOff x="3863977" y="1509872"/>
            <a:chExt cx="285725" cy="239988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0D209122-F19E-F2E5-EFF3-7F02FA2BDB2E}"/>
                </a:ext>
              </a:extLst>
            </p:cNvPr>
            <p:cNvSpPr/>
            <p:nvPr/>
          </p:nvSpPr>
          <p:spPr>
            <a:xfrm rot="10800000">
              <a:off x="3863977" y="1509872"/>
              <a:ext cx="285725" cy="2399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E7FF8F3-6E77-9116-92FC-7DED92226629}"/>
                </a:ext>
              </a:extLst>
            </p:cNvPr>
            <p:cNvGrpSpPr/>
            <p:nvPr/>
          </p:nvGrpSpPr>
          <p:grpSpPr>
            <a:xfrm>
              <a:off x="3892464" y="1556446"/>
              <a:ext cx="228749" cy="190471"/>
              <a:chOff x="3892464" y="1556446"/>
              <a:chExt cx="228749" cy="190471"/>
            </a:xfrm>
            <a:grpFill/>
          </p:grpSpPr>
          <p:sp>
            <p:nvSpPr>
              <p:cNvPr id="140" name="Isosceles Triangle 139">
                <a:extLst>
                  <a:ext uri="{FF2B5EF4-FFF2-40B4-BE49-F238E27FC236}">
                    <a16:creationId xmlns:a16="http://schemas.microsoft.com/office/drawing/2014/main" id="{1D0A2EC6-E804-611B-72D9-BE48F26E5127}"/>
                  </a:ext>
                </a:extLst>
              </p:cNvPr>
              <p:cNvSpPr/>
              <p:nvPr/>
            </p:nvSpPr>
            <p:spPr>
              <a:xfrm rot="10800000">
                <a:off x="3892464" y="1556446"/>
                <a:ext cx="228749" cy="18865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1" name="Isosceles Triangle 140">
                <a:extLst>
                  <a:ext uri="{FF2B5EF4-FFF2-40B4-BE49-F238E27FC236}">
                    <a16:creationId xmlns:a16="http://schemas.microsoft.com/office/drawing/2014/main" id="{30C157BA-6172-9B99-35CD-DD5C7162B5DE}"/>
                  </a:ext>
                </a:extLst>
              </p:cNvPr>
              <p:cNvSpPr/>
              <p:nvPr/>
            </p:nvSpPr>
            <p:spPr>
              <a:xfrm rot="10800000">
                <a:off x="3916719" y="1598374"/>
                <a:ext cx="180238" cy="14308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2" name="Isosceles Triangle 141">
                <a:extLst>
                  <a:ext uri="{FF2B5EF4-FFF2-40B4-BE49-F238E27FC236}">
                    <a16:creationId xmlns:a16="http://schemas.microsoft.com/office/drawing/2014/main" id="{6BEB94F2-23C7-9C0E-8794-CB6D5C00BA64}"/>
                  </a:ext>
                </a:extLst>
              </p:cNvPr>
              <p:cNvSpPr/>
              <p:nvPr/>
            </p:nvSpPr>
            <p:spPr>
              <a:xfrm rot="10800000">
                <a:off x="3949467" y="1642207"/>
                <a:ext cx="119749" cy="1037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3" name="Isosceles Triangle 142">
                <a:extLst>
                  <a:ext uri="{FF2B5EF4-FFF2-40B4-BE49-F238E27FC236}">
                    <a16:creationId xmlns:a16="http://schemas.microsoft.com/office/drawing/2014/main" id="{A291098A-F8AB-700F-D670-3B87C9DF120D}"/>
                  </a:ext>
                </a:extLst>
              </p:cNvPr>
              <p:cNvSpPr/>
              <p:nvPr/>
            </p:nvSpPr>
            <p:spPr>
              <a:xfrm rot="10800000">
                <a:off x="3969460" y="1682833"/>
                <a:ext cx="74754" cy="6408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218058E-3CE5-DD6C-14BB-417CA9074D90}"/>
              </a:ext>
            </a:extLst>
          </p:cNvPr>
          <p:cNvGrpSpPr/>
          <p:nvPr/>
        </p:nvGrpSpPr>
        <p:grpSpPr>
          <a:xfrm>
            <a:off x="7876378" y="1504044"/>
            <a:ext cx="212361" cy="1027174"/>
            <a:chOff x="3864495" y="1494549"/>
            <a:chExt cx="212361" cy="1027174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FA641EE-053A-A83A-CE96-552E57F0B44C}"/>
                </a:ext>
              </a:extLst>
            </p:cNvPr>
            <p:cNvSpPr/>
            <p:nvPr/>
          </p:nvSpPr>
          <p:spPr>
            <a:xfrm>
              <a:off x="3864495" y="231696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0013AEA-ABF6-BBCC-798B-055A78CEF615}"/>
                </a:ext>
              </a:extLst>
            </p:cNvPr>
            <p:cNvSpPr/>
            <p:nvPr/>
          </p:nvSpPr>
          <p:spPr>
            <a:xfrm>
              <a:off x="3864495" y="204258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C2CAF4B-2090-B7B2-D71A-A361796AF301}"/>
                </a:ext>
              </a:extLst>
            </p:cNvPr>
            <p:cNvSpPr/>
            <p:nvPr/>
          </p:nvSpPr>
          <p:spPr>
            <a:xfrm>
              <a:off x="3864497" y="176820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6E8F963-FC21-70EE-0081-27B2B06E10D0}"/>
                </a:ext>
              </a:extLst>
            </p:cNvPr>
            <p:cNvSpPr/>
            <p:nvPr/>
          </p:nvSpPr>
          <p:spPr>
            <a:xfrm>
              <a:off x="3864497" y="1494549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646615E-30F2-032C-A2ED-C5D59BEBD665}"/>
              </a:ext>
            </a:extLst>
          </p:cNvPr>
          <p:cNvSpPr/>
          <p:nvPr/>
        </p:nvSpPr>
        <p:spPr>
          <a:xfrm>
            <a:off x="7903372" y="2351922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EEE0D3C-F55E-4A03-DDF4-E3DD68887080}"/>
              </a:ext>
            </a:extLst>
          </p:cNvPr>
          <p:cNvGrpSpPr/>
          <p:nvPr/>
        </p:nvGrpSpPr>
        <p:grpSpPr>
          <a:xfrm>
            <a:off x="11560074" y="1510975"/>
            <a:ext cx="212359" cy="753749"/>
            <a:chOff x="3864497" y="1494549"/>
            <a:chExt cx="212359" cy="753749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C9F7778-CE53-37DF-7D8A-473CF90BC919}"/>
                </a:ext>
              </a:extLst>
            </p:cNvPr>
            <p:cNvSpPr/>
            <p:nvPr/>
          </p:nvSpPr>
          <p:spPr>
            <a:xfrm>
              <a:off x="3864497" y="2043542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C4A4489-654D-BE7E-431B-E5B365994089}"/>
                </a:ext>
              </a:extLst>
            </p:cNvPr>
            <p:cNvSpPr/>
            <p:nvPr/>
          </p:nvSpPr>
          <p:spPr>
            <a:xfrm>
              <a:off x="3864497" y="176820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8A5B9DE-0E2C-2B2B-D20C-65FBD134AD8E}"/>
                </a:ext>
              </a:extLst>
            </p:cNvPr>
            <p:cNvSpPr/>
            <p:nvPr/>
          </p:nvSpPr>
          <p:spPr>
            <a:xfrm>
              <a:off x="3864497" y="1494549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D1EAC10-08E0-1289-78DE-E42339D50351}"/>
              </a:ext>
            </a:extLst>
          </p:cNvPr>
          <p:cNvSpPr/>
          <p:nvPr/>
        </p:nvSpPr>
        <p:spPr>
          <a:xfrm>
            <a:off x="11587266" y="1539584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9" name="Table 73">
            <a:extLst>
              <a:ext uri="{FF2B5EF4-FFF2-40B4-BE49-F238E27FC236}">
                <a16:creationId xmlns:a16="http://schemas.microsoft.com/office/drawing/2014/main" id="{FE034F70-3174-57FF-FCCB-334F3F63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06850"/>
              </p:ext>
            </p:extLst>
          </p:nvPr>
        </p:nvGraphicFramePr>
        <p:xfrm>
          <a:off x="896131" y="3042910"/>
          <a:ext cx="10970345" cy="3111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05">
                  <a:extLst>
                    <a:ext uri="{9D8B030D-6E8A-4147-A177-3AD203B41FA5}">
                      <a16:colId xmlns:a16="http://schemas.microsoft.com/office/drawing/2014/main" val="2980535094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2259543416"/>
                    </a:ext>
                  </a:extLst>
                </a:gridCol>
                <a:gridCol w="1720735">
                  <a:extLst>
                    <a:ext uri="{9D8B030D-6E8A-4147-A177-3AD203B41FA5}">
                      <a16:colId xmlns:a16="http://schemas.microsoft.com/office/drawing/2014/main" val="781682288"/>
                    </a:ext>
                  </a:extLst>
                </a:gridCol>
                <a:gridCol w="1305098">
                  <a:extLst>
                    <a:ext uri="{9D8B030D-6E8A-4147-A177-3AD203B41FA5}">
                      <a16:colId xmlns:a16="http://schemas.microsoft.com/office/drawing/2014/main" val="1406420279"/>
                    </a:ext>
                  </a:extLst>
                </a:gridCol>
                <a:gridCol w="4247803">
                  <a:extLst>
                    <a:ext uri="{9D8B030D-6E8A-4147-A177-3AD203B41FA5}">
                      <a16:colId xmlns:a16="http://schemas.microsoft.com/office/drawing/2014/main" val="3356388029"/>
                    </a:ext>
                  </a:extLst>
                </a:gridCol>
                <a:gridCol w="1608571">
                  <a:extLst>
                    <a:ext uri="{9D8B030D-6E8A-4147-A177-3AD203B41FA5}">
                      <a16:colId xmlns:a16="http://schemas.microsoft.com/office/drawing/2014/main" val="2134827846"/>
                    </a:ext>
                  </a:extLst>
                </a:gridCol>
              </a:tblGrid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School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Grade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Link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Add to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76954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Carnegie Learning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Math (Algebra)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9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i="0" u="sng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/>
                        </a:rPr>
                        <a:t>https://www.carnegielearning.com/solutions/math</a:t>
                      </a:r>
                      <a:r>
                        <a:rPr lang="en-US" sz="1400" i="0" u="sng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818828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 2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7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https://school2/this/link/will/not/work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950278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 3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7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https://school3/this/link/will/not/work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235838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IXL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Science (Chemistry)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12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i="0" u="sng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/>
                        </a:rPr>
                        <a:t>https://www.ixl.com/science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80701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IXL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Studies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2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/>
                        </a:rPr>
                        <a:t>https://www.ixl.com/social-studies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29142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 8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Studies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5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https://school8/this/link/will/not/work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770650"/>
                  </a:ext>
                </a:extLst>
              </a:tr>
            </a:tbl>
          </a:graphicData>
        </a:graphic>
      </p:graphicFrame>
      <p:sp>
        <p:nvSpPr>
          <p:cNvPr id="74" name="Heart 73">
            <a:extLst>
              <a:ext uri="{FF2B5EF4-FFF2-40B4-BE49-F238E27FC236}">
                <a16:creationId xmlns:a16="http://schemas.microsoft.com/office/drawing/2014/main" id="{3BBBFA18-6526-A04A-86CE-B5C8A91E63E3}"/>
              </a:ext>
            </a:extLst>
          </p:cNvPr>
          <p:cNvSpPr/>
          <p:nvPr/>
        </p:nvSpPr>
        <p:spPr>
          <a:xfrm>
            <a:off x="11443489" y="3166557"/>
            <a:ext cx="232161" cy="180173"/>
          </a:xfrm>
          <a:prstGeom prst="heart">
            <a:avLst/>
          </a:prstGeom>
          <a:solidFill>
            <a:srgbClr val="A85400"/>
          </a:solidFill>
          <a:ln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Heart 233">
            <a:extLst>
              <a:ext uri="{FF2B5EF4-FFF2-40B4-BE49-F238E27FC236}">
                <a16:creationId xmlns:a16="http://schemas.microsoft.com/office/drawing/2014/main" id="{D35021B9-99FE-D0C8-7D5D-CC91E5A60C79}"/>
              </a:ext>
            </a:extLst>
          </p:cNvPr>
          <p:cNvSpPr/>
          <p:nvPr/>
        </p:nvSpPr>
        <p:spPr>
          <a:xfrm>
            <a:off x="11268040" y="3615092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art 234">
            <a:extLst>
              <a:ext uri="{FF2B5EF4-FFF2-40B4-BE49-F238E27FC236}">
                <a16:creationId xmlns:a16="http://schemas.microsoft.com/office/drawing/2014/main" id="{DC9E4678-916A-B4D4-BABE-F2BD9B62D466}"/>
              </a:ext>
            </a:extLst>
          </p:cNvPr>
          <p:cNvSpPr/>
          <p:nvPr/>
        </p:nvSpPr>
        <p:spPr>
          <a:xfrm>
            <a:off x="11268040" y="4054232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Heart 235">
            <a:extLst>
              <a:ext uri="{FF2B5EF4-FFF2-40B4-BE49-F238E27FC236}">
                <a16:creationId xmlns:a16="http://schemas.microsoft.com/office/drawing/2014/main" id="{9C4F6150-AE98-DE52-DD7A-8C1477E09F0E}"/>
              </a:ext>
            </a:extLst>
          </p:cNvPr>
          <p:cNvSpPr/>
          <p:nvPr/>
        </p:nvSpPr>
        <p:spPr>
          <a:xfrm>
            <a:off x="11266594" y="4495290"/>
            <a:ext cx="250913" cy="194029"/>
          </a:xfrm>
          <a:prstGeom prst="heart">
            <a:avLst/>
          </a:prstGeom>
          <a:solidFill>
            <a:srgbClr val="A85400"/>
          </a:solidFill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Heart 236">
            <a:extLst>
              <a:ext uri="{FF2B5EF4-FFF2-40B4-BE49-F238E27FC236}">
                <a16:creationId xmlns:a16="http://schemas.microsoft.com/office/drawing/2014/main" id="{6FA350C3-7B82-6772-F24A-16058B864062}"/>
              </a:ext>
            </a:extLst>
          </p:cNvPr>
          <p:cNvSpPr/>
          <p:nvPr/>
        </p:nvSpPr>
        <p:spPr>
          <a:xfrm>
            <a:off x="11266594" y="4934430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Heart 237">
            <a:extLst>
              <a:ext uri="{FF2B5EF4-FFF2-40B4-BE49-F238E27FC236}">
                <a16:creationId xmlns:a16="http://schemas.microsoft.com/office/drawing/2014/main" id="{245F1B90-2634-43AF-BD4B-1D55FF0546E3}"/>
              </a:ext>
            </a:extLst>
          </p:cNvPr>
          <p:cNvSpPr/>
          <p:nvPr/>
        </p:nvSpPr>
        <p:spPr>
          <a:xfrm>
            <a:off x="11266594" y="5373570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B906E2C-A8BA-D083-3CB8-DD8DA475DDA4}"/>
              </a:ext>
            </a:extLst>
          </p:cNvPr>
          <p:cNvSpPr txBox="1"/>
          <p:nvPr/>
        </p:nvSpPr>
        <p:spPr>
          <a:xfrm>
            <a:off x="10237894" y="6354691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fontAlgn="b" latinLnBrk="0" hangingPunct="1"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&lt;</a:t>
            </a: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1800" b="1" u="sng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1</a:t>
            </a:r>
            <a:r>
              <a:rPr lang="en-US" sz="1800" b="1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2 3 4 </a:t>
            </a:r>
            <a:r>
              <a:rPr lang="en-US" sz="1800" b="1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&gt;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774C3EA-BBFE-3CB1-865E-C10F4B5A0105}"/>
              </a:ext>
            </a:extLst>
          </p:cNvPr>
          <p:cNvGrpSpPr/>
          <p:nvPr/>
        </p:nvGrpSpPr>
        <p:grpSpPr>
          <a:xfrm>
            <a:off x="7839497" y="1187899"/>
            <a:ext cx="285725" cy="239988"/>
            <a:chOff x="3863977" y="1509872"/>
            <a:chExt cx="285725" cy="239988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08222677-963D-7C43-B0DB-7E3C698A8248}"/>
                </a:ext>
              </a:extLst>
            </p:cNvPr>
            <p:cNvSpPr/>
            <p:nvPr/>
          </p:nvSpPr>
          <p:spPr>
            <a:xfrm rot="10800000">
              <a:off x="3863977" y="1509872"/>
              <a:ext cx="285725" cy="2399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378DD005-4D38-C26E-E5CC-064B4A0ECABA}"/>
                </a:ext>
              </a:extLst>
            </p:cNvPr>
            <p:cNvGrpSpPr/>
            <p:nvPr/>
          </p:nvGrpSpPr>
          <p:grpSpPr>
            <a:xfrm>
              <a:off x="3892464" y="1556446"/>
              <a:ext cx="228749" cy="190471"/>
              <a:chOff x="3892464" y="1556446"/>
              <a:chExt cx="228749" cy="190471"/>
            </a:xfrm>
            <a:grpFill/>
          </p:grpSpPr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64D694E3-47F4-A27E-A321-9274BBEBF7B7}"/>
                  </a:ext>
                </a:extLst>
              </p:cNvPr>
              <p:cNvSpPr/>
              <p:nvPr/>
            </p:nvSpPr>
            <p:spPr>
              <a:xfrm rot="10800000">
                <a:off x="3892464" y="1556446"/>
                <a:ext cx="228749" cy="18865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DCD2E470-26FD-5C5D-8BA0-66F996F01AE6}"/>
                  </a:ext>
                </a:extLst>
              </p:cNvPr>
              <p:cNvSpPr/>
              <p:nvPr/>
            </p:nvSpPr>
            <p:spPr>
              <a:xfrm rot="10800000">
                <a:off x="3916719" y="1598374"/>
                <a:ext cx="180238" cy="14308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A5452A60-3054-9014-D791-1B914ADB67A2}"/>
                  </a:ext>
                </a:extLst>
              </p:cNvPr>
              <p:cNvSpPr/>
              <p:nvPr/>
            </p:nvSpPr>
            <p:spPr>
              <a:xfrm rot="10800000">
                <a:off x="3949467" y="1642207"/>
                <a:ext cx="119749" cy="1037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579CD588-045C-9CC4-F1C6-DD08E0678842}"/>
                  </a:ext>
                </a:extLst>
              </p:cNvPr>
              <p:cNvSpPr/>
              <p:nvPr/>
            </p:nvSpPr>
            <p:spPr>
              <a:xfrm rot="10800000">
                <a:off x="3969460" y="1682833"/>
                <a:ext cx="74754" cy="6408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F886804-D450-75A9-2B35-1F70421F8486}"/>
              </a:ext>
            </a:extLst>
          </p:cNvPr>
          <p:cNvGrpSpPr/>
          <p:nvPr/>
        </p:nvGrpSpPr>
        <p:grpSpPr>
          <a:xfrm>
            <a:off x="11523387" y="1185232"/>
            <a:ext cx="285725" cy="239988"/>
            <a:chOff x="3863977" y="1509872"/>
            <a:chExt cx="285725" cy="239988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0D166006-5687-0A16-CE0E-194B49F0EA74}"/>
                </a:ext>
              </a:extLst>
            </p:cNvPr>
            <p:cNvSpPr/>
            <p:nvPr/>
          </p:nvSpPr>
          <p:spPr>
            <a:xfrm rot="10800000">
              <a:off x="3863977" y="1509872"/>
              <a:ext cx="285725" cy="2399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EB6347F8-D2B6-EA1F-4042-DEC9EE99761F}"/>
                </a:ext>
              </a:extLst>
            </p:cNvPr>
            <p:cNvGrpSpPr/>
            <p:nvPr/>
          </p:nvGrpSpPr>
          <p:grpSpPr>
            <a:xfrm>
              <a:off x="3892464" y="1556446"/>
              <a:ext cx="228749" cy="190471"/>
              <a:chOff x="3892464" y="1556446"/>
              <a:chExt cx="228749" cy="190471"/>
            </a:xfrm>
            <a:grpFill/>
          </p:grpSpPr>
          <p:sp>
            <p:nvSpPr>
              <p:cNvPr id="250" name="Isosceles Triangle 249">
                <a:extLst>
                  <a:ext uri="{FF2B5EF4-FFF2-40B4-BE49-F238E27FC236}">
                    <a16:creationId xmlns:a16="http://schemas.microsoft.com/office/drawing/2014/main" id="{D497B12B-491E-F322-31A2-AC42E4429BAD}"/>
                  </a:ext>
                </a:extLst>
              </p:cNvPr>
              <p:cNvSpPr/>
              <p:nvPr/>
            </p:nvSpPr>
            <p:spPr>
              <a:xfrm rot="10800000">
                <a:off x="3892464" y="1556446"/>
                <a:ext cx="228749" cy="18865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1" name="Isosceles Triangle 250">
                <a:extLst>
                  <a:ext uri="{FF2B5EF4-FFF2-40B4-BE49-F238E27FC236}">
                    <a16:creationId xmlns:a16="http://schemas.microsoft.com/office/drawing/2014/main" id="{54350553-021A-CF9E-A251-D843932E0FB2}"/>
                  </a:ext>
                </a:extLst>
              </p:cNvPr>
              <p:cNvSpPr/>
              <p:nvPr/>
            </p:nvSpPr>
            <p:spPr>
              <a:xfrm rot="10800000">
                <a:off x="3916719" y="1598374"/>
                <a:ext cx="180238" cy="14308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2" name="Isosceles Triangle 251">
                <a:extLst>
                  <a:ext uri="{FF2B5EF4-FFF2-40B4-BE49-F238E27FC236}">
                    <a16:creationId xmlns:a16="http://schemas.microsoft.com/office/drawing/2014/main" id="{A366A4E8-2BDA-DFB4-A7A5-3FEE5C7EEA3B}"/>
                  </a:ext>
                </a:extLst>
              </p:cNvPr>
              <p:cNvSpPr/>
              <p:nvPr/>
            </p:nvSpPr>
            <p:spPr>
              <a:xfrm rot="10800000">
                <a:off x="3949467" y="1642207"/>
                <a:ext cx="119749" cy="1037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3" name="Isosceles Triangle 252">
                <a:extLst>
                  <a:ext uri="{FF2B5EF4-FFF2-40B4-BE49-F238E27FC236}">
                    <a16:creationId xmlns:a16="http://schemas.microsoft.com/office/drawing/2014/main" id="{FAF9C13C-1170-670D-944A-9F8FBAA49AF7}"/>
                  </a:ext>
                </a:extLst>
              </p:cNvPr>
              <p:cNvSpPr/>
              <p:nvPr/>
            </p:nvSpPr>
            <p:spPr>
              <a:xfrm rot="10800000">
                <a:off x="3969460" y="1682833"/>
                <a:ext cx="74754" cy="6408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7C8465D-B557-182B-2807-3A6901238FD1}"/>
              </a:ext>
            </a:extLst>
          </p:cNvPr>
          <p:cNvGrpSpPr/>
          <p:nvPr/>
        </p:nvGrpSpPr>
        <p:grpSpPr>
          <a:xfrm>
            <a:off x="2665366" y="3175943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F85D88F8-1C3C-8962-EFC0-6E8E8E0B6784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1708D4A-06A8-1E81-E7E3-C741FD9E37F4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872D6BB1-6461-4E2B-D980-4FCC48696AB5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5E83F180-DFA7-4739-7F40-94015CC46800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6386EDF-CD0B-D8C2-CC48-E117FDAAAC05}"/>
              </a:ext>
            </a:extLst>
          </p:cNvPr>
          <p:cNvGrpSpPr/>
          <p:nvPr/>
        </p:nvGrpSpPr>
        <p:grpSpPr>
          <a:xfrm>
            <a:off x="4409953" y="3175943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B5394CB1-A508-7698-C4D1-A318079A0D81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442C2FF4-A61C-3920-143B-7C16FAB31EAA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6C21EF5A-39D7-0A51-36E6-2D1AB0A20B8F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9A133051-A4E4-B097-C114-46D4E24297BC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B8A0995-B819-A53B-1BE8-F5268A6467EB}"/>
              </a:ext>
            </a:extLst>
          </p:cNvPr>
          <p:cNvGrpSpPr/>
          <p:nvPr/>
        </p:nvGrpSpPr>
        <p:grpSpPr>
          <a:xfrm>
            <a:off x="5707645" y="3179585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3D56EE2A-7042-4546-7757-8615558E8C84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83D19B3C-A6DD-97C5-64DC-CCB3FE53A8B6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1C69B0EB-8501-B456-25D7-DE59563F4630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B356D033-CE89-C7D5-A644-C11051FAC9AB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A80BD40-7CD6-03B1-D04A-345BFEE509EB}"/>
              </a:ext>
            </a:extLst>
          </p:cNvPr>
          <p:cNvGrpSpPr/>
          <p:nvPr/>
        </p:nvGrpSpPr>
        <p:grpSpPr>
          <a:xfrm>
            <a:off x="9909197" y="3161407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DF350B17-9488-FDDA-88EA-B9F48A6883EB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BA8ABF7E-7393-A8C8-3219-34BFB1948EF5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501C5475-D7F0-571B-0522-15D3770E227F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5D1FCC22-BCE8-7BC6-7EAB-F0662642FFFE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2A6E172-4038-8ACD-582D-7D6BEE4E031C}"/>
              </a:ext>
            </a:extLst>
          </p:cNvPr>
          <p:cNvGrpSpPr/>
          <p:nvPr/>
        </p:nvGrpSpPr>
        <p:grpSpPr>
          <a:xfrm>
            <a:off x="11801274" y="3181405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B7389A47-CCB2-B93B-1A73-4947E7B5042B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68B50945-EFE9-0B45-756B-64B2458C2D6D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C57A5200-8831-E0E1-2FA3-2D6331C98644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2DCE1600-4E10-9FC7-4502-85321F7AADD8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81" name="Speech Bubble: Rectangle 280">
            <a:extLst>
              <a:ext uri="{FF2B5EF4-FFF2-40B4-BE49-F238E27FC236}">
                <a16:creationId xmlns:a16="http://schemas.microsoft.com/office/drawing/2014/main" id="{F085D214-450A-500B-C57A-847A5F89987E}"/>
              </a:ext>
            </a:extLst>
          </p:cNvPr>
          <p:cNvSpPr/>
          <p:nvPr/>
        </p:nvSpPr>
        <p:spPr>
          <a:xfrm>
            <a:off x="1304925" y="253250"/>
            <a:ext cx="1557623" cy="346302"/>
          </a:xfrm>
          <a:prstGeom prst="wedgeRectCallout">
            <a:avLst>
              <a:gd name="adj1" fmla="val -45652"/>
              <a:gd name="adj2" fmla="val 76362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67987664">
                  <a:custGeom>
                    <a:avLst/>
                    <a:gdLst>
                      <a:gd name="connsiteX0" fmla="*/ 0 w 895350"/>
                      <a:gd name="connsiteY0" fmla="*/ 0 h 412286"/>
                      <a:gd name="connsiteX1" fmla="*/ 149225 w 895350"/>
                      <a:gd name="connsiteY1" fmla="*/ 0 h 412286"/>
                      <a:gd name="connsiteX2" fmla="*/ 149225 w 895350"/>
                      <a:gd name="connsiteY2" fmla="*/ 0 h 412286"/>
                      <a:gd name="connsiteX3" fmla="*/ 373063 w 895350"/>
                      <a:gd name="connsiteY3" fmla="*/ 0 h 412286"/>
                      <a:gd name="connsiteX4" fmla="*/ 895350 w 895350"/>
                      <a:gd name="connsiteY4" fmla="*/ 0 h 412286"/>
                      <a:gd name="connsiteX5" fmla="*/ 895350 w 895350"/>
                      <a:gd name="connsiteY5" fmla="*/ 240500 h 412286"/>
                      <a:gd name="connsiteX6" fmla="*/ 895350 w 895350"/>
                      <a:gd name="connsiteY6" fmla="*/ 240500 h 412286"/>
                      <a:gd name="connsiteX7" fmla="*/ 895350 w 895350"/>
                      <a:gd name="connsiteY7" fmla="*/ 343572 h 412286"/>
                      <a:gd name="connsiteX8" fmla="*/ 895350 w 895350"/>
                      <a:gd name="connsiteY8" fmla="*/ 412286 h 412286"/>
                      <a:gd name="connsiteX9" fmla="*/ 373063 w 895350"/>
                      <a:gd name="connsiteY9" fmla="*/ 412286 h 412286"/>
                      <a:gd name="connsiteX10" fmla="*/ 261147 w 895350"/>
                      <a:gd name="connsiteY10" fmla="*/ 463822 h 412286"/>
                      <a:gd name="connsiteX11" fmla="*/ 149225 w 895350"/>
                      <a:gd name="connsiteY11" fmla="*/ 412286 h 412286"/>
                      <a:gd name="connsiteX12" fmla="*/ 0 w 895350"/>
                      <a:gd name="connsiteY12" fmla="*/ 412286 h 412286"/>
                      <a:gd name="connsiteX13" fmla="*/ 0 w 895350"/>
                      <a:gd name="connsiteY13" fmla="*/ 343572 h 412286"/>
                      <a:gd name="connsiteX14" fmla="*/ 0 w 895350"/>
                      <a:gd name="connsiteY14" fmla="*/ 240500 h 412286"/>
                      <a:gd name="connsiteX15" fmla="*/ 0 w 895350"/>
                      <a:gd name="connsiteY15" fmla="*/ 240500 h 412286"/>
                      <a:gd name="connsiteX16" fmla="*/ 0 w 895350"/>
                      <a:gd name="connsiteY16" fmla="*/ 0 h 412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95350" h="412286" fill="none" extrusionOk="0">
                        <a:moveTo>
                          <a:pt x="0" y="0"/>
                        </a:moveTo>
                        <a:cubicBezTo>
                          <a:pt x="57786" y="-76"/>
                          <a:pt x="78511" y="723"/>
                          <a:pt x="149225" y="0"/>
                        </a:cubicBezTo>
                        <a:lnTo>
                          <a:pt x="149225" y="0"/>
                        </a:lnTo>
                        <a:cubicBezTo>
                          <a:pt x="205718" y="-4633"/>
                          <a:pt x="299270" y="9717"/>
                          <a:pt x="373063" y="0"/>
                        </a:cubicBezTo>
                        <a:cubicBezTo>
                          <a:pt x="585088" y="-36127"/>
                          <a:pt x="698332" y="49056"/>
                          <a:pt x="895350" y="0"/>
                        </a:cubicBezTo>
                        <a:cubicBezTo>
                          <a:pt x="902195" y="72969"/>
                          <a:pt x="875178" y="131597"/>
                          <a:pt x="895350" y="240500"/>
                        </a:cubicBezTo>
                        <a:lnTo>
                          <a:pt x="895350" y="240500"/>
                        </a:lnTo>
                        <a:cubicBezTo>
                          <a:pt x="905865" y="278753"/>
                          <a:pt x="887421" y="319033"/>
                          <a:pt x="895350" y="343572"/>
                        </a:cubicBezTo>
                        <a:cubicBezTo>
                          <a:pt x="899837" y="373873"/>
                          <a:pt x="890254" y="388196"/>
                          <a:pt x="895350" y="412286"/>
                        </a:cubicBezTo>
                        <a:cubicBezTo>
                          <a:pt x="727962" y="458268"/>
                          <a:pt x="593426" y="367556"/>
                          <a:pt x="373063" y="412286"/>
                        </a:cubicBezTo>
                        <a:cubicBezTo>
                          <a:pt x="349044" y="424950"/>
                          <a:pt x="294878" y="442950"/>
                          <a:pt x="261147" y="463822"/>
                        </a:cubicBezTo>
                        <a:cubicBezTo>
                          <a:pt x="231918" y="453022"/>
                          <a:pt x="200305" y="424782"/>
                          <a:pt x="149225" y="412286"/>
                        </a:cubicBezTo>
                        <a:cubicBezTo>
                          <a:pt x="97826" y="413216"/>
                          <a:pt x="62831" y="409813"/>
                          <a:pt x="0" y="412286"/>
                        </a:cubicBezTo>
                        <a:cubicBezTo>
                          <a:pt x="-5114" y="393126"/>
                          <a:pt x="4950" y="364666"/>
                          <a:pt x="0" y="343572"/>
                        </a:cubicBezTo>
                        <a:cubicBezTo>
                          <a:pt x="-6919" y="310558"/>
                          <a:pt x="1268" y="269243"/>
                          <a:pt x="0" y="240500"/>
                        </a:cubicBezTo>
                        <a:lnTo>
                          <a:pt x="0" y="240500"/>
                        </a:lnTo>
                        <a:cubicBezTo>
                          <a:pt x="-13050" y="188816"/>
                          <a:pt x="22783" y="83374"/>
                          <a:pt x="0" y="0"/>
                        </a:cubicBezTo>
                        <a:close/>
                      </a:path>
                      <a:path w="895350" h="412286" stroke="0" extrusionOk="0">
                        <a:moveTo>
                          <a:pt x="0" y="0"/>
                        </a:moveTo>
                        <a:cubicBezTo>
                          <a:pt x="50063" y="-5133"/>
                          <a:pt x="97939" y="5040"/>
                          <a:pt x="149225" y="0"/>
                        </a:cubicBezTo>
                        <a:lnTo>
                          <a:pt x="149225" y="0"/>
                        </a:lnTo>
                        <a:cubicBezTo>
                          <a:pt x="258267" y="-17075"/>
                          <a:pt x="304326" y="23993"/>
                          <a:pt x="373063" y="0"/>
                        </a:cubicBezTo>
                        <a:cubicBezTo>
                          <a:pt x="488645" y="-1330"/>
                          <a:pt x="733329" y="20003"/>
                          <a:pt x="895350" y="0"/>
                        </a:cubicBezTo>
                        <a:cubicBezTo>
                          <a:pt x="910038" y="50237"/>
                          <a:pt x="880397" y="180146"/>
                          <a:pt x="895350" y="240500"/>
                        </a:cubicBezTo>
                        <a:lnTo>
                          <a:pt x="895350" y="240500"/>
                        </a:lnTo>
                        <a:cubicBezTo>
                          <a:pt x="907218" y="267354"/>
                          <a:pt x="888136" y="319365"/>
                          <a:pt x="895350" y="343572"/>
                        </a:cubicBezTo>
                        <a:cubicBezTo>
                          <a:pt x="897780" y="358384"/>
                          <a:pt x="888643" y="387978"/>
                          <a:pt x="895350" y="412286"/>
                        </a:cubicBezTo>
                        <a:cubicBezTo>
                          <a:pt x="669265" y="432350"/>
                          <a:pt x="554268" y="371940"/>
                          <a:pt x="373063" y="412286"/>
                        </a:cubicBezTo>
                        <a:cubicBezTo>
                          <a:pt x="334827" y="435631"/>
                          <a:pt x="306859" y="430041"/>
                          <a:pt x="261147" y="463822"/>
                        </a:cubicBezTo>
                        <a:cubicBezTo>
                          <a:pt x="211106" y="446913"/>
                          <a:pt x="186079" y="423090"/>
                          <a:pt x="149225" y="412286"/>
                        </a:cubicBezTo>
                        <a:cubicBezTo>
                          <a:pt x="95326" y="414745"/>
                          <a:pt x="48109" y="400060"/>
                          <a:pt x="0" y="412286"/>
                        </a:cubicBezTo>
                        <a:cubicBezTo>
                          <a:pt x="-313" y="392426"/>
                          <a:pt x="2211" y="358515"/>
                          <a:pt x="0" y="343572"/>
                        </a:cubicBezTo>
                        <a:cubicBezTo>
                          <a:pt x="-7730" y="312807"/>
                          <a:pt x="10732" y="283082"/>
                          <a:pt x="0" y="240500"/>
                        </a:cubicBezTo>
                        <a:lnTo>
                          <a:pt x="0" y="240500"/>
                        </a:lnTo>
                        <a:cubicBezTo>
                          <a:pt x="-17390" y="145705"/>
                          <a:pt x="20793" y="89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A854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Intelligent tutoring systems</a:t>
            </a:r>
          </a:p>
        </p:txBody>
      </p:sp>
    </p:spTree>
    <p:extLst>
      <p:ext uri="{BB962C8B-B14F-4D97-AF65-F5344CB8AC3E}">
        <p14:creationId xmlns:p14="http://schemas.microsoft.com/office/powerpoint/2010/main" val="14105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62059" y="123825"/>
            <a:ext cx="8972552" cy="698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 6242 Team #73: US School District Map Wireframe Prototype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220" y="880196"/>
            <a:ext cx="666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Comparison:     by Time     by State     by County     by City     by District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02996" y="1007652"/>
            <a:ext cx="3843686" cy="83641"/>
            <a:chOff x="1974483" y="1016813"/>
            <a:chExt cx="3843686" cy="83641"/>
          </a:xfrm>
        </p:grpSpPr>
        <p:sp>
          <p:nvSpPr>
            <p:cNvPr id="13" name="Rectangle 12"/>
            <p:cNvSpPr/>
            <p:nvPr/>
          </p:nvSpPr>
          <p:spPr>
            <a:xfrm>
              <a:off x="2900086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8075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16393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6339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4483" y="1019634"/>
              <a:ext cx="81830" cy="80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414461" y="887216"/>
            <a:ext cx="4900613" cy="3048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Flowchart: Summing Junction 19"/>
          <p:cNvSpPr/>
          <p:nvPr/>
        </p:nvSpPr>
        <p:spPr>
          <a:xfrm>
            <a:off x="1506422" y="1015506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Flowchart: Summing Junction 20"/>
          <p:cNvSpPr/>
          <p:nvPr/>
        </p:nvSpPr>
        <p:spPr>
          <a:xfrm>
            <a:off x="2432025" y="1011792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31155" y="6019811"/>
            <a:ext cx="1585076" cy="26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2010-2015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99693" y="6019811"/>
            <a:ext cx="1585076" cy="26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2015-2020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3795" y="6019811"/>
            <a:ext cx="1585076" cy="26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Range 1: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62333" y="6019811"/>
            <a:ext cx="1585076" cy="26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Range 2: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3795" y="6386592"/>
            <a:ext cx="38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Time Interval:      10 Year     5 Year     2 Year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740233" y="6512184"/>
            <a:ext cx="1695903" cy="80820"/>
            <a:chOff x="2009508" y="1007098"/>
            <a:chExt cx="1824450" cy="80820"/>
          </a:xfrm>
        </p:grpSpPr>
        <p:sp>
          <p:nvSpPr>
            <p:cNvPr id="37" name="Rectangle 36"/>
            <p:cNvSpPr/>
            <p:nvPr/>
          </p:nvSpPr>
          <p:spPr>
            <a:xfrm>
              <a:off x="2942276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52128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09508" y="1007098"/>
              <a:ext cx="81830" cy="80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3" name="Flowchart: Summing Junction 42"/>
          <p:cNvSpPr/>
          <p:nvPr/>
        </p:nvSpPr>
        <p:spPr>
          <a:xfrm>
            <a:off x="2607280" y="6515359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76991" y="6386592"/>
            <a:ext cx="38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Time Interval:      10 Year     5 Year     2 Year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923429" y="6512184"/>
            <a:ext cx="1695903" cy="80820"/>
            <a:chOff x="2009508" y="1007098"/>
            <a:chExt cx="1824450" cy="80820"/>
          </a:xfrm>
        </p:grpSpPr>
        <p:sp>
          <p:nvSpPr>
            <p:cNvPr id="49" name="Rectangle 48"/>
            <p:cNvSpPr/>
            <p:nvPr/>
          </p:nvSpPr>
          <p:spPr>
            <a:xfrm>
              <a:off x="2942276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52128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09508" y="1007098"/>
              <a:ext cx="81830" cy="80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2" name="Flowchart: Summing Junction 51"/>
          <p:cNvSpPr/>
          <p:nvPr/>
        </p:nvSpPr>
        <p:spPr>
          <a:xfrm>
            <a:off x="7790476" y="6515359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57" y="2173137"/>
            <a:ext cx="3409950" cy="3648236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1054739" y="1375231"/>
            <a:ext cx="1629201" cy="330520"/>
            <a:chOff x="1305612" y="1783969"/>
            <a:chExt cx="1629201" cy="330520"/>
          </a:xfrm>
        </p:grpSpPr>
        <p:sp>
          <p:nvSpPr>
            <p:cNvPr id="53" name="Rectangle 52"/>
            <p:cNvSpPr/>
            <p:nvPr/>
          </p:nvSpPr>
          <p:spPr>
            <a:xfrm>
              <a:off x="1305612" y="1798515"/>
              <a:ext cx="8787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--Select--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11262" y="1783969"/>
              <a:ext cx="1623551" cy="330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 rot="10800000">
              <a:off x="2613633" y="1836898"/>
              <a:ext cx="285725" cy="2399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 rot="10800000">
              <a:off x="2642120" y="1888235"/>
              <a:ext cx="228749" cy="18865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2666375" y="1930163"/>
              <a:ext cx="180238" cy="14308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10800000">
              <a:off x="2699123" y="1973996"/>
              <a:ext cx="119749" cy="10372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2719116" y="2014622"/>
              <a:ext cx="74754" cy="640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46361"/>
              </p:ext>
            </p:extLst>
          </p:nvPr>
        </p:nvGraphicFramePr>
        <p:xfrm>
          <a:off x="1054739" y="1710772"/>
          <a:ext cx="1333500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Mexico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Nevada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York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Ohio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4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Oklahoma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Oregon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59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901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Rhode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347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South Carolina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84956"/>
                  </a:ext>
                </a:extLst>
              </a:tr>
            </a:tbl>
          </a:graphicData>
        </a:graphic>
      </p:graphicFrame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94" y="2224141"/>
            <a:ext cx="3409950" cy="3648236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6185482" y="1362522"/>
            <a:ext cx="1629201" cy="330520"/>
            <a:chOff x="6944411" y="1834973"/>
            <a:chExt cx="1629201" cy="330520"/>
          </a:xfrm>
        </p:grpSpPr>
        <p:sp>
          <p:nvSpPr>
            <p:cNvPr id="64" name="Rectangle 63"/>
            <p:cNvSpPr/>
            <p:nvPr/>
          </p:nvSpPr>
          <p:spPr>
            <a:xfrm>
              <a:off x="6944411" y="1844757"/>
              <a:ext cx="8787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--Select--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50061" y="1834973"/>
              <a:ext cx="1623551" cy="330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8252432" y="1887902"/>
              <a:ext cx="285725" cy="2399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10800000">
              <a:off x="8280919" y="1939239"/>
              <a:ext cx="228749" cy="18865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 rot="10800000">
              <a:off x="8305174" y="1981167"/>
              <a:ext cx="180238" cy="14308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8337922" y="2025000"/>
              <a:ext cx="119749" cy="10372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0800000">
              <a:off x="8357915" y="2065626"/>
              <a:ext cx="74754" cy="640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89331"/>
              </p:ext>
            </p:extLst>
          </p:nvPr>
        </p:nvGraphicFramePr>
        <p:xfrm>
          <a:off x="6185482" y="1698063"/>
          <a:ext cx="1333500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Mexico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Nevada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York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Ohio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4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Oklahoma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Oregon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59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901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Rhode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347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South Carolina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84956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132172" y="2356720"/>
            <a:ext cx="803656" cy="1714930"/>
            <a:chOff x="208375" y="2136829"/>
            <a:chExt cx="803656" cy="1714930"/>
          </a:xfrm>
        </p:grpSpPr>
        <p:sp>
          <p:nvSpPr>
            <p:cNvPr id="76" name="Rectangle 75"/>
            <p:cNvSpPr/>
            <p:nvPr/>
          </p:nvSpPr>
          <p:spPr>
            <a:xfrm>
              <a:off x="406016" y="2136829"/>
              <a:ext cx="606015" cy="1714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90-100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80-90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70-80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60-70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50-60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40-50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30-40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20-30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10-20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0-10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9608" y="2198995"/>
              <a:ext cx="179737" cy="1597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8606" y="2359022"/>
              <a:ext cx="179737" cy="159732"/>
            </a:xfrm>
            <a:prstGeom prst="rect">
              <a:avLst/>
            </a:prstGeom>
            <a:solidFill>
              <a:srgbClr val="2E508E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9724" y="2519956"/>
              <a:ext cx="179737" cy="159732"/>
            </a:xfrm>
            <a:prstGeom prst="rect">
              <a:avLst/>
            </a:prstGeom>
            <a:solidFill>
              <a:srgbClr val="345BA2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0610" y="2678583"/>
              <a:ext cx="179737" cy="159732"/>
            </a:xfrm>
            <a:prstGeom prst="rect">
              <a:avLst/>
            </a:prstGeom>
            <a:solidFill>
              <a:srgbClr val="3B67B7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8460" y="2839187"/>
              <a:ext cx="179737" cy="159732"/>
            </a:xfrm>
            <a:prstGeom prst="rect">
              <a:avLst/>
            </a:prstGeom>
            <a:solidFill>
              <a:srgbClr val="4E79C6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9839" y="2996832"/>
              <a:ext cx="179737" cy="159732"/>
            </a:xfrm>
            <a:prstGeom prst="rect">
              <a:avLst/>
            </a:prstGeom>
            <a:solidFill>
              <a:srgbClr val="5A82C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8375" y="3157911"/>
              <a:ext cx="179737" cy="159732"/>
            </a:xfrm>
            <a:prstGeom prst="rect">
              <a:avLst/>
            </a:prstGeom>
            <a:solidFill>
              <a:srgbClr val="7698D4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9754" y="3317937"/>
              <a:ext cx="179737" cy="159732"/>
            </a:xfrm>
            <a:prstGeom prst="rect">
              <a:avLst/>
            </a:prstGeom>
            <a:solidFill>
              <a:srgbClr val="97B0DD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8389" y="3476635"/>
              <a:ext cx="179737" cy="159732"/>
            </a:xfrm>
            <a:prstGeom prst="rect">
              <a:avLst/>
            </a:prstGeom>
            <a:solidFill>
              <a:srgbClr val="BCCCE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9768" y="3636661"/>
              <a:ext cx="179737" cy="159732"/>
            </a:xfrm>
            <a:prstGeom prst="rect">
              <a:avLst/>
            </a:prstGeom>
            <a:solidFill>
              <a:srgbClr val="E8EEF8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299384" y="2293136"/>
            <a:ext cx="803656" cy="1714930"/>
            <a:chOff x="208375" y="2136829"/>
            <a:chExt cx="803656" cy="1714930"/>
          </a:xfrm>
        </p:grpSpPr>
        <p:sp>
          <p:nvSpPr>
            <p:cNvPr id="89" name="Rectangle 88"/>
            <p:cNvSpPr/>
            <p:nvPr/>
          </p:nvSpPr>
          <p:spPr>
            <a:xfrm>
              <a:off x="406016" y="2136829"/>
              <a:ext cx="606015" cy="1714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90-100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80-90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70-80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60-70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50-60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40-50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30-40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20-30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10-20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0-10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9608" y="2198995"/>
              <a:ext cx="179737" cy="1597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8606" y="2359022"/>
              <a:ext cx="179737" cy="159732"/>
            </a:xfrm>
            <a:prstGeom prst="rect">
              <a:avLst/>
            </a:prstGeom>
            <a:solidFill>
              <a:srgbClr val="2E508E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9724" y="2519956"/>
              <a:ext cx="179737" cy="159732"/>
            </a:xfrm>
            <a:prstGeom prst="rect">
              <a:avLst/>
            </a:prstGeom>
            <a:solidFill>
              <a:srgbClr val="345BA2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0610" y="2678583"/>
              <a:ext cx="179737" cy="159732"/>
            </a:xfrm>
            <a:prstGeom prst="rect">
              <a:avLst/>
            </a:prstGeom>
            <a:solidFill>
              <a:srgbClr val="3B67B7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8460" y="2839187"/>
              <a:ext cx="179737" cy="159732"/>
            </a:xfrm>
            <a:prstGeom prst="rect">
              <a:avLst/>
            </a:prstGeom>
            <a:solidFill>
              <a:srgbClr val="4E79C6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9839" y="2996832"/>
              <a:ext cx="179737" cy="159732"/>
            </a:xfrm>
            <a:prstGeom prst="rect">
              <a:avLst/>
            </a:prstGeom>
            <a:solidFill>
              <a:srgbClr val="5A82C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8375" y="3157911"/>
              <a:ext cx="179737" cy="159732"/>
            </a:xfrm>
            <a:prstGeom prst="rect">
              <a:avLst/>
            </a:prstGeom>
            <a:solidFill>
              <a:srgbClr val="7698D4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9754" y="3317937"/>
              <a:ext cx="179737" cy="159732"/>
            </a:xfrm>
            <a:prstGeom prst="rect">
              <a:avLst/>
            </a:prstGeom>
            <a:solidFill>
              <a:srgbClr val="97B0DD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08389" y="3476635"/>
              <a:ext cx="179737" cy="159732"/>
            </a:xfrm>
            <a:prstGeom prst="rect">
              <a:avLst/>
            </a:prstGeom>
            <a:solidFill>
              <a:srgbClr val="BCCCE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09768" y="3636661"/>
              <a:ext cx="179737" cy="159732"/>
            </a:xfrm>
            <a:prstGeom prst="rect">
              <a:avLst/>
            </a:prstGeom>
            <a:solidFill>
              <a:srgbClr val="E8EEF8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918267" y="902751"/>
            <a:ext cx="2087711" cy="1392727"/>
            <a:chOff x="9918267" y="902751"/>
            <a:chExt cx="2087711" cy="13927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9918269" y="902751"/>
              <a:ext cx="2087709" cy="982265"/>
              <a:chOff x="9918269" y="902751"/>
              <a:chExt cx="2087709" cy="982265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918269" y="902751"/>
                <a:ext cx="2087709" cy="98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u="sng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Color by</a:t>
                </a:r>
                <a:endParaRPr lang="en-US" sz="11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Graduation 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Median SAT Scores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Median ACT Scores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College Matriculation 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970798" y="1647908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970798" y="1476700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970797" y="1309857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70797" y="1145826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918267" y="1964958"/>
              <a:ext cx="2087710" cy="330520"/>
              <a:chOff x="6944410" y="1834973"/>
              <a:chExt cx="1629202" cy="33052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6944410" y="1844757"/>
                <a:ext cx="12198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--Data Set Select--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950061" y="1834973"/>
                <a:ext cx="1623551" cy="330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 rot="10800000">
                <a:off x="8252432" y="1887902"/>
                <a:ext cx="285725" cy="23998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0" name="Isosceles Triangle 109"/>
              <p:cNvSpPr/>
              <p:nvPr/>
            </p:nvSpPr>
            <p:spPr>
              <a:xfrm rot="10800000">
                <a:off x="8280919" y="1939239"/>
                <a:ext cx="228749" cy="18865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1" name="Isosceles Triangle 110"/>
              <p:cNvSpPr/>
              <p:nvPr/>
            </p:nvSpPr>
            <p:spPr>
              <a:xfrm rot="10800000">
                <a:off x="8305174" y="1981167"/>
                <a:ext cx="180238" cy="14308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 rot="10800000">
                <a:off x="8337922" y="2025000"/>
                <a:ext cx="119749" cy="10372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3" name="Isosceles Triangle 112"/>
              <p:cNvSpPr/>
              <p:nvPr/>
            </p:nvSpPr>
            <p:spPr>
              <a:xfrm rot="10800000">
                <a:off x="8357915" y="2065626"/>
                <a:ext cx="74754" cy="6408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1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320</Words>
  <Application>Microsoft Office PowerPoint</Application>
  <PresentationFormat>Widescreen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>Inficon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Pizzone</dc:creator>
  <cp:lastModifiedBy>Thomas Pizzone</cp:lastModifiedBy>
  <cp:revision>29</cp:revision>
  <dcterms:created xsi:type="dcterms:W3CDTF">2022-03-28T20:08:40Z</dcterms:created>
  <dcterms:modified xsi:type="dcterms:W3CDTF">2022-06-27T00:49:01Z</dcterms:modified>
</cp:coreProperties>
</file>