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3122-E1A5-7C4C-9E17-649A866ABE8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7AA07-44D3-0045-A088-D17F4EF9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AA07-44D3-0045-A088-D17F4EF96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7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7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5D86-E9F3-1047-9B69-F4824466E1D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A9AFFD-0E56-E944-8366-3D22F5BEF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s_az/" TargetMode="External"/><Relationship Id="rId2" Type="http://schemas.openxmlformats.org/officeDocument/2006/relationships/hyperlink" Target="https://aws.amazon.com/what-is-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eamlit.io/" TargetMode="External"/><Relationship Id="rId5" Type="http://schemas.openxmlformats.org/officeDocument/2006/relationships/hyperlink" Target="https://aws.amazon.com/elasticloadbalancing/" TargetMode="External"/><Relationship Id="rId4" Type="http://schemas.openxmlformats.org/officeDocument/2006/relationships/hyperlink" Target="https://aws.amazon.com/ec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E3A4-3613-7682-F9DF-57B219076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this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FCCAB-4039-239C-5FF9-3C7ECD484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19272"/>
          </a:xfrm>
        </p:spPr>
        <p:txBody>
          <a:bodyPr>
            <a:normAutofit/>
          </a:bodyPr>
          <a:lstStyle/>
          <a:p>
            <a:r>
              <a:rPr lang="en-US" dirty="0"/>
              <a:t>Logan </a:t>
            </a:r>
            <a:r>
              <a:rPr lang="en-US" dirty="0" err="1"/>
              <a:t>pugsley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logan@pugsley.ca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6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E8C-5F83-32F2-CC84-C6FCB8E8B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6DC55-7AEE-090A-5071-84DF762C4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Contact me:</a:t>
            </a:r>
            <a:r>
              <a:rPr lang="en-US" dirty="0"/>
              <a:t> </a:t>
            </a:r>
            <a:r>
              <a:rPr lang="en-US" dirty="0" err="1"/>
              <a:t>logan@pugsley.ca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753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971-82A9-C3BD-DA92-EB9670B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1347-4728-9B17-EA49-BFF1D8F6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portfolio is </a:t>
            </a:r>
            <a:r>
              <a:rPr lang="en-US" sz="2400" u="sng" dirty="0"/>
              <a:t>truly</a:t>
            </a:r>
            <a:r>
              <a:rPr lang="en-US" sz="2400" dirty="0"/>
              <a:t> mine</a:t>
            </a:r>
          </a:p>
          <a:p>
            <a:pPr lvl="1"/>
            <a:r>
              <a:rPr lang="en-US" sz="2000" dirty="0"/>
              <a:t>Its infrastructure is hosted by me in the cloud, using Amazon Web Services (AWS)</a:t>
            </a:r>
          </a:p>
          <a:p>
            <a:pPr lvl="1"/>
            <a:r>
              <a:rPr lang="en-US" sz="2000" dirty="0"/>
              <a:t>Its code is custom written by me, using Python</a:t>
            </a:r>
          </a:p>
        </p:txBody>
      </p:sp>
      <p:pic>
        <p:nvPicPr>
          <p:cNvPr id="1026" name="Picture 2" descr="Amazon Web Services, Inc. | Zoom Partner">
            <a:extLst>
              <a:ext uri="{FF2B5EF4-FFF2-40B4-BE49-F238E27FC236}">
                <a16:creationId xmlns:a16="http://schemas.microsoft.com/office/drawing/2014/main" id="{BB73D8D2-1087-B69A-9193-FAFB2760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363659"/>
            <a:ext cx="3875913" cy="28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4E5BAE-D514-3509-D468-6FF6A877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10" y="3363659"/>
            <a:ext cx="2876472" cy="28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9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BCD-6BA8-573B-2EF1-A65965E4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the on-demand availability of computer system resources.</a:t>
            </a:r>
          </a:p>
          <a:p>
            <a:r>
              <a:rPr lang="en-US" dirty="0"/>
              <a:t>Amazon Web Services (AWS) is the world's most comprehensive and broadly adopted cloud, offering over 200 fully featured services from data centers globally.</a:t>
            </a:r>
          </a:p>
        </p:txBody>
      </p:sp>
      <p:pic>
        <p:nvPicPr>
          <p:cNvPr id="2050" name="Picture 2" descr="Cloud Computing Skills: Top 5 That Will Be Useful in 2024">
            <a:extLst>
              <a:ext uri="{FF2B5EF4-FFF2-40B4-BE49-F238E27FC236}">
                <a16:creationId xmlns:a16="http://schemas.microsoft.com/office/drawing/2014/main" id="{2BAABC92-B4D8-DDD5-BA5C-02AB9356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65" y="3429000"/>
            <a:ext cx="4833419" cy="252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w Open – Third Availability Zone in the AWS Canada (Central) Region | AWS  News Blog">
            <a:extLst>
              <a:ext uri="{FF2B5EF4-FFF2-40B4-BE49-F238E27FC236}">
                <a16:creationId xmlns:a16="http://schemas.microsoft.com/office/drawing/2014/main" id="{7E436A33-841F-02B3-8BA9-8B835FAB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984697" cy="252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E1B22-DE1F-65D2-4CCA-6D9FDFD6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898"/>
          <a:stretch/>
        </p:blipFill>
        <p:spPr>
          <a:xfrm>
            <a:off x="3335209" y="1973254"/>
            <a:ext cx="5521582" cy="40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0D6A30-104C-E289-86FF-42FC74CF5F25}"/>
              </a:ext>
            </a:extLst>
          </p:cNvPr>
          <p:cNvSpPr/>
          <p:nvPr/>
        </p:nvSpPr>
        <p:spPr>
          <a:xfrm>
            <a:off x="-417443" y="-457201"/>
            <a:ext cx="13397947" cy="7871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6DECA-843F-5E71-0EA9-CCDA68D9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898"/>
          <a:stretch/>
        </p:blipFill>
        <p:spPr>
          <a:xfrm>
            <a:off x="1444487" y="0"/>
            <a:ext cx="9303026" cy="68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Infrastructure: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BCD-6BA8-573B-2EF1-A65965E4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“server” that allows you to view this page through the internet is an Elastic Compute Cloud (EC2) instance on the AWS cloud, hosted in the ca-central-1 region in Canada</a:t>
            </a:r>
          </a:p>
          <a:p>
            <a:r>
              <a:rPr lang="en-CA" dirty="0"/>
              <a:t>The server is executing the website’s code, and is essentially a virtual computer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8" name="Picture 2" descr="AWS EC2 Pioneer on Early Days, Next Wave">
            <a:extLst>
              <a:ext uri="{FF2B5EF4-FFF2-40B4-BE49-F238E27FC236}">
                <a16:creationId xmlns:a16="http://schemas.microsoft.com/office/drawing/2014/main" id="{B1DC9C2B-C2C9-749A-16A5-F4A8CDE5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23805"/>
            <a:ext cx="5243084" cy="22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Cloud Server? Definition, Types and How They Work | Simplilearn">
            <a:extLst>
              <a:ext uri="{FF2B5EF4-FFF2-40B4-BE49-F238E27FC236}">
                <a16:creationId xmlns:a16="http://schemas.microsoft.com/office/drawing/2014/main" id="{7F4EAF85-1DC5-4E0B-D4FE-C49D537C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63" y="3823805"/>
            <a:ext cx="3985279" cy="22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Infrastructure: website </a:t>
            </a:r>
            <a:r>
              <a:rPr lang="en-US" dirty="0" err="1"/>
              <a:t>url</a:t>
            </a:r>
            <a:r>
              <a:rPr lang="en-US" dirty="0"/>
              <a:t> and </a:t>
            </a:r>
            <a:r>
              <a:rPr lang="en-US" dirty="0" err="1"/>
              <a:t>dns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BCD-6BA8-573B-2EF1-A65965E4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9" y="2032262"/>
            <a:ext cx="9603275" cy="402121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You can access this portfolio at https://</a:t>
            </a:r>
            <a:r>
              <a:rPr lang="en-CA" dirty="0" err="1"/>
              <a:t>www.logan.pugsley.ca</a:t>
            </a:r>
            <a:endParaRPr lang="en-CA" dirty="0"/>
          </a:p>
          <a:p>
            <a:r>
              <a:rPr lang="en-CA" dirty="0"/>
              <a:t>In the background, this URL uses a Domain Name System (DNS) Canonical Name (CNAME) record to forward you to an AWS Elastic Load Balancer</a:t>
            </a:r>
          </a:p>
          <a:p>
            <a:pPr lvl="1"/>
            <a:r>
              <a:rPr lang="en-CA" dirty="0"/>
              <a:t>The load balancer sits between users and servers to distribute web traffic</a:t>
            </a:r>
          </a:p>
          <a:p>
            <a:r>
              <a:rPr lang="en-CA" dirty="0"/>
              <a:t>You are sent to a given port on an Elastic Compute Cloud (EC2) instance, where the portfolio website is running</a:t>
            </a:r>
          </a:p>
          <a:p>
            <a:r>
              <a:rPr lang="en-CA" dirty="0"/>
              <a:t>Using Amazon Certificate Manager (ACM), an Secure Sockets Layer (SSL) certificate allows you to securely connect to the EC2 instance</a:t>
            </a:r>
          </a:p>
          <a:p>
            <a:endParaRPr lang="en-CA" dirty="0"/>
          </a:p>
          <a:p>
            <a:r>
              <a:rPr lang="en-CA" dirty="0"/>
              <a:t>Try it! Instead of </a:t>
            </a:r>
            <a:r>
              <a:rPr lang="en-CA" dirty="0" err="1"/>
              <a:t>www.logan.pugsley.ca</a:t>
            </a:r>
            <a:r>
              <a:rPr lang="en-CA" dirty="0"/>
              <a:t> go to 35.182.148.117:8501</a:t>
            </a:r>
          </a:p>
          <a:p>
            <a:pPr lvl="1"/>
            <a:r>
              <a:rPr lang="en-CA" dirty="0"/>
              <a:t>Now, you’ve connected directly to the EC2 instance</a:t>
            </a:r>
          </a:p>
          <a:p>
            <a:endParaRPr lang="en-US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FA43DF11-6213-B10D-43AA-5AC72334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84" y="1699800"/>
            <a:ext cx="2478328" cy="24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omputer icon png transparent 10366243 PNG">
            <a:extLst>
              <a:ext uri="{FF2B5EF4-FFF2-40B4-BE49-F238E27FC236}">
                <a16:creationId xmlns:a16="http://schemas.microsoft.com/office/drawing/2014/main" id="{DFEFE99F-0256-F117-32FB-B3C97E2E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92" y="3248492"/>
            <a:ext cx="3620151" cy="36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0FABA-67A5-DA24-5FC8-B43E68F92BF2}"/>
              </a:ext>
            </a:extLst>
          </p:cNvPr>
          <p:cNvCxnSpPr>
            <a:cxnSpLocks/>
          </p:cNvCxnSpPr>
          <p:nvPr/>
        </p:nvCxnSpPr>
        <p:spPr>
          <a:xfrm>
            <a:off x="10868567" y="3123722"/>
            <a:ext cx="0" cy="1267691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5B1A8C-5A5F-AF29-27B5-325F3A3D08CD}"/>
              </a:ext>
            </a:extLst>
          </p:cNvPr>
          <p:cNvSpPr txBox="1"/>
          <p:nvPr/>
        </p:nvSpPr>
        <p:spPr>
          <a:xfrm>
            <a:off x="9803768" y="4645835"/>
            <a:ext cx="22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www.logan.pugsley.ca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7D43B-0A8C-C501-B335-A81F2F8D130C}"/>
              </a:ext>
            </a:extLst>
          </p:cNvPr>
          <p:cNvSpPr txBox="1"/>
          <p:nvPr/>
        </p:nvSpPr>
        <p:spPr>
          <a:xfrm>
            <a:off x="9859413" y="2829679"/>
            <a:ext cx="22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35.182.148.117:8501</a:t>
            </a:r>
          </a:p>
        </p:txBody>
      </p:sp>
    </p:spTree>
    <p:extLst>
      <p:ext uri="{BB962C8B-B14F-4D97-AF65-F5344CB8AC3E}">
        <p14:creationId xmlns:p14="http://schemas.microsoft.com/office/powerpoint/2010/main" val="1140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BCD-6BA8-573B-2EF1-A65965E4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code that produces this portfolio website was developed by me</a:t>
            </a:r>
          </a:p>
          <a:p>
            <a:r>
              <a:rPr lang="en-CA" dirty="0"/>
              <a:t>It runs on Python, a programming language</a:t>
            </a:r>
          </a:p>
          <a:p>
            <a:r>
              <a:rPr lang="en-CA" dirty="0"/>
              <a:t>The web front-end library used is called </a:t>
            </a:r>
            <a:r>
              <a:rPr lang="en-CA" dirty="0" err="1"/>
              <a:t>Streamlit</a:t>
            </a:r>
            <a:r>
              <a:rPr lang="en-CA" dirty="0"/>
              <a:t>, an open-source Python framework to deliver interactive apps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170" name="Picture 2" descr="Python Tutorial: Streamlit | DataCamp">
            <a:extLst>
              <a:ext uri="{FF2B5EF4-FFF2-40B4-BE49-F238E27FC236}">
                <a16:creationId xmlns:a16="http://schemas.microsoft.com/office/drawing/2014/main" id="{0AE9B2C7-2CB8-208D-86D8-43D39F1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35" y="3429000"/>
            <a:ext cx="5362529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3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BE2-F6A6-1879-9309-8CEC035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BCD-6BA8-573B-2EF1-A65965E4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https://aws.amazon.com/what-is-aws/</a:t>
            </a:r>
            <a:endParaRPr lang="en-CA" dirty="0"/>
          </a:p>
          <a:p>
            <a:r>
              <a:rPr lang="en-CA" dirty="0">
                <a:hlinkClick r:id="rId3"/>
              </a:rPr>
              <a:t>https://aws.amazon.com/about-aws/global-infrastructure/regions_az/</a:t>
            </a:r>
            <a:endParaRPr lang="en-CA" dirty="0"/>
          </a:p>
          <a:p>
            <a:r>
              <a:rPr lang="en-CA" dirty="0">
                <a:hlinkClick r:id="rId4"/>
              </a:rPr>
              <a:t>https://aws.amazon.com/ec2/</a:t>
            </a:r>
            <a:endParaRPr lang="en-CA" dirty="0"/>
          </a:p>
          <a:p>
            <a:r>
              <a:rPr lang="en-CA" dirty="0">
                <a:hlinkClick r:id="rId5"/>
              </a:rPr>
              <a:t>https://aws.amazon.com/elasticloadbalancing/</a:t>
            </a:r>
            <a:endParaRPr lang="en-CA" dirty="0"/>
          </a:p>
          <a:p>
            <a:r>
              <a:rPr lang="en-CA" dirty="0">
                <a:hlinkClick r:id="rId6"/>
              </a:rPr>
              <a:t>https://streamlit.io/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477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1489</TotalTime>
  <Words>384</Words>
  <Application>Microsoft Macintosh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Gill Sans MT</vt:lpstr>
      <vt:lpstr>Gallery</vt:lpstr>
      <vt:lpstr>About this portfolio</vt:lpstr>
      <vt:lpstr>How did you get here?</vt:lpstr>
      <vt:lpstr>infrastructure</vt:lpstr>
      <vt:lpstr>Infrastructure diagram</vt:lpstr>
      <vt:lpstr>PowerPoint Presentation</vt:lpstr>
      <vt:lpstr>Infrastructure: Server</vt:lpstr>
      <vt:lpstr>Infrastructure: website url and dns</vt:lpstr>
      <vt:lpstr>code</vt:lpstr>
      <vt:lpstr>Further reading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Pugsley (x2021awg)</dc:creator>
  <cp:lastModifiedBy>Logan Pugsley (x2021awg)</cp:lastModifiedBy>
  <cp:revision>5</cp:revision>
  <dcterms:created xsi:type="dcterms:W3CDTF">2024-08-20T01:59:03Z</dcterms:created>
  <dcterms:modified xsi:type="dcterms:W3CDTF">2024-08-21T02:48:27Z</dcterms:modified>
</cp:coreProperties>
</file>