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6" r:id="rId4"/>
    <p:sldId id="267" r:id="rId5"/>
    <p:sldId id="268" r:id="rId6"/>
    <p:sldId id="269" r:id="rId7"/>
    <p:sldId id="270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49" d="100"/>
          <a:sy n="49" d="100"/>
        </p:scale>
        <p:origin x="-6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变量的定义和使用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变量作用域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变量类型的转换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变量的使用习惯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变量的定义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声明只是告诉系统，什么也不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声明同时赋值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最常用的一种方式，好的编程习惯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同时声明多个变量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可以同时声明多个变量，但是不好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变量名组成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中文也可以，不能用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变量的作用域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什么是作用域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起作用的范围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全局变量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局部变量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闭包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不声明而直接使用局部变量会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怎么样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类型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弱语言也有类型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typeof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查看变量的类型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undefined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</a:p>
          <a:p>
            <a:pPr marL="742950" lvl="2" indent="-342900"/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VQuery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器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为什么要转换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超简易计算器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转换为数字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parseFloat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isNaN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严格转换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隐式类型转换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和减法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隐式类型转换的问题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变量使用习惯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只存储一种类型的值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匈牙利命名法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首字母大写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前缀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常见前缀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变量的声明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变量的作用域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变量的类型、类型的转换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parseFloat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isNaN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变量的命名规范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207</Words>
  <Application>Microsoft Office PowerPoint</Application>
  <PresentationFormat>全屏显示(4:3)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JavaScript基础——变量</vt:lpstr>
      <vt:lpstr>变量的定义</vt:lpstr>
      <vt:lpstr>变量的作用域</vt:lpstr>
      <vt:lpstr>类型</vt:lpstr>
      <vt:lpstr>类型转换</vt:lpstr>
      <vt:lpstr>变量使用习惯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微软用户</cp:lastModifiedBy>
  <cp:revision>160</cp:revision>
  <dcterms:created xsi:type="dcterms:W3CDTF">2010-11-12T14:24:34Z</dcterms:created>
  <dcterms:modified xsi:type="dcterms:W3CDTF">2011-08-17T10:36:37Z</dcterms:modified>
</cp:coreProperties>
</file>