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7" r:id="rId5"/>
    <p:sldId id="26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 varScale="1">
        <p:scale>
          <a:sx n="49" d="100"/>
          <a:sy n="49" d="100"/>
        </p:scale>
        <p:origin x="-67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2011-8-25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字符串应用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字符串的属性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——length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字符串的方法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常见字符串应用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字符串方法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charAt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指定字符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charCodeAt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指定字符的编码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fromCharCode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编码转换成字符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查找类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indexOf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lastIndexOf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search——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查找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indexOf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search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match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replace——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匹配和替换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扩展正则的方法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字符串方法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比较类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localeCompare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根据当地习惯比较字符串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排序应用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截取类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substr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substring</a:t>
            </a: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substr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substring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split——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根据分隔符、拆分成数组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toLowerCase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toUpperCase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大小写转换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字符串的属性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字符串的方法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字符串常见应用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116</Words>
  <Application>Microsoft Office PowerPoint</Application>
  <PresentationFormat>全屏显示(4:3)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字符串应用</vt:lpstr>
      <vt:lpstr>字符串方法</vt:lpstr>
      <vt:lpstr>字符串方法(2)</vt:lpstr>
      <vt:lpstr>本课知识点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微软用户</cp:lastModifiedBy>
  <cp:revision>133</cp:revision>
  <dcterms:created xsi:type="dcterms:W3CDTF">2010-11-12T14:24:34Z</dcterms:created>
  <dcterms:modified xsi:type="dcterms:W3CDTF">2011-08-25T13:42:00Z</dcterms:modified>
</cp:coreProperties>
</file>