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7" r:id="rId5"/>
    <p:sldId id="268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49" d="100"/>
          <a:sy n="49" d="100"/>
        </p:scale>
        <p:origin x="-67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2011-8-17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流程控制和运算符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判断（选择）语句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其他语句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逻辑运算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数值运算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比较运算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位运算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判断（选择）语句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else</a:t>
            </a: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else if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每次只能选一种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穿透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其他语句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</a:p>
          <a:p>
            <a:pPr marL="742950" lvl="2" indent="-342900"/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 in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with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最好不用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用多了会很恶心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运算符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逻辑运算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与、或、非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——&amp;&amp;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||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数值运算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加减乘除、取模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——%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比较运算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===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!==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位运算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^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判断（选择）语句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其他语句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逻辑运算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数值运算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比较运算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位运算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124</Words>
  <Application>Microsoft Office PowerPoint</Application>
  <PresentationFormat>全屏显示(4:3)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JavaScript基础——流程控制和运算符</vt:lpstr>
      <vt:lpstr>判断（选择）语句</vt:lpstr>
      <vt:lpstr>其他语句</vt:lpstr>
      <vt:lpstr>运算符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微软用户</cp:lastModifiedBy>
  <cp:revision>138</cp:revision>
  <dcterms:created xsi:type="dcterms:W3CDTF">2010-11-12T14:24:34Z</dcterms:created>
  <dcterms:modified xsi:type="dcterms:W3CDTF">2011-08-17T12:57:28Z</dcterms:modified>
</cp:coreProperties>
</file>