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0" r:id="rId7"/>
    <p:sldId id="26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2" d="100"/>
          <a:sy n="72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数组基础：什么是数组、数组使用、长度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数组方法：添加、删除、转换、获取、排序等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数组常见用法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数组的定义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=new Array(1,2,3);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=[1,2,3];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其他简写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了多少东西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可以设置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添加、删除：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尾部添加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pop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尾部删除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shift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头部删除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unshift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头部添加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splice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基本语法：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splice(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数组方法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转换、获取：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：合并数组，变成字符串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：取子数组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排序：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：排序数组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排序字符串数组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排序数字数组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：反转数组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数组方法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：数组连接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：最没用、也最有用的方法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数组常见用法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数组复制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137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本课知识点</vt:lpstr>
      <vt:lpstr>数组基础</vt:lpstr>
      <vt:lpstr>数组方法</vt:lpstr>
      <vt:lpstr>数组方法(2)</vt:lpstr>
      <vt:lpstr>数组方法(3)</vt:lpstr>
      <vt:lpstr>数组常见用法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127</cp:revision>
  <dcterms:created xsi:type="dcterms:W3CDTF">2010-11-12T14:24:34Z</dcterms:created>
  <dcterms:modified xsi:type="dcterms:W3CDTF">2011-08-25T07:43:52Z</dcterms:modified>
</cp:coreProperties>
</file>