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7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500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53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4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808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8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53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2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72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C67405-BDE9-4A54-B4E8-228F7A280323}" type="datetimeFigureOut">
              <a:rPr lang="pl-PL" smtClean="0"/>
              <a:t>02.11.2022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8EF28DB-E9AB-4553-BF90-81100252CCA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3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AED7D5A-048E-41E3-FDD1-CBE4C99B8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Kolasa, Dominik Kiełbowicz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EABCF8-ECA2-B97E-0B3B-687A276F58DB}"/>
              </a:ext>
            </a:extLst>
          </p:cNvPr>
          <p:cNvSpPr txBox="1"/>
          <p:nvPr/>
        </p:nvSpPr>
        <p:spPr>
          <a:xfrm>
            <a:off x="2379215" y="1932225"/>
            <a:ext cx="7261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/>
              <a:t>Tablica koncepcyjna </a:t>
            </a:r>
            <a:r>
              <a:rPr lang="pl-PL" sz="6000" dirty="0" err="1"/>
              <a:t>LanguageLyrics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93995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04E2D-2894-DC87-61C1-F8C2510F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Możliwe zmiany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EC5FC6-DF4C-6DD7-4B19-F35E41CD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tworzenia oprogramowania może okazać się krótszy.</a:t>
            </a:r>
          </a:p>
          <a:p>
            <a:r>
              <a:rPr lang="pl-PL" sz="2400" dirty="0"/>
              <a:t>Baza danych może zostać zmieniona z </a:t>
            </a:r>
            <a:r>
              <a:rPr lang="pl-PL" sz="2400" dirty="0" err="1"/>
              <a:t>MongoDB</a:t>
            </a:r>
            <a:r>
              <a:rPr lang="pl-PL" sz="2400" dirty="0"/>
              <a:t> na preferowaną przez programistów serwera.</a:t>
            </a:r>
          </a:p>
          <a:p>
            <a:r>
              <a:rPr lang="pl-PL" sz="2400" dirty="0"/>
              <a:t>Możliwość własnoręcznego dodawania piosenki może zostać wyłączona, w zależności od tego w jaki sposób będą z niej korzystać użytkownicy (dodawanie piosenek które już istnieją, dodawanie wulgarnych tekstów niebędących piosenkami).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8884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9187CA-C27D-FDDE-C852-A03AF420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Potrzebny zespół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C24BEC-A1BD-2616-5709-2BBAF60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stworzenia interfejsu użytkownika potrzebni będą:</a:t>
            </a:r>
          </a:p>
          <a:p>
            <a:pPr lvl="1"/>
            <a:r>
              <a:rPr lang="pl-PL" dirty="0"/>
              <a:t>1 mało doświadczony programista interfejsów użytkownika,</a:t>
            </a:r>
          </a:p>
          <a:p>
            <a:pPr lvl="1"/>
            <a:r>
              <a:rPr lang="pl-PL" dirty="0"/>
              <a:t>1 doświadczony programista interfejsów użytkownika.</a:t>
            </a:r>
          </a:p>
          <a:p>
            <a:r>
              <a:rPr lang="pl-PL" dirty="0"/>
              <a:t>Do napisania serwera potrzebni będą:</a:t>
            </a:r>
          </a:p>
          <a:p>
            <a:pPr lvl="1"/>
            <a:r>
              <a:rPr lang="pl-PL" dirty="0"/>
              <a:t>1 średnio doświadczony programista serwera,</a:t>
            </a:r>
          </a:p>
          <a:p>
            <a:pPr lvl="1"/>
            <a:r>
              <a:rPr lang="pl-PL" dirty="0"/>
              <a:t>1 doświadczony programista serwera.</a:t>
            </a:r>
          </a:p>
          <a:p>
            <a:r>
              <a:rPr lang="pl-PL" dirty="0"/>
              <a:t>Do przeprowadzenia testów potrzebnych będzie dwóch testerów.</a:t>
            </a:r>
          </a:p>
          <a:p>
            <a:pPr lvl="1"/>
            <a:endParaRPr lang="pl-PL" dirty="0"/>
          </a:p>
          <a:p>
            <a:pPr marL="530352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9506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069683-F759-CCF7-FAA6-07C5E0C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Ile musimy wydać?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19A74-C47B-50F3-E8E6-5048C885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Programiści interfejsu użytkownika:</a:t>
            </a:r>
          </a:p>
          <a:p>
            <a:pPr lvl="1"/>
            <a:r>
              <a:rPr lang="pl-PL" dirty="0"/>
              <a:t>mało doświadczony – 2 miesiące * 5000 zł = 10000 zł</a:t>
            </a:r>
          </a:p>
          <a:p>
            <a:pPr lvl="1"/>
            <a:r>
              <a:rPr lang="pl-PL" dirty="0"/>
              <a:t>doświadczony – 2 miesiące * 16000 zł = 32000 zł</a:t>
            </a:r>
          </a:p>
          <a:p>
            <a:r>
              <a:rPr lang="pl-PL" dirty="0"/>
              <a:t>Programiści serwera:</a:t>
            </a:r>
          </a:p>
          <a:p>
            <a:pPr lvl="1"/>
            <a:r>
              <a:rPr lang="pl-PL" dirty="0"/>
              <a:t>średnio doświadczony – 2 miesiące * 11000 zł = 22000 zł</a:t>
            </a:r>
          </a:p>
          <a:p>
            <a:pPr lvl="1"/>
            <a:r>
              <a:rPr lang="pl-PL" dirty="0"/>
              <a:t>doświadczony – 2 miesiące * 16000 zł = 32000 zł</a:t>
            </a:r>
          </a:p>
          <a:p>
            <a:r>
              <a:rPr lang="pl-PL" dirty="0"/>
              <a:t>Testerzy:</a:t>
            </a:r>
          </a:p>
          <a:p>
            <a:pPr lvl="1"/>
            <a:r>
              <a:rPr lang="pl-PL" dirty="0"/>
              <a:t>2 * 2 tygodnie * 8000 zł = 8000 zł</a:t>
            </a:r>
          </a:p>
          <a:p>
            <a:r>
              <a:rPr lang="pl-PL" dirty="0"/>
              <a:t>Łącznie: 104 000 zł.</a:t>
            </a:r>
          </a:p>
        </p:txBody>
      </p:sp>
    </p:spTree>
    <p:extLst>
      <p:ext uri="{BB962C8B-B14F-4D97-AF65-F5344CB8AC3E}">
        <p14:creationId xmlns:p14="http://schemas.microsoft.com/office/powerpoint/2010/main" val="418391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927EFF9D-2415-BE58-0541-2146AAF5C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Poznawaj języki, </a:t>
            </a:r>
            <a:r>
              <a:rPr lang="pl-PL" dirty="0"/>
              <a:t>słuchając muzyki!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3768238-7FCC-A73C-9193-DB1C5034DABC}"/>
              </a:ext>
            </a:extLst>
          </p:cNvPr>
          <p:cNvSpPr txBox="1"/>
          <p:nvPr/>
        </p:nvSpPr>
        <p:spPr>
          <a:xfrm>
            <a:off x="2680163" y="2901721"/>
            <a:ext cx="68316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 err="1"/>
              <a:t>LanguageLyrics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8169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38D78-35CD-A40F-959D-45F709FD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/>
              <a:t>Dlaczego tu jesteśmy?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772D6D-AEDF-1A06-0C94-2F22CD2A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18912"/>
            <a:ext cx="9601200" cy="3248487"/>
          </a:xfrm>
        </p:spPr>
        <p:txBody>
          <a:bodyPr>
            <a:normAutofit/>
          </a:bodyPr>
          <a:lstStyle/>
          <a:p>
            <a:r>
              <a:rPr lang="pl-PL" sz="2800" dirty="0"/>
              <a:t>Chcemy zaprojektować stronę internetową, która pozwoli </a:t>
            </a:r>
            <a:br>
              <a:rPr lang="pl-PL" sz="2800" dirty="0"/>
            </a:br>
            <a:r>
              <a:rPr lang="pl-PL" sz="2800" dirty="0"/>
              <a:t>na uczenie się języków obcych w łatwy i jak najbardziej dostępny sposób — poprzez słuchanie muzyki. Dzięki niej użytkownicy będą mogli w przystępny sposób uczyć się nowych wyrażeń oraz słów wraz z ich poprawną wymową. </a:t>
            </a:r>
          </a:p>
        </p:txBody>
      </p:sp>
    </p:spTree>
    <p:extLst>
      <p:ext uri="{BB962C8B-B14F-4D97-AF65-F5344CB8AC3E}">
        <p14:creationId xmlns:p14="http://schemas.microsoft.com/office/powerpoint/2010/main" val="12258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226B2-A581-FF01-76D0-A191ED34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35862D-6B05-8E39-AAAE-74B5353D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 err="1"/>
              <a:t>LanguageLyrics</a:t>
            </a:r>
            <a:r>
              <a:rPr lang="pl-PL" sz="2800" dirty="0"/>
              <a:t> to darmowa strona internetowa, na której osoby zainteresowane nauką języków obcych mogą znaleźć dowolną piosenkę i przetłumaczyć ją na dowolny język, lub zapoznać się z tłumaczeniami innych użytkowników. Strona pozwala na tworzenie fiszek do darmowej aplikacji z fiszkami – Anki. W naszej aplikacji powtórki są niezwykle proste i możliwe do zrobienia wszędzie – każde przesłuchanie przetłumaczonej wcześniej piosenki jest powtórką poznanych wyrażeń.</a:t>
            </a:r>
            <a:br>
              <a:rPr lang="pl-PL" sz="2800" dirty="0"/>
            </a:b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24323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AAEF3-15EF-1E67-AE9B-755C2B35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Strona graficzna i marketingowa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DB70EC-E870-46FC-6723-ABA305DC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Strona ma prostą i intuicyjną nazwę – </a:t>
            </a:r>
            <a:r>
              <a:rPr lang="pl-PL" sz="2400" dirty="0" err="1"/>
              <a:t>LanguageLyrics</a:t>
            </a:r>
            <a:r>
              <a:rPr lang="pl-PL" sz="2400" dirty="0"/>
              <a:t>. Jej slogan to „</a:t>
            </a:r>
            <a:r>
              <a:rPr lang="pl-PL" sz="2400" dirty="0" err="1"/>
              <a:t>LanguageLyrics</a:t>
            </a:r>
            <a:r>
              <a:rPr lang="pl-PL" sz="2400" dirty="0"/>
              <a:t> – poznawaj języki, słuchając muzyki!”. Logiem aplikacji będzie głowa w słuchawkach nausznych, wokół której </a:t>
            </a:r>
            <a:br>
              <a:rPr lang="pl-PL" sz="2400" dirty="0"/>
            </a:br>
            <a:r>
              <a:rPr lang="pl-PL" sz="2400" dirty="0"/>
              <a:t>będzie kilka chmurek z flagami państw, których języki należą do najpopularniejszych.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23D821-AF14-9C25-1570-552E66597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4190828"/>
            <a:ext cx="4046571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93C74-7A97-206F-C3C1-C3AEB00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Co planujemy, a czego nie?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8203C58-AEE3-FAFC-EC72-A1384610A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Planujemy: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F569D796-7D79-8266-67EB-F15D9CC5FD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Możliwość tłumaczenia piosenek</a:t>
            </a:r>
          </a:p>
          <a:p>
            <a:r>
              <a:rPr lang="pl-PL" dirty="0"/>
              <a:t>Możliwość wyszukiwania i dodawanie własnych piosenek</a:t>
            </a:r>
          </a:p>
          <a:p>
            <a:r>
              <a:rPr lang="pl-PL" dirty="0"/>
              <a:t>Możliwość przeglądania tłumaczeń innych użytkowników</a:t>
            </a:r>
          </a:p>
          <a:p>
            <a:r>
              <a:rPr lang="pl-PL" dirty="0"/>
              <a:t>Możliwość wygenerowania zestawu fiszek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0EA559E5-961C-1C3A-26F2-7B7024388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Nie planujemy: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BD0B5149-22DB-0BF2-48B5-DD31761E5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902809"/>
          </a:xfrm>
        </p:spPr>
        <p:txBody>
          <a:bodyPr/>
          <a:lstStyle/>
          <a:p>
            <a:r>
              <a:rPr lang="pl-PL" dirty="0"/>
              <a:t>Aplikacja mobilna</a:t>
            </a:r>
          </a:p>
          <a:p>
            <a:r>
              <a:rPr lang="pl-PL" dirty="0"/>
              <a:t>Własna aplikacja do fiszek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06F588-8F87-11A5-FA59-28FE9B9F3A23}"/>
              </a:ext>
            </a:extLst>
          </p:cNvPr>
          <p:cNvSpPr txBox="1"/>
          <p:nvPr/>
        </p:nvSpPr>
        <p:spPr>
          <a:xfrm>
            <a:off x="6525014" y="4401637"/>
            <a:ext cx="4359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/>
              <a:t>Nieokreślone</a:t>
            </a:r>
            <a:r>
              <a:rPr lang="pl-PL" dirty="0"/>
              <a:t>: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049C9B7-9987-712B-738C-9BB19B285105}"/>
              </a:ext>
            </a:extLst>
          </p:cNvPr>
          <p:cNvSpPr txBox="1"/>
          <p:nvPr/>
        </p:nvSpPr>
        <p:spPr>
          <a:xfrm>
            <a:off x="6525014" y="5024761"/>
            <a:ext cx="48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/>
              <a:t>Aplikacja desktopowa (pulpitowa)</a:t>
            </a:r>
          </a:p>
        </p:txBody>
      </p:sp>
    </p:spTree>
    <p:extLst>
      <p:ext uri="{BB962C8B-B14F-4D97-AF65-F5344CB8AC3E}">
        <p14:creationId xmlns:p14="http://schemas.microsoft.com/office/powerpoint/2010/main" val="105421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8CE191CE-3B08-34C7-4D3A-3F54978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Klienci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0BCFCDE8-9E5B-1C86-693C-6E5DA0DE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Ze strony może skorzystać każda osoba zainteresowana nauką języków obcych. Możliwymi osobami, które pomogłyby nam znaleźć zainteresowanych są:</a:t>
            </a:r>
          </a:p>
          <a:p>
            <a:pPr lvl="1"/>
            <a:r>
              <a:rPr lang="pl-PL" sz="2400" i="0" dirty="0"/>
              <a:t>nauczyciele języków obcych w szkołach na każdym poziomie edukacji,</a:t>
            </a:r>
          </a:p>
          <a:p>
            <a:pPr lvl="1"/>
            <a:r>
              <a:rPr lang="pl-PL" sz="2400" i="0" dirty="0"/>
              <a:t>szkoły językowe,</a:t>
            </a:r>
          </a:p>
          <a:p>
            <a:pPr lvl="1"/>
            <a:r>
              <a:rPr lang="pl-PL" sz="2400" i="0" dirty="0"/>
              <a:t>korepetytorzy.</a:t>
            </a:r>
          </a:p>
        </p:txBody>
      </p:sp>
    </p:spTree>
    <p:extLst>
      <p:ext uri="{BB962C8B-B14F-4D97-AF65-F5344CB8AC3E}">
        <p14:creationId xmlns:p14="http://schemas.microsoft.com/office/powerpoint/2010/main" val="14947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2C834C-62E4-6067-BB3E-19C33E7D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Stos technologiczny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F5633E-11CB-8D12-2300-4B2FE11F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Interfejs użytkownika zostanie napisany w języku </a:t>
            </a:r>
            <a:r>
              <a:rPr lang="pl-PL" sz="2400" dirty="0" err="1"/>
              <a:t>TypeScript</a:t>
            </a:r>
            <a:r>
              <a:rPr lang="pl-PL" sz="2400" dirty="0"/>
              <a:t>, przy użyciu ramy Next.js.</a:t>
            </a:r>
          </a:p>
          <a:p>
            <a:r>
              <a:rPr lang="pl-PL" sz="2400" dirty="0"/>
              <a:t>Serwer zostanie napisany w języku C#.</a:t>
            </a:r>
          </a:p>
          <a:p>
            <a:r>
              <a:rPr lang="pl-PL" sz="2400" dirty="0"/>
              <a:t>Baza danych będzie zrealizowana w </a:t>
            </a:r>
            <a:r>
              <a:rPr lang="pl-PL" sz="2400" dirty="0" err="1"/>
              <a:t>MongoDB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58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D6E41F-A089-8AAF-C950-5DE7D9AF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Wyzwania oraz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7D109F-10CC-F6B9-ACE9-26007FCC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Początkowo na stronie nie będzie można porównywać tłumaczeń (z powodu ich braku), więc początkowa promocja może być trudniejsza.</a:t>
            </a:r>
          </a:p>
          <a:p>
            <a:r>
              <a:rPr lang="pl-PL" sz="2400" dirty="0"/>
              <a:t>Wyzwanie: utrzymanie pełnej funkcjonalności strony za darmo, a jednocześnie nie odstraszenie użytkownika liczbą reklam.</a:t>
            </a:r>
          </a:p>
        </p:txBody>
      </p:sp>
    </p:spTree>
    <p:extLst>
      <p:ext uri="{BB962C8B-B14F-4D97-AF65-F5344CB8AC3E}">
        <p14:creationId xmlns:p14="http://schemas.microsoft.com/office/powerpoint/2010/main" val="18449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8A95B-2354-3A64-A82A-248BF8B8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Czas zaprojektowania </a:t>
            </a:r>
            <a:r>
              <a:rPr lang="pl-PL" dirty="0"/>
              <a:t>strony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2C7F5C-E986-A2EF-9EB9-509C811A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Czas zaprojektowania całej strony szacujemy na około 2,5 miesiąca:</a:t>
            </a:r>
          </a:p>
          <a:p>
            <a:pPr lvl="1"/>
            <a:r>
              <a:rPr lang="pl-PL" sz="2400" i="0" dirty="0"/>
              <a:t>napisanie oprogramowania zajmie około dwóch miesięcy,</a:t>
            </a:r>
          </a:p>
          <a:p>
            <a:pPr lvl="1"/>
            <a:r>
              <a:rPr lang="pl-PL" sz="2400" i="0" dirty="0"/>
              <a:t>testowanie zajmie około dwóch tygodni,</a:t>
            </a:r>
          </a:p>
          <a:p>
            <a:pPr lvl="1"/>
            <a:r>
              <a:rPr lang="pl-PL" sz="2400" i="0" dirty="0"/>
              <a:t>promocja początkowa potrwa miesiąc i rozpocznie się na miesiąc przed uruchomieniem strony, a więc równolegle z jej tworzeniem i testowaniem.</a:t>
            </a:r>
          </a:p>
        </p:txBody>
      </p:sp>
    </p:spTree>
    <p:extLst>
      <p:ext uri="{BB962C8B-B14F-4D97-AF65-F5344CB8AC3E}">
        <p14:creationId xmlns:p14="http://schemas.microsoft.com/office/powerpoint/2010/main" val="2645296311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209</TotalTime>
  <Words>557</Words>
  <Application>Microsoft Office PowerPoint</Application>
  <PresentationFormat>Panoramiczny</PresentationFormat>
  <Paragraphs>60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Franklin Gothic Book</vt:lpstr>
      <vt:lpstr>Wingdings</vt:lpstr>
      <vt:lpstr>Przycinanie</vt:lpstr>
      <vt:lpstr>Prezentacja programu PowerPoint</vt:lpstr>
      <vt:lpstr>Dlaczego tu jesteśmy?</vt:lpstr>
      <vt:lpstr>Opis</vt:lpstr>
      <vt:lpstr>Strona graficzna i marketingowa</vt:lpstr>
      <vt:lpstr>Co planujemy, a czego nie?</vt:lpstr>
      <vt:lpstr>Klienci</vt:lpstr>
      <vt:lpstr>Stos technologiczny</vt:lpstr>
      <vt:lpstr>Wyzwania oraz ryzyka</vt:lpstr>
      <vt:lpstr>Czas zaprojektowania strony</vt:lpstr>
      <vt:lpstr>Możliwe zmiany</vt:lpstr>
      <vt:lpstr>Potrzebny zespół</vt:lpstr>
      <vt:lpstr>Ile musimy wydać?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Tablica koncepcyjna language-lyrics</dc:title>
  <dc:creator>Dominik Kiełbowicz</dc:creator>
  <cp:lastModifiedBy>Dominik Kiełbowicz</cp:lastModifiedBy>
  <cp:revision>15</cp:revision>
  <dcterms:created xsi:type="dcterms:W3CDTF">2022-10-26T15:00:08Z</dcterms:created>
  <dcterms:modified xsi:type="dcterms:W3CDTF">2022-11-02T16:47:43Z</dcterms:modified>
</cp:coreProperties>
</file>