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58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2DDA4-F683-4A38-9A2F-FE729A406D02}" v="640" dt="2024-06-22T06:47:24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5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 Flatters" userId="ea85ab73683665f9" providerId="LiveId" clId="{6352DDA4-F683-4A38-9A2F-FE729A406D02}"/>
    <pc:docChg chg="undo custSel addSld delSld modSld sldOrd">
      <pc:chgData name="Saf Flatters" userId="ea85ab73683665f9" providerId="LiveId" clId="{6352DDA4-F683-4A38-9A2F-FE729A406D02}" dt="2024-06-22T06:47:45.653" v="4310" actId="113"/>
      <pc:docMkLst>
        <pc:docMk/>
      </pc:docMkLst>
      <pc:sldChg chg="addSp modSp mod">
        <pc:chgData name="Saf Flatters" userId="ea85ab73683665f9" providerId="LiveId" clId="{6352DDA4-F683-4A38-9A2F-FE729A406D02}" dt="2024-06-22T05:47:06.700" v="3037" actId="20577"/>
        <pc:sldMkLst>
          <pc:docMk/>
          <pc:sldMk cId="3943192000" sldId="256"/>
        </pc:sldMkLst>
        <pc:spChg chg="add mod">
          <ac:chgData name="Saf Flatters" userId="ea85ab73683665f9" providerId="LiveId" clId="{6352DDA4-F683-4A38-9A2F-FE729A406D02}" dt="2024-06-22T05:47:06.700" v="3037" actId="20577"/>
          <ac:spMkLst>
            <pc:docMk/>
            <pc:sldMk cId="3943192000" sldId="256"/>
            <ac:spMk id="3" creationId="{089EC698-01F8-0A3C-869E-DCD3A08323AC}"/>
          </ac:spMkLst>
        </pc:spChg>
        <pc:spChg chg="mod">
          <ac:chgData name="Saf Flatters" userId="ea85ab73683665f9" providerId="LiveId" clId="{6352DDA4-F683-4A38-9A2F-FE729A406D02}" dt="2024-06-21T06:41:35.525" v="934" actId="207"/>
          <ac:spMkLst>
            <pc:docMk/>
            <pc:sldMk cId="3943192000" sldId="256"/>
            <ac:spMk id="4" creationId="{6E2A7F2C-1078-6D76-16B9-A4CFBE9E18A6}"/>
          </ac:spMkLst>
        </pc:spChg>
        <pc:picChg chg="mod">
          <ac:chgData name="Saf Flatters" userId="ea85ab73683665f9" providerId="LiveId" clId="{6352DDA4-F683-4A38-9A2F-FE729A406D02}" dt="2024-06-22T05:47:00.451" v="3033" actId="1076"/>
          <ac:picMkLst>
            <pc:docMk/>
            <pc:sldMk cId="3943192000" sldId="256"/>
            <ac:picMk id="6" creationId="{2AC86F77-9B01-84BD-3CD1-9C7D7163F33D}"/>
          </ac:picMkLst>
        </pc:picChg>
      </pc:sldChg>
      <pc:sldChg chg="addSp delSp modSp mod ord">
        <pc:chgData name="Saf Flatters" userId="ea85ab73683665f9" providerId="LiveId" clId="{6352DDA4-F683-4A38-9A2F-FE729A406D02}" dt="2024-06-22T06:47:45.653" v="4310" actId="113"/>
        <pc:sldMkLst>
          <pc:docMk/>
          <pc:sldMk cId="3245596075" sldId="257"/>
        </pc:sldMkLst>
        <pc:spChg chg="add mod">
          <ac:chgData name="Saf Flatters" userId="ea85ab73683665f9" providerId="LiveId" clId="{6352DDA4-F683-4A38-9A2F-FE729A406D02}" dt="2024-06-22T06:47:45.653" v="4310" actId="113"/>
          <ac:spMkLst>
            <pc:docMk/>
            <pc:sldMk cId="3245596075" sldId="257"/>
            <ac:spMk id="2" creationId="{55DDFDEC-0443-CFAF-4A71-12BCFFC28514}"/>
          </ac:spMkLst>
        </pc:spChg>
        <pc:spChg chg="del">
          <ac:chgData name="Saf Flatters" userId="ea85ab73683665f9" providerId="LiveId" clId="{6352DDA4-F683-4A38-9A2F-FE729A406D02}" dt="2024-06-21T04:44:59.231" v="86" actId="478"/>
          <ac:spMkLst>
            <pc:docMk/>
            <pc:sldMk cId="3245596075" sldId="257"/>
            <ac:spMk id="2" creationId="{7BDFE67C-5CB9-53F4-2698-31DCBF697FE2}"/>
          </ac:spMkLst>
        </pc:spChg>
        <pc:spChg chg="add mod">
          <ac:chgData name="Saf Flatters" userId="ea85ab73683665f9" providerId="LiveId" clId="{6352DDA4-F683-4A38-9A2F-FE729A406D02}" dt="2024-06-22T06:26:20.368" v="3971" actId="207"/>
          <ac:spMkLst>
            <pc:docMk/>
            <pc:sldMk cId="3245596075" sldId="257"/>
            <ac:spMk id="3" creationId="{2C80FFCE-9E61-779A-4B3A-E78B8A571889}"/>
          </ac:spMkLst>
        </pc:spChg>
        <pc:spChg chg="del">
          <ac:chgData name="Saf Flatters" userId="ea85ab73683665f9" providerId="LiveId" clId="{6352DDA4-F683-4A38-9A2F-FE729A406D02}" dt="2024-06-21T04:26:15.525" v="0"/>
          <ac:spMkLst>
            <pc:docMk/>
            <pc:sldMk cId="3245596075" sldId="257"/>
            <ac:spMk id="3" creationId="{382DB4DD-9BA4-BAAE-ED82-E65262FF9826}"/>
          </ac:spMkLst>
        </pc:spChg>
        <pc:spChg chg="add mod ord">
          <ac:chgData name="Saf Flatters" userId="ea85ab73683665f9" providerId="LiveId" clId="{6352DDA4-F683-4A38-9A2F-FE729A406D02}" dt="2024-06-21T06:40:43.195" v="926" actId="207"/>
          <ac:spMkLst>
            <pc:docMk/>
            <pc:sldMk cId="3245596075" sldId="257"/>
            <ac:spMk id="5" creationId="{1D613CEF-257B-B686-4999-8D4FF50EC036}"/>
          </ac:spMkLst>
        </pc:spChg>
        <pc:grpChg chg="add mod ord">
          <ac:chgData name="Saf Flatters" userId="ea85ab73683665f9" providerId="LiveId" clId="{6352DDA4-F683-4A38-9A2F-FE729A406D02}" dt="2024-06-21T06:55:00" v="1640" actId="164"/>
          <ac:grpSpMkLst>
            <pc:docMk/>
            <pc:sldMk cId="3245596075" sldId="257"/>
            <ac:grpSpMk id="23" creationId="{04AE0AF0-E3FC-4BF7-1FCA-30CF0BA4C025}"/>
          </ac:grpSpMkLst>
        </pc:grpChg>
        <pc:grpChg chg="add mod">
          <ac:chgData name="Saf Flatters" userId="ea85ab73683665f9" providerId="LiveId" clId="{6352DDA4-F683-4A38-9A2F-FE729A406D02}" dt="2024-06-22T06:23:54.993" v="3862" actId="1076"/>
          <ac:grpSpMkLst>
            <pc:docMk/>
            <pc:sldMk cId="3245596075" sldId="257"/>
            <ac:grpSpMk id="25" creationId="{15FC9000-2F3D-411C-FA3A-3E1B671F3A13}"/>
          </ac:grpSpMkLst>
        </pc:grpChg>
        <pc:picChg chg="add mod ord">
          <ac:chgData name="Saf Flatters" userId="ea85ab73683665f9" providerId="LiveId" clId="{6352DDA4-F683-4A38-9A2F-FE729A406D02}" dt="2024-06-21T06:43:11.845" v="1133" actId="1076"/>
          <ac:picMkLst>
            <pc:docMk/>
            <pc:sldMk cId="3245596075" sldId="257"/>
            <ac:picMk id="4" creationId="{DC1882F4-AD2B-FC4A-5C52-30198FC44914}"/>
          </ac:picMkLst>
        </pc:picChg>
        <pc:picChg chg="add mod">
          <ac:chgData name="Saf Flatters" userId="ea85ab73683665f9" providerId="LiveId" clId="{6352DDA4-F683-4A38-9A2F-FE729A406D02}" dt="2024-06-22T06:47:31.355" v="4309" actId="14100"/>
          <ac:picMkLst>
            <pc:docMk/>
            <pc:sldMk cId="3245596075" sldId="257"/>
            <ac:picMk id="6" creationId="{371F21E1-4AE3-51CB-32F4-F95CD3BF6BEB}"/>
          </ac:picMkLst>
        </pc:picChg>
        <pc:picChg chg="add del mod modCrop">
          <ac:chgData name="Saf Flatters" userId="ea85ab73683665f9" providerId="LiveId" clId="{6352DDA4-F683-4A38-9A2F-FE729A406D02}" dt="2024-06-21T05:12:29.993" v="103" actId="478"/>
          <ac:picMkLst>
            <pc:docMk/>
            <pc:sldMk cId="3245596075" sldId="257"/>
            <ac:picMk id="7" creationId="{F08764D0-5CC3-EF9B-64F5-44034B90CC4E}"/>
          </ac:picMkLst>
        </pc:picChg>
        <pc:picChg chg="add mod ord modCrop">
          <ac:chgData name="Saf Flatters" userId="ea85ab73683665f9" providerId="LiveId" clId="{6352DDA4-F683-4A38-9A2F-FE729A406D02}" dt="2024-06-21T06:45:23.579" v="1160" actId="164"/>
          <ac:picMkLst>
            <pc:docMk/>
            <pc:sldMk cId="3245596075" sldId="257"/>
            <ac:picMk id="9" creationId="{9C8D7F1E-E8B6-3EEC-48A9-F2F1A9E8E7F1}"/>
          </ac:picMkLst>
        </pc:picChg>
        <pc:picChg chg="add mod ord">
          <ac:chgData name="Saf Flatters" userId="ea85ab73683665f9" providerId="LiveId" clId="{6352DDA4-F683-4A38-9A2F-FE729A406D02}" dt="2024-06-21T07:05:42.397" v="1870" actId="1076"/>
          <ac:picMkLst>
            <pc:docMk/>
            <pc:sldMk cId="3245596075" sldId="257"/>
            <ac:picMk id="11" creationId="{AA0DB806-23A1-A355-EE05-A30C77DC6942}"/>
          </ac:picMkLst>
        </pc:picChg>
        <pc:picChg chg="add del mod modCrop">
          <ac:chgData name="Saf Flatters" userId="ea85ab73683665f9" providerId="LiveId" clId="{6352DDA4-F683-4A38-9A2F-FE729A406D02}" dt="2024-06-21T06:39:00.049" v="823" actId="478"/>
          <ac:picMkLst>
            <pc:docMk/>
            <pc:sldMk cId="3245596075" sldId="257"/>
            <ac:picMk id="13" creationId="{D260BA38-4054-E4D1-D537-82C9CF8BE643}"/>
          </ac:picMkLst>
        </pc:picChg>
        <pc:picChg chg="add mod ord modCrop">
          <ac:chgData name="Saf Flatters" userId="ea85ab73683665f9" providerId="LiveId" clId="{6352DDA4-F683-4A38-9A2F-FE729A406D02}" dt="2024-06-21T06:45:23.579" v="1160" actId="164"/>
          <ac:picMkLst>
            <pc:docMk/>
            <pc:sldMk cId="3245596075" sldId="257"/>
            <ac:picMk id="15" creationId="{87A4A618-3926-115D-8E6D-2A41102A0D54}"/>
          </ac:picMkLst>
        </pc:picChg>
        <pc:picChg chg="add mod ord modCrop">
          <ac:chgData name="Saf Flatters" userId="ea85ab73683665f9" providerId="LiveId" clId="{6352DDA4-F683-4A38-9A2F-FE729A406D02}" dt="2024-06-21T06:45:23.579" v="1160" actId="164"/>
          <ac:picMkLst>
            <pc:docMk/>
            <pc:sldMk cId="3245596075" sldId="257"/>
            <ac:picMk id="17" creationId="{413DDE59-E719-640F-6660-47BFC319FEAD}"/>
          </ac:picMkLst>
        </pc:picChg>
        <pc:picChg chg="add mod ord modCrop">
          <ac:chgData name="Saf Flatters" userId="ea85ab73683665f9" providerId="LiveId" clId="{6352DDA4-F683-4A38-9A2F-FE729A406D02}" dt="2024-06-21T07:05:27.344" v="1869" actId="732"/>
          <ac:picMkLst>
            <pc:docMk/>
            <pc:sldMk cId="3245596075" sldId="257"/>
            <ac:picMk id="19" creationId="{7B3ED0BA-5E96-64AC-FF9F-01C73423B8AD}"/>
          </ac:picMkLst>
        </pc:picChg>
        <pc:picChg chg="add del mod ord">
          <ac:chgData name="Saf Flatters" userId="ea85ab73683665f9" providerId="LiveId" clId="{6352DDA4-F683-4A38-9A2F-FE729A406D02}" dt="2024-06-22T06:47:13.356" v="4303" actId="478"/>
          <ac:picMkLst>
            <pc:docMk/>
            <pc:sldMk cId="3245596075" sldId="257"/>
            <ac:picMk id="21" creationId="{6A6C6AE7-9D05-2EC0-B678-44D8463DBCC1}"/>
          </ac:picMkLst>
        </pc:picChg>
        <pc:picChg chg="add mod ord">
          <ac:chgData name="Saf Flatters" userId="ea85ab73683665f9" providerId="LiveId" clId="{6352DDA4-F683-4A38-9A2F-FE729A406D02}" dt="2024-06-21T06:43:46.352" v="1140" actId="166"/>
          <ac:picMkLst>
            <pc:docMk/>
            <pc:sldMk cId="3245596075" sldId="257"/>
            <ac:picMk id="22" creationId="{00EB3552-9139-0801-0400-B08EA7F3F645}"/>
          </ac:picMkLst>
        </pc:picChg>
        <pc:picChg chg="add mod">
          <ac:chgData name="Saf Flatters" userId="ea85ab73683665f9" providerId="LiveId" clId="{6352DDA4-F683-4A38-9A2F-FE729A406D02}" dt="2024-06-21T06:55:00" v="1640" actId="164"/>
          <ac:picMkLst>
            <pc:docMk/>
            <pc:sldMk cId="3245596075" sldId="257"/>
            <ac:picMk id="24" creationId="{2A647EF8-B32B-8E0E-366F-9ADED1F03937}"/>
          </ac:picMkLst>
        </pc:picChg>
        <pc:picChg chg="add del mod modCrop">
          <ac:chgData name="Saf Flatters" userId="ea85ab73683665f9" providerId="LiveId" clId="{6352DDA4-F683-4A38-9A2F-FE729A406D02}" dt="2024-06-22T06:24:02.538" v="3864" actId="478"/>
          <ac:picMkLst>
            <pc:docMk/>
            <pc:sldMk cId="3245596075" sldId="257"/>
            <ac:picMk id="27" creationId="{597529BA-E9A6-C88C-257A-C4FF4DB1C0C5}"/>
          </ac:picMkLst>
        </pc:picChg>
        <pc:picChg chg="add del mod modCrop">
          <ac:chgData name="Saf Flatters" userId="ea85ab73683665f9" providerId="LiveId" clId="{6352DDA4-F683-4A38-9A2F-FE729A406D02}" dt="2024-06-21T07:00:59.526" v="1797" actId="478"/>
          <ac:picMkLst>
            <pc:docMk/>
            <pc:sldMk cId="3245596075" sldId="257"/>
            <ac:picMk id="29" creationId="{40F46C21-9270-8F02-F901-61323FA37916}"/>
          </ac:picMkLst>
        </pc:picChg>
        <pc:picChg chg="add mod">
          <ac:chgData name="Saf Flatters" userId="ea85ab73683665f9" providerId="LiveId" clId="{6352DDA4-F683-4A38-9A2F-FE729A406D02}" dt="2024-06-22T06:47:24.908" v="4307" actId="166"/>
          <ac:picMkLst>
            <pc:docMk/>
            <pc:sldMk cId="3245596075" sldId="257"/>
            <ac:picMk id="1026" creationId="{B07670B7-3924-072E-F46E-E0F97E133332}"/>
          </ac:picMkLst>
        </pc:picChg>
        <pc:picChg chg="add del">
          <ac:chgData name="Saf Flatters" userId="ea85ab73683665f9" providerId="LiveId" clId="{6352DDA4-F683-4A38-9A2F-FE729A406D02}" dt="2024-06-21T04:44:20.909" v="78" actId="478"/>
          <ac:picMkLst>
            <pc:docMk/>
            <pc:sldMk cId="3245596075" sldId="257"/>
            <ac:picMk id="1028" creationId="{6F9532FC-A8F9-FFFC-27AD-A255D817584C}"/>
          </ac:picMkLst>
        </pc:picChg>
        <pc:picChg chg="add del mod">
          <ac:chgData name="Saf Flatters" userId="ea85ab73683665f9" providerId="LiveId" clId="{6352DDA4-F683-4A38-9A2F-FE729A406D02}" dt="2024-06-21T05:49:41.508" v="819" actId="478"/>
          <ac:picMkLst>
            <pc:docMk/>
            <pc:sldMk cId="3245596075" sldId="257"/>
            <ac:picMk id="1030" creationId="{AA1D6EFF-87AB-F757-2232-F3311B37A978}"/>
          </ac:picMkLst>
        </pc:picChg>
        <pc:picChg chg="add del mod">
          <ac:chgData name="Saf Flatters" userId="ea85ab73683665f9" providerId="LiveId" clId="{6352DDA4-F683-4A38-9A2F-FE729A406D02}" dt="2024-06-22T06:24:03.511" v="3865" actId="478"/>
          <ac:picMkLst>
            <pc:docMk/>
            <pc:sldMk cId="3245596075" sldId="257"/>
            <ac:picMk id="1032" creationId="{84B59277-225B-42C9-8089-B269ED3333B3}"/>
          </ac:picMkLst>
        </pc:picChg>
        <pc:picChg chg="add del mod">
          <ac:chgData name="Saf Flatters" userId="ea85ab73683665f9" providerId="LiveId" clId="{6352DDA4-F683-4A38-9A2F-FE729A406D02}" dt="2024-06-22T06:24:04.296" v="3866" actId="478"/>
          <ac:picMkLst>
            <pc:docMk/>
            <pc:sldMk cId="3245596075" sldId="257"/>
            <ac:picMk id="1034" creationId="{49A59273-97F6-0054-1489-E61A57599CDE}"/>
          </ac:picMkLst>
        </pc:picChg>
        <pc:picChg chg="add del mod">
          <ac:chgData name="Saf Flatters" userId="ea85ab73683665f9" providerId="LiveId" clId="{6352DDA4-F683-4A38-9A2F-FE729A406D02}" dt="2024-06-22T06:24:04.924" v="3867" actId="478"/>
          <ac:picMkLst>
            <pc:docMk/>
            <pc:sldMk cId="3245596075" sldId="257"/>
            <ac:picMk id="1036" creationId="{8E1F1AFD-24E3-2F11-937F-0435C6D65A33}"/>
          </ac:picMkLst>
        </pc:picChg>
      </pc:sldChg>
      <pc:sldChg chg="addSp delSp modSp add mod setBg">
        <pc:chgData name="Saf Flatters" userId="ea85ab73683665f9" providerId="LiveId" clId="{6352DDA4-F683-4A38-9A2F-FE729A406D02}" dt="2024-06-22T06:42:40.712" v="4300" actId="113"/>
        <pc:sldMkLst>
          <pc:docMk/>
          <pc:sldMk cId="468884825" sldId="258"/>
        </pc:sldMkLst>
        <pc:spChg chg="add del mod">
          <ac:chgData name="Saf Flatters" userId="ea85ab73683665f9" providerId="LiveId" clId="{6352DDA4-F683-4A38-9A2F-FE729A406D02}" dt="2024-06-22T02:22:58.859" v="2252"/>
          <ac:spMkLst>
            <pc:docMk/>
            <pc:sldMk cId="468884825" sldId="258"/>
            <ac:spMk id="3" creationId="{685E489D-A2CA-8114-72E4-B3D39A37AAFF}"/>
          </ac:spMkLst>
        </pc:spChg>
        <pc:spChg chg="mod">
          <ac:chgData name="Saf Flatters" userId="ea85ab73683665f9" providerId="LiveId" clId="{6352DDA4-F683-4A38-9A2F-FE729A406D02}" dt="2024-06-22T06:22:39.645" v="3854" actId="207"/>
          <ac:spMkLst>
            <pc:docMk/>
            <pc:sldMk cId="468884825" sldId="258"/>
            <ac:spMk id="4" creationId="{6E2A7F2C-1078-6D76-16B9-A4CFBE9E18A6}"/>
          </ac:spMkLst>
        </pc:spChg>
        <pc:spChg chg="add mod ord">
          <ac:chgData name="Saf Flatters" userId="ea85ab73683665f9" providerId="LiveId" clId="{6352DDA4-F683-4A38-9A2F-FE729A406D02}" dt="2024-06-22T06:42:40.712" v="4300" actId="113"/>
          <ac:spMkLst>
            <pc:docMk/>
            <pc:sldMk cId="468884825" sldId="258"/>
            <ac:spMk id="5" creationId="{A7159774-B73E-3B53-5B9B-CA8E635AECF0}"/>
          </ac:spMkLst>
        </pc:spChg>
        <pc:spChg chg="add mod">
          <ac:chgData name="Saf Flatters" userId="ea85ab73683665f9" providerId="LiveId" clId="{6352DDA4-F683-4A38-9A2F-FE729A406D02}" dt="2024-06-22T06:17:40.046" v="3793" actId="1076"/>
          <ac:spMkLst>
            <pc:docMk/>
            <pc:sldMk cId="468884825" sldId="258"/>
            <ac:spMk id="8" creationId="{45FEFE0A-BB4F-C972-4BD6-0962B40B10B1}"/>
          </ac:spMkLst>
        </pc:spChg>
        <pc:picChg chg="add mod">
          <ac:chgData name="Saf Flatters" userId="ea85ab73683665f9" providerId="LiveId" clId="{6352DDA4-F683-4A38-9A2F-FE729A406D02}" dt="2024-06-22T06:27:10.155" v="3975" actId="1076"/>
          <ac:picMkLst>
            <pc:docMk/>
            <pc:sldMk cId="468884825" sldId="258"/>
            <ac:picMk id="2" creationId="{D093D009-568A-2661-D3CD-84A32BB75D99}"/>
          </ac:picMkLst>
        </pc:picChg>
        <pc:picChg chg="add mod">
          <ac:chgData name="Saf Flatters" userId="ea85ab73683665f9" providerId="LiveId" clId="{6352DDA4-F683-4A38-9A2F-FE729A406D02}" dt="2024-06-22T06:39:18.122" v="4265" actId="14100"/>
          <ac:picMkLst>
            <pc:docMk/>
            <pc:sldMk cId="468884825" sldId="258"/>
            <ac:picMk id="3" creationId="{8617F069-2B35-14C1-BC6F-117D0DED8F24}"/>
          </ac:picMkLst>
        </pc:picChg>
        <pc:picChg chg="del">
          <ac:chgData name="Saf Flatters" userId="ea85ab73683665f9" providerId="LiveId" clId="{6352DDA4-F683-4A38-9A2F-FE729A406D02}" dt="2024-06-21T05:36:37.921" v="785" actId="478"/>
          <ac:picMkLst>
            <pc:docMk/>
            <pc:sldMk cId="468884825" sldId="258"/>
            <ac:picMk id="6" creationId="{2AC86F77-9B01-84BD-3CD1-9C7D7163F33D}"/>
          </ac:picMkLst>
        </pc:picChg>
        <pc:picChg chg="add mod">
          <ac:chgData name="Saf Flatters" userId="ea85ab73683665f9" providerId="LiveId" clId="{6352DDA4-F683-4A38-9A2F-FE729A406D02}" dt="2024-06-22T06:42:28.779" v="4298" actId="14100"/>
          <ac:picMkLst>
            <pc:docMk/>
            <pc:sldMk cId="468884825" sldId="258"/>
            <ac:picMk id="7" creationId="{2053E5A1-3D9B-18FE-BF2F-3445A0CA7C2A}"/>
          </ac:picMkLst>
        </pc:picChg>
        <pc:picChg chg="add mod">
          <ac:chgData name="Saf Flatters" userId="ea85ab73683665f9" providerId="LiveId" clId="{6352DDA4-F683-4A38-9A2F-FE729A406D02}" dt="2024-06-22T06:41:51.298" v="4293" actId="1076"/>
          <ac:picMkLst>
            <pc:docMk/>
            <pc:sldMk cId="468884825" sldId="258"/>
            <ac:picMk id="9" creationId="{C6DD11AF-719E-C372-E041-41C754945F98}"/>
          </ac:picMkLst>
        </pc:picChg>
        <pc:picChg chg="add del mod">
          <ac:chgData name="Saf Flatters" userId="ea85ab73683665f9" providerId="LiveId" clId="{6352DDA4-F683-4A38-9A2F-FE729A406D02}" dt="2024-06-22T05:51:17.034" v="3133" actId="478"/>
          <ac:picMkLst>
            <pc:docMk/>
            <pc:sldMk cId="468884825" sldId="258"/>
            <ac:picMk id="10" creationId="{784446B1-8127-9419-8BFF-F6FA61FEACAD}"/>
          </ac:picMkLst>
        </pc:picChg>
        <pc:picChg chg="add mod">
          <ac:chgData name="Saf Flatters" userId="ea85ab73683665f9" providerId="LiveId" clId="{6352DDA4-F683-4A38-9A2F-FE729A406D02}" dt="2024-06-22T06:42:28.779" v="4298" actId="14100"/>
          <ac:picMkLst>
            <pc:docMk/>
            <pc:sldMk cId="468884825" sldId="258"/>
            <ac:picMk id="13" creationId="{0F41B0A1-335B-E5A9-E640-4F0E0CA5E107}"/>
          </ac:picMkLst>
        </pc:picChg>
        <pc:picChg chg="add mod">
          <ac:chgData name="Saf Flatters" userId="ea85ab73683665f9" providerId="LiveId" clId="{6352DDA4-F683-4A38-9A2F-FE729A406D02}" dt="2024-06-22T06:42:28.779" v="4298" actId="14100"/>
          <ac:picMkLst>
            <pc:docMk/>
            <pc:sldMk cId="468884825" sldId="258"/>
            <ac:picMk id="15" creationId="{3BE53ADF-D50F-6E13-8474-DAA8B26FD7AF}"/>
          </ac:picMkLst>
        </pc:picChg>
      </pc:sldChg>
      <pc:sldChg chg="delSp modSp add mod ord">
        <pc:chgData name="Saf Flatters" userId="ea85ab73683665f9" providerId="LiveId" clId="{6352DDA4-F683-4A38-9A2F-FE729A406D02}" dt="2024-06-22T05:59:27.642" v="3377" actId="20577"/>
        <pc:sldMkLst>
          <pc:docMk/>
          <pc:sldMk cId="1760221263" sldId="259"/>
        </pc:sldMkLst>
        <pc:spChg chg="mod">
          <ac:chgData name="Saf Flatters" userId="ea85ab73683665f9" providerId="LiveId" clId="{6352DDA4-F683-4A38-9A2F-FE729A406D02}" dt="2024-06-22T05:59:27.642" v="3377" actId="20577"/>
          <ac:spMkLst>
            <pc:docMk/>
            <pc:sldMk cId="1760221263" sldId="259"/>
            <ac:spMk id="2" creationId="{55DDFDEC-0443-CFAF-4A71-12BCFFC28514}"/>
          </ac:spMkLst>
        </pc:spChg>
        <pc:spChg chg="mod">
          <ac:chgData name="Saf Flatters" userId="ea85ab73683665f9" providerId="LiveId" clId="{6352DDA4-F683-4A38-9A2F-FE729A406D02}" dt="2024-06-22T02:23:19.127" v="2255" actId="207"/>
          <ac:spMkLst>
            <pc:docMk/>
            <pc:sldMk cId="1760221263" sldId="259"/>
            <ac:spMk id="5" creationId="{1D613CEF-257B-B686-4999-8D4FF50EC036}"/>
          </ac:spMkLst>
        </pc:spChg>
        <pc:grpChg chg="del">
          <ac:chgData name="Saf Flatters" userId="ea85ab73683665f9" providerId="LiveId" clId="{6352DDA4-F683-4A38-9A2F-FE729A406D02}" dt="2024-06-22T02:22:44.432" v="2243" actId="478"/>
          <ac:grpSpMkLst>
            <pc:docMk/>
            <pc:sldMk cId="1760221263" sldId="259"/>
            <ac:grpSpMk id="25" creationId="{15FC9000-2F3D-411C-FA3A-3E1B671F3A13}"/>
          </ac:grpSpMkLst>
        </pc:grpChg>
        <pc:picChg chg="del">
          <ac:chgData name="Saf Flatters" userId="ea85ab73683665f9" providerId="LiveId" clId="{6352DDA4-F683-4A38-9A2F-FE729A406D02}" dt="2024-06-22T02:22:46.205" v="2244" actId="478"/>
          <ac:picMkLst>
            <pc:docMk/>
            <pc:sldMk cId="1760221263" sldId="259"/>
            <ac:picMk id="21" creationId="{6A6C6AE7-9D05-2EC0-B678-44D8463DBCC1}"/>
          </ac:picMkLst>
        </pc:picChg>
        <pc:picChg chg="del">
          <ac:chgData name="Saf Flatters" userId="ea85ab73683665f9" providerId="LiveId" clId="{6352DDA4-F683-4A38-9A2F-FE729A406D02}" dt="2024-06-22T02:22:46.896" v="2245" actId="478"/>
          <ac:picMkLst>
            <pc:docMk/>
            <pc:sldMk cId="1760221263" sldId="259"/>
            <ac:picMk id="27" creationId="{597529BA-E9A6-C88C-257A-C4FF4DB1C0C5}"/>
          </ac:picMkLst>
        </pc:picChg>
        <pc:picChg chg="del mod">
          <ac:chgData name="Saf Flatters" userId="ea85ab73683665f9" providerId="LiveId" clId="{6352DDA4-F683-4A38-9A2F-FE729A406D02}" dt="2024-06-22T02:22:49.029" v="2249" actId="478"/>
          <ac:picMkLst>
            <pc:docMk/>
            <pc:sldMk cId="1760221263" sldId="259"/>
            <ac:picMk id="1032" creationId="{84B59277-225B-42C9-8089-B269ED3333B3}"/>
          </ac:picMkLst>
        </pc:picChg>
        <pc:picChg chg="del">
          <ac:chgData name="Saf Flatters" userId="ea85ab73683665f9" providerId="LiveId" clId="{6352DDA4-F683-4A38-9A2F-FE729A406D02}" dt="2024-06-22T02:22:47.429" v="2246" actId="478"/>
          <ac:picMkLst>
            <pc:docMk/>
            <pc:sldMk cId="1760221263" sldId="259"/>
            <ac:picMk id="1034" creationId="{49A59273-97F6-0054-1489-E61A57599CDE}"/>
          </ac:picMkLst>
        </pc:picChg>
        <pc:picChg chg="del">
          <ac:chgData name="Saf Flatters" userId="ea85ab73683665f9" providerId="LiveId" clId="{6352DDA4-F683-4A38-9A2F-FE729A406D02}" dt="2024-06-22T02:22:48.231" v="2247" actId="478"/>
          <ac:picMkLst>
            <pc:docMk/>
            <pc:sldMk cId="1760221263" sldId="259"/>
            <ac:picMk id="1036" creationId="{8E1F1AFD-24E3-2F11-937F-0435C6D65A33}"/>
          </ac:picMkLst>
        </pc:picChg>
      </pc:sldChg>
      <pc:sldChg chg="addSp delSp modSp add del mod setBg">
        <pc:chgData name="Saf Flatters" userId="ea85ab73683665f9" providerId="LiveId" clId="{6352DDA4-F683-4A38-9A2F-FE729A406D02}" dt="2024-06-21T06:42:01.369" v="937" actId="47"/>
        <pc:sldMkLst>
          <pc:docMk/>
          <pc:sldMk cId="2833735803" sldId="259"/>
        </pc:sldMkLst>
        <pc:picChg chg="add mod">
          <ac:chgData name="Saf Flatters" userId="ea85ab73683665f9" providerId="LiveId" clId="{6352DDA4-F683-4A38-9A2F-FE729A406D02}" dt="2024-06-21T05:39:26.464" v="802"/>
          <ac:picMkLst>
            <pc:docMk/>
            <pc:sldMk cId="2833735803" sldId="259"/>
            <ac:picMk id="2" creationId="{6DC18EA8-EDAA-A9E3-2937-204AFFCFC696}"/>
          </ac:picMkLst>
        </pc:picChg>
        <pc:picChg chg="del">
          <ac:chgData name="Saf Flatters" userId="ea85ab73683665f9" providerId="LiveId" clId="{6352DDA4-F683-4A38-9A2F-FE729A406D02}" dt="2024-06-21T05:36:42.463" v="787" actId="478"/>
          <ac:picMkLst>
            <pc:docMk/>
            <pc:sldMk cId="2833735803" sldId="259"/>
            <ac:picMk id="6" creationId="{2AC86F77-9B01-84BD-3CD1-9C7D7163F33D}"/>
          </ac:picMkLst>
        </pc:picChg>
      </pc:sldChg>
      <pc:sldChg chg="new">
        <pc:chgData name="Saf Flatters" userId="ea85ab73683665f9" providerId="LiveId" clId="{6352DDA4-F683-4A38-9A2F-FE729A406D02}" dt="2024-06-22T02:45:43.492" v="2274" actId="680"/>
        <pc:sldMkLst>
          <pc:docMk/>
          <pc:sldMk cId="236815795" sldId="260"/>
        </pc:sldMkLst>
      </pc:sldChg>
      <pc:sldChg chg="addSp delSp modSp add del mod setBg">
        <pc:chgData name="Saf Flatters" userId="ea85ab73683665f9" providerId="LiveId" clId="{6352DDA4-F683-4A38-9A2F-FE729A406D02}" dt="2024-06-21T06:42:02.264" v="938" actId="47"/>
        <pc:sldMkLst>
          <pc:docMk/>
          <pc:sldMk cId="3137940593" sldId="260"/>
        </pc:sldMkLst>
        <pc:picChg chg="add mod">
          <ac:chgData name="Saf Flatters" userId="ea85ab73683665f9" providerId="LiveId" clId="{6352DDA4-F683-4A38-9A2F-FE729A406D02}" dt="2024-06-21T05:39:28.279" v="803"/>
          <ac:picMkLst>
            <pc:docMk/>
            <pc:sldMk cId="3137940593" sldId="260"/>
            <ac:picMk id="2" creationId="{0A287FDD-231E-C41F-C269-FDF501FB6F3A}"/>
          </ac:picMkLst>
        </pc:picChg>
        <pc:picChg chg="del">
          <ac:chgData name="Saf Flatters" userId="ea85ab73683665f9" providerId="LiveId" clId="{6352DDA4-F683-4A38-9A2F-FE729A406D02}" dt="2024-06-21T05:36:47.092" v="789" actId="478"/>
          <ac:picMkLst>
            <pc:docMk/>
            <pc:sldMk cId="3137940593" sldId="260"/>
            <ac:picMk id="6" creationId="{2AC86F77-9B01-84BD-3CD1-9C7D7163F33D}"/>
          </ac:picMkLst>
        </pc:picChg>
      </pc:sldChg>
      <pc:sldChg chg="modSp add mod">
        <pc:chgData name="Saf Flatters" userId="ea85ab73683665f9" providerId="LiveId" clId="{6352DDA4-F683-4A38-9A2F-FE729A406D02}" dt="2024-06-22T03:09:05.529" v="2677" actId="20577"/>
        <pc:sldMkLst>
          <pc:docMk/>
          <pc:sldMk cId="535619648" sldId="261"/>
        </pc:sldMkLst>
        <pc:spChg chg="mod">
          <ac:chgData name="Saf Flatters" userId="ea85ab73683665f9" providerId="LiveId" clId="{6352DDA4-F683-4A38-9A2F-FE729A406D02}" dt="2024-06-22T03:09:05.529" v="2677" actId="20577"/>
          <ac:spMkLst>
            <pc:docMk/>
            <pc:sldMk cId="535619648" sldId="261"/>
            <ac:spMk id="2" creationId="{55DDFDEC-0443-CFAF-4A71-12BCFFC28514}"/>
          </ac:spMkLst>
        </pc:spChg>
      </pc:sldChg>
      <pc:sldChg chg="addSp delSp modSp add mod ord">
        <pc:chgData name="Saf Flatters" userId="ea85ab73683665f9" providerId="LiveId" clId="{6352DDA4-F683-4A38-9A2F-FE729A406D02}" dt="2024-06-22T06:42:11.589" v="4296" actId="113"/>
        <pc:sldMkLst>
          <pc:docMk/>
          <pc:sldMk cId="2462211809" sldId="262"/>
        </pc:sldMkLst>
        <pc:spChg chg="del mod">
          <ac:chgData name="Saf Flatters" userId="ea85ab73683665f9" providerId="LiveId" clId="{6352DDA4-F683-4A38-9A2F-FE729A406D02}" dt="2024-06-22T04:12:31.709" v="2730"/>
          <ac:spMkLst>
            <pc:docMk/>
            <pc:sldMk cId="2462211809" sldId="262"/>
            <ac:spMk id="2" creationId="{55DDFDEC-0443-CFAF-4A71-12BCFFC28514}"/>
          </ac:spMkLst>
        </pc:spChg>
        <pc:spChg chg="add mod">
          <ac:chgData name="Saf Flatters" userId="ea85ab73683665f9" providerId="LiveId" clId="{6352DDA4-F683-4A38-9A2F-FE729A406D02}" dt="2024-06-22T06:42:11.589" v="4296" actId="113"/>
          <ac:spMkLst>
            <pc:docMk/>
            <pc:sldMk cId="2462211809" sldId="262"/>
            <ac:spMk id="3" creationId="{30F437BB-956D-2AF2-A483-F9CADBCBE9D2}"/>
          </ac:spMkLst>
        </pc:spChg>
        <pc:spChg chg="mod">
          <ac:chgData name="Saf Flatters" userId="ea85ab73683665f9" providerId="LiveId" clId="{6352DDA4-F683-4A38-9A2F-FE729A406D02}" dt="2024-06-22T06:21:52.305" v="3835" actId="207"/>
          <ac:spMkLst>
            <pc:docMk/>
            <pc:sldMk cId="2462211809" sldId="262"/>
            <ac:spMk id="5" creationId="{1D613CEF-257B-B686-4999-8D4FF50EC036}"/>
          </ac:spMkLst>
        </pc:spChg>
      </pc:sldChg>
      <pc:sldChg chg="addSp delSp modSp add mod">
        <pc:chgData name="Saf Flatters" userId="ea85ab73683665f9" providerId="LiveId" clId="{6352DDA4-F683-4A38-9A2F-FE729A406D02}" dt="2024-06-22T05:49:29.989" v="3102" actId="21"/>
        <pc:sldMkLst>
          <pc:docMk/>
          <pc:sldMk cId="3980594163" sldId="263"/>
        </pc:sldMkLst>
        <pc:spChg chg="del">
          <ac:chgData name="Saf Flatters" userId="ea85ab73683665f9" providerId="LiveId" clId="{6352DDA4-F683-4A38-9A2F-FE729A406D02}" dt="2024-06-22T05:41:32.562" v="2997" actId="478"/>
          <ac:spMkLst>
            <pc:docMk/>
            <pc:sldMk cId="3980594163" sldId="263"/>
            <ac:spMk id="3" creationId="{30F437BB-956D-2AF2-A483-F9CADBCBE9D2}"/>
          </ac:spMkLst>
        </pc:spChg>
        <pc:picChg chg="add del mod modCrop">
          <ac:chgData name="Saf Flatters" userId="ea85ab73683665f9" providerId="LiveId" clId="{6352DDA4-F683-4A38-9A2F-FE729A406D02}" dt="2024-06-22T05:43:37.139" v="3009" actId="478"/>
          <ac:picMkLst>
            <pc:docMk/>
            <pc:sldMk cId="3980594163" sldId="263"/>
            <ac:picMk id="6" creationId="{01CFE872-1D14-78C8-8627-9FB9FD4BB833}"/>
          </ac:picMkLst>
        </pc:picChg>
        <pc:picChg chg="add del mod">
          <ac:chgData name="Saf Flatters" userId="ea85ab73683665f9" providerId="LiveId" clId="{6352DDA4-F683-4A38-9A2F-FE729A406D02}" dt="2024-06-22T05:43:37.691" v="3010" actId="478"/>
          <ac:picMkLst>
            <pc:docMk/>
            <pc:sldMk cId="3980594163" sldId="263"/>
            <ac:picMk id="8" creationId="{68EF1CBF-CFBB-E848-51EE-C6DBEAFAFF96}"/>
          </ac:picMkLst>
        </pc:picChg>
        <pc:picChg chg="add del mod">
          <ac:chgData name="Saf Flatters" userId="ea85ab73683665f9" providerId="LiveId" clId="{6352DDA4-F683-4A38-9A2F-FE729A406D02}" dt="2024-06-22T05:49:29.989" v="3102" actId="21"/>
          <ac:picMkLst>
            <pc:docMk/>
            <pc:sldMk cId="3980594163" sldId="263"/>
            <ac:picMk id="10" creationId="{784446B1-8127-9419-8BFF-F6FA61FEACAD}"/>
          </ac:picMkLst>
        </pc:picChg>
        <pc:picChg chg="add del mod">
          <ac:chgData name="Saf Flatters" userId="ea85ab73683665f9" providerId="LiveId" clId="{6352DDA4-F683-4A38-9A2F-FE729A406D02}" dt="2024-06-22T05:49:29.989" v="3102" actId="21"/>
          <ac:picMkLst>
            <pc:docMk/>
            <pc:sldMk cId="3980594163" sldId="263"/>
            <ac:picMk id="13" creationId="{0F41B0A1-335B-E5A9-E640-4F0E0CA5E107}"/>
          </ac:picMkLst>
        </pc:picChg>
        <pc:picChg chg="add del mod">
          <ac:chgData name="Saf Flatters" userId="ea85ab73683665f9" providerId="LiveId" clId="{6352DDA4-F683-4A38-9A2F-FE729A406D02}" dt="2024-06-22T05:49:29.989" v="3102" actId="21"/>
          <ac:picMkLst>
            <pc:docMk/>
            <pc:sldMk cId="3980594163" sldId="263"/>
            <ac:picMk id="15" creationId="{3BE53ADF-D50F-6E13-8474-DAA8B26FD7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7CAE0-C41B-46FB-82E9-16938B38FC31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10EAA-151D-407D-8FFE-35A692A9E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25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75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46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41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2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49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8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76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9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61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2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82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12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00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11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08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60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186AA7B-B86A-4BB4-AD78-26B66DBC9543}" type="datetimeFigureOut">
              <a:rPr lang="en-AU" smtClean="0"/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26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8.png"/><Relationship Id="rId5" Type="http://schemas.openxmlformats.org/officeDocument/2006/relationships/image" Target="../media/image3.jp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lligent_transportation_system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hyperlink" Target="https://en.wikipedia.org/wiki/Traffic_sign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A7F2C-1078-6D76-16B9-A4CFBE9E18A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  <a:effectLst>
            <a:softEdge rad="76200"/>
          </a:effectLst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2">
                    <a:alphaModFix amt="4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6" name="Picture 5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2AC86F77-9B01-84BD-3CD1-9C7D7163F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707" y="133872"/>
            <a:ext cx="5624946" cy="582583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9EC698-01F8-0A3C-869E-DCD3A08323AC}"/>
              </a:ext>
            </a:extLst>
          </p:cNvPr>
          <p:cNvSpPr txBox="1"/>
          <p:nvPr/>
        </p:nvSpPr>
        <p:spPr>
          <a:xfrm>
            <a:off x="2893180" y="59597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b="1" dirty="0"/>
              <a:t>Challenge 1: </a:t>
            </a:r>
          </a:p>
          <a:p>
            <a:pPr algn="ctr"/>
            <a:r>
              <a:rPr lang="en-AU" sz="1800" b="1" dirty="0"/>
              <a:t>Optimising Emergency Response</a:t>
            </a:r>
          </a:p>
        </p:txBody>
      </p:sp>
    </p:spTree>
    <p:extLst>
      <p:ext uri="{BB962C8B-B14F-4D97-AF65-F5344CB8AC3E}">
        <p14:creationId xmlns:p14="http://schemas.microsoft.com/office/powerpoint/2010/main" val="39431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13CEF-257B-B686-4999-8D4FF50EC03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4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4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C1882F4-AD2B-FC4A-5C52-30198FC4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014377" y="5736433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2" name="Picture 21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00EB3552-9139-0801-0400-B08EA7F3F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05" y="4660340"/>
            <a:ext cx="692267" cy="233922"/>
          </a:xfrm>
          <a:prstGeom prst="rect">
            <a:avLst/>
          </a:prstGeom>
          <a:effectLst>
            <a:softEdge rad="228600"/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FC9000-2F3D-411C-FA3A-3E1B671F3A13}"/>
              </a:ext>
            </a:extLst>
          </p:cNvPr>
          <p:cNvGrpSpPr/>
          <p:nvPr/>
        </p:nvGrpSpPr>
        <p:grpSpPr>
          <a:xfrm>
            <a:off x="-7699039" y="531293"/>
            <a:ext cx="7427831" cy="4873300"/>
            <a:chOff x="134112" y="946929"/>
            <a:chExt cx="7427831" cy="48733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AE0AF0-E3FC-4BF7-1FCA-30CF0BA4C025}"/>
                </a:ext>
              </a:extLst>
            </p:cNvPr>
            <p:cNvGrpSpPr/>
            <p:nvPr/>
          </p:nvGrpSpPr>
          <p:grpSpPr>
            <a:xfrm>
              <a:off x="134112" y="946929"/>
              <a:ext cx="7427831" cy="4873300"/>
              <a:chOff x="189955" y="967869"/>
              <a:chExt cx="7576482" cy="5162490"/>
            </a:xfrm>
          </p:grpSpPr>
          <p:pic>
            <p:nvPicPr>
              <p:cNvPr id="9" name="Picture 8" descr="A black tablet with a white screen&#10;&#10;Description automatically generated">
                <a:extLst>
                  <a:ext uri="{FF2B5EF4-FFF2-40B4-BE49-F238E27FC236}">
                    <a16:creationId xmlns:a16="http://schemas.microsoft.com/office/drawing/2014/main" id="{9C8D7F1E-E8B6-3EEC-48A9-F2F1A9E8E7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1" t="6139" r="19262" b="6751"/>
              <a:stretch/>
            </p:blipFill>
            <p:spPr>
              <a:xfrm rot="16200000">
                <a:off x="1396951" y="-239127"/>
                <a:ext cx="5162490" cy="7576482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292929"/>
                </a:solidFill>
                <a:miter lim="800000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stA="14000" endPos="18000" dir="5400000" sy="-100000" algn="bl" rotWithShape="0"/>
              </a:effectLst>
              <a:scene3d>
                <a:camera prst="orthographicFront">
                  <a:rot lat="0" lon="600000" rev="0"/>
                </a:camera>
                <a:lightRig rig="threePt" dir="t">
                  <a:rot lat="0" lon="0" rev="2700000"/>
                </a:lightRig>
              </a:scene3d>
              <a:sp3d>
                <a:bevelT h="38100" prst="slope"/>
                <a:contourClr>
                  <a:srgbClr val="C0C0C0"/>
                </a:contourClr>
              </a:sp3d>
            </p:spPr>
          </p:pic>
          <p:pic>
            <p:nvPicPr>
              <p:cNvPr id="15" name="Picture 1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7A4A618-3926-115D-8E6D-2A41102A0D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" t="4000" r="2203" b="8147"/>
              <a:stretch/>
            </p:blipFill>
            <p:spPr>
              <a:xfrm>
                <a:off x="828353" y="1277700"/>
                <a:ext cx="6368924" cy="45428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13DDE59-E719-640F-6660-47BFC319FE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30176"/>
              <a:stretch/>
            </p:blipFill>
            <p:spPr>
              <a:xfrm>
                <a:off x="828353" y="1627546"/>
                <a:ext cx="1347612" cy="136693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B3ED0BA-5E96-64AC-FF9F-01C73423B8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70000"/>
                        </a14:imgEffect>
                        <a14:imgEffect>
                          <a14:brightnessContrast bright="12000"/>
                        </a14:imgEffect>
                      </a14:imgLayer>
                    </a14:imgProps>
                  </a:ext>
                </a:extLst>
              </a:blip>
              <a:srcRect t="22990" b="18428"/>
              <a:stretch/>
            </p:blipFill>
            <p:spPr>
              <a:xfrm>
                <a:off x="1027637" y="2559621"/>
                <a:ext cx="1148328" cy="434863"/>
              </a:xfrm>
              <a:prstGeom prst="rect">
                <a:avLst/>
              </a:prstGeom>
            </p:spPr>
          </p:pic>
        </p:grpSp>
        <p:pic>
          <p:nvPicPr>
            <p:cNvPr id="24" name="Picture 23" descr="A blue text with a black background&#10;&#10;Description automatically generated">
              <a:extLst>
                <a:ext uri="{FF2B5EF4-FFF2-40B4-BE49-F238E27FC236}">
                  <a16:creationId xmlns:a16="http://schemas.microsoft.com/office/drawing/2014/main" id="{2A647EF8-B32B-8E0E-366F-9ADED1F03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511" y="1256761"/>
              <a:ext cx="845954" cy="285854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11" name="Picture 10" descr="A bright light in a circle&#10;&#10;Description automatically generated">
            <a:extLst>
              <a:ext uri="{FF2B5EF4-FFF2-40B4-BE49-F238E27FC236}">
                <a16:creationId xmlns:a16="http://schemas.microsoft.com/office/drawing/2014/main" id="{AA0DB806-23A1-A355-EE05-A30C77DC69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000" y="2449515"/>
            <a:ext cx="2158439" cy="1652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DFDEC-0443-CFAF-4A71-12BCFFC28514}"/>
              </a:ext>
            </a:extLst>
          </p:cNvPr>
          <p:cNvSpPr txBox="1"/>
          <p:nvPr/>
        </p:nvSpPr>
        <p:spPr>
          <a:xfrm>
            <a:off x="381395" y="221012"/>
            <a:ext cx="373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Introducing…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0FFCE-9E61-779A-4B3A-E78B8A571889}"/>
              </a:ext>
            </a:extLst>
          </p:cNvPr>
          <p:cNvSpPr txBox="1"/>
          <p:nvPr/>
        </p:nvSpPr>
        <p:spPr>
          <a:xfrm>
            <a:off x="8071671" y="4060603"/>
            <a:ext cx="2942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tx2"/>
                </a:solidFill>
              </a:rPr>
              <a:t>Traffic Signal Optimised Routing</a:t>
            </a:r>
          </a:p>
        </p:txBody>
      </p:sp>
      <p:pic>
        <p:nvPicPr>
          <p:cNvPr id="6" name="Picture 5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371F21E1-4AE3-51CB-32F4-F95CD3BF6B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84" y="2358464"/>
            <a:ext cx="6006605" cy="2029676"/>
          </a:xfrm>
          <a:prstGeom prst="rect">
            <a:avLst/>
          </a:prstGeom>
          <a:effectLst>
            <a:softEdge rad="241300"/>
          </a:effectLst>
        </p:spPr>
      </p:pic>
      <p:pic>
        <p:nvPicPr>
          <p:cNvPr id="1026" name="Picture 2" descr="Premium Photo | A black phone with a black background with a black  background with flowers.">
            <a:extLst>
              <a:ext uri="{FF2B5EF4-FFF2-40B4-BE49-F238E27FC236}">
                <a16:creationId xmlns:a16="http://schemas.microsoft.com/office/drawing/2014/main" id="{B07670B7-3924-072E-F46E-E0F97E133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705" r="38239" b="13620"/>
          <a:stretch/>
        </p:blipFill>
        <p:spPr bwMode="auto">
          <a:xfrm>
            <a:off x="3496947" y="176677"/>
            <a:ext cx="3032676" cy="6182258"/>
          </a:xfrm>
          <a:prstGeom prst="rect">
            <a:avLst/>
          </a:prstGeom>
          <a:noFill/>
          <a:effectLst>
            <a:reflection stA="72000" endPos="8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9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13CEF-257B-B686-4999-8D4FF50EC03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8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1026" name="Picture 2" descr="Premium Photo | A black phone with a black background with a black  background with flowers.">
            <a:extLst>
              <a:ext uri="{FF2B5EF4-FFF2-40B4-BE49-F238E27FC236}">
                <a16:creationId xmlns:a16="http://schemas.microsoft.com/office/drawing/2014/main" id="{B07670B7-3924-072E-F46E-E0F97E133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705" r="38239" b="13620"/>
          <a:stretch/>
        </p:blipFill>
        <p:spPr bwMode="auto">
          <a:xfrm>
            <a:off x="-3462157" y="337871"/>
            <a:ext cx="3032676" cy="61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C1882F4-AD2B-FC4A-5C52-30198FC4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014377" y="5736433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2" name="Picture 21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00EB3552-9139-0801-0400-B08EA7F3F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05" y="4660340"/>
            <a:ext cx="692267" cy="233922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11" name="Picture 10" descr="A bright light in a circle&#10;&#10;Description automatically generated">
            <a:extLst>
              <a:ext uri="{FF2B5EF4-FFF2-40B4-BE49-F238E27FC236}">
                <a16:creationId xmlns:a16="http://schemas.microsoft.com/office/drawing/2014/main" id="{AA0DB806-23A1-A355-EE05-A30C77DC6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000" y="2449515"/>
            <a:ext cx="2158439" cy="1652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F437BB-956D-2AF2-A483-F9CADBCBE9D2}"/>
              </a:ext>
            </a:extLst>
          </p:cNvPr>
          <p:cNvSpPr txBox="1"/>
          <p:nvPr/>
        </p:nvSpPr>
        <p:spPr>
          <a:xfrm>
            <a:off x="833050" y="647489"/>
            <a:ext cx="108485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b="1" dirty="0"/>
              <a:t>WHAT</a:t>
            </a:r>
          </a:p>
          <a:p>
            <a:r>
              <a:rPr lang="en-AU" sz="3000" dirty="0"/>
              <a:t>Provides a SAFE and OPTIMISED route between responding Police Vehicle and Priority 1 or Priority 2 Incident Location. </a:t>
            </a:r>
          </a:p>
          <a:p>
            <a:endParaRPr lang="en-AU" sz="3000" dirty="0"/>
          </a:p>
          <a:p>
            <a:r>
              <a:rPr lang="en-AU" sz="3000" b="1" dirty="0"/>
              <a:t>HOW</a:t>
            </a:r>
          </a:p>
          <a:p>
            <a:r>
              <a:rPr lang="en-AU" sz="3000" dirty="0"/>
              <a:t>Optimise fastest route by Controlling Traffic Signals using Main Roads SCATS System </a:t>
            </a:r>
          </a:p>
          <a:p>
            <a:endParaRPr lang="en-AU" sz="3000" dirty="0"/>
          </a:p>
          <a:p>
            <a:pPr algn="ctr"/>
            <a:r>
              <a:rPr lang="en-US" b="1" i="0" dirty="0">
                <a:effectLst/>
                <a:latin typeface="Arial" panose="020B0604020202020204" pitchFamily="34" charset="0"/>
              </a:rPr>
              <a:t>SCATS</a:t>
            </a:r>
            <a:r>
              <a:rPr lang="en-US" i="0" dirty="0">
                <a:effectLst/>
                <a:latin typeface="Arial" panose="020B0604020202020204" pitchFamily="34" charset="0"/>
              </a:rPr>
              <a:t>: A</a:t>
            </a:r>
            <a:r>
              <a:rPr lang="en-US" dirty="0">
                <a:latin typeface="Arial" panose="020B0604020202020204" pitchFamily="34" charset="0"/>
              </a:rPr>
              <a:t>n existing </a:t>
            </a:r>
            <a:r>
              <a:rPr lang="en-US" i="0" u="none" strike="noStrike" dirty="0">
                <a:effectLst/>
                <a:latin typeface="Arial" panose="020B0604020202020204" pitchFamily="34" charset="0"/>
                <a:hlinkClick r:id="rId8" tooltip="Intelligent transportation syst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intelligent transportation system</a:t>
            </a:r>
            <a:r>
              <a:rPr lang="en-US" i="0" dirty="0">
                <a:effectLst/>
                <a:latin typeface="Arial" panose="020B0604020202020204" pitchFamily="34" charset="0"/>
              </a:rPr>
              <a:t> that manages the dynamic (on-line, real-time) timing of signal phases at </a:t>
            </a:r>
            <a:r>
              <a:rPr lang="en-US" i="0" u="none" strike="noStrike" dirty="0">
                <a:effectLst/>
                <a:latin typeface="Arial" panose="020B0604020202020204" pitchFamily="34" charset="0"/>
                <a:hlinkClick r:id="rId9" tooltip="Traffic sign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traffic signals</a:t>
            </a:r>
            <a:r>
              <a:rPr lang="en-US" u="none" strike="noStrike" dirty="0">
                <a:latin typeface="Arial" panose="020B0604020202020204" pitchFamily="34" charset="0"/>
              </a:rPr>
              <a:t> dependent on the traffic s</a:t>
            </a:r>
            <a:r>
              <a:rPr lang="en-US" dirty="0">
                <a:latin typeface="Arial" panose="020B0604020202020204" pitchFamily="34" charset="0"/>
              </a:rPr>
              <a:t>ituation – it has the ability for manual operation</a:t>
            </a:r>
            <a:endParaRPr lang="en-AU" sz="3000" dirty="0"/>
          </a:p>
          <a:p>
            <a:endParaRPr lang="en-AU" sz="3000" dirty="0"/>
          </a:p>
          <a:p>
            <a:r>
              <a:rPr lang="en-AU" sz="3000" b="1" dirty="0"/>
              <a:t>RESULT</a:t>
            </a:r>
          </a:p>
          <a:p>
            <a:r>
              <a:rPr lang="en-AU" sz="3000" dirty="0"/>
              <a:t>Faster and Safer for Police and the Community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221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13CEF-257B-B686-4999-8D4FF50EC03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2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1026" name="Picture 2" descr="Premium Photo | A black phone with a black background with a black  background with flowers.">
            <a:extLst>
              <a:ext uri="{FF2B5EF4-FFF2-40B4-BE49-F238E27FC236}">
                <a16:creationId xmlns:a16="http://schemas.microsoft.com/office/drawing/2014/main" id="{B07670B7-3924-072E-F46E-E0F97E133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705" r="38239" b="13620"/>
          <a:stretch/>
        </p:blipFill>
        <p:spPr bwMode="auto">
          <a:xfrm>
            <a:off x="-3462157" y="337871"/>
            <a:ext cx="3032676" cy="61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C1882F4-AD2B-FC4A-5C52-30198FC4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014377" y="5736433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2" name="Picture 21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00EB3552-9139-0801-0400-B08EA7F3F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05" y="4660340"/>
            <a:ext cx="692267" cy="233922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11" name="Picture 10" descr="A bright light in a circle&#10;&#10;Description automatically generated">
            <a:extLst>
              <a:ext uri="{FF2B5EF4-FFF2-40B4-BE49-F238E27FC236}">
                <a16:creationId xmlns:a16="http://schemas.microsoft.com/office/drawing/2014/main" id="{AA0DB806-23A1-A355-EE05-A30C77DC6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000" y="2449515"/>
            <a:ext cx="2158439" cy="1652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DFDEC-0443-CFAF-4A71-12BCFFC28514}"/>
              </a:ext>
            </a:extLst>
          </p:cNvPr>
          <p:cNvSpPr txBox="1"/>
          <p:nvPr/>
        </p:nvSpPr>
        <p:spPr>
          <a:xfrm>
            <a:off x="381395" y="221012"/>
            <a:ext cx="888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 info….</a:t>
            </a:r>
          </a:p>
        </p:txBody>
      </p:sp>
    </p:spTree>
    <p:extLst>
      <p:ext uri="{BB962C8B-B14F-4D97-AF65-F5344CB8AC3E}">
        <p14:creationId xmlns:p14="http://schemas.microsoft.com/office/powerpoint/2010/main" val="176022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A7F2C-1078-6D76-16B9-A4CFBE9E18A6}"/>
              </a:ext>
            </a:extLst>
          </p:cNvPr>
          <p:cNvSpPr txBox="1"/>
          <p:nvPr/>
        </p:nvSpPr>
        <p:spPr>
          <a:xfrm>
            <a:off x="0" y="28598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5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2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093D009-568A-2661-D3CD-84A32BB75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9267" y="5736390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3E5A1-3D9B-18FE-BF2F-3445A0CA7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996" y="4136526"/>
            <a:ext cx="3103419" cy="2226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FEFE0A-BB4F-C972-4BD6-0962B40B10B1}"/>
              </a:ext>
            </a:extLst>
          </p:cNvPr>
          <p:cNvSpPr txBox="1"/>
          <p:nvPr/>
        </p:nvSpPr>
        <p:spPr>
          <a:xfrm>
            <a:off x="3191128" y="6364723"/>
            <a:ext cx="677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WESTERN AUSTRALIA POLICE FORCE ANNUAL REPORT 2023</a:t>
            </a:r>
            <a:endParaRPr lang="en-AU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41B0A1-335B-E5A9-E640-4F0E0CA5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1109" y="4124954"/>
            <a:ext cx="814823" cy="21626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E53ADF-D50F-6E13-8474-DAA8B26FD7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759" y="4119762"/>
            <a:ext cx="852296" cy="2174225"/>
          </a:xfrm>
          <a:prstGeom prst="rect">
            <a:avLst/>
          </a:prstGeom>
        </p:spPr>
      </p:pic>
      <p:pic>
        <p:nvPicPr>
          <p:cNvPr id="3" name="Picture 2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8617F069-2B35-14C1-BC6F-117D0DED8F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5" y="306626"/>
            <a:ext cx="5177647" cy="1749564"/>
          </a:xfrm>
          <a:prstGeom prst="rect">
            <a:avLst/>
          </a:prstGeom>
          <a:effectLst>
            <a:glow>
              <a:srgbClr val="002060">
                <a:alpha val="0"/>
              </a:srgbClr>
            </a:glow>
            <a:outerShdw blurRad="50800" dist="88900" dir="6000000" algn="ctr" rotWithShape="0">
              <a:srgbClr val="000000"/>
            </a:outerShdw>
            <a:reflection stA="45000" endPos="1000" dist="50800" dir="5400000" sy="-100000" algn="bl" rotWithShape="0"/>
            <a:softEdge rad="3683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159774-B73E-3B53-5B9B-CA8E635AECF0}"/>
              </a:ext>
            </a:extLst>
          </p:cNvPr>
          <p:cNvSpPr txBox="1"/>
          <p:nvPr/>
        </p:nvSpPr>
        <p:spPr>
          <a:xfrm>
            <a:off x="636351" y="677605"/>
            <a:ext cx="113562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pPr lvl="1"/>
            <a:r>
              <a:rPr lang="en-AU" sz="2800" b="1" dirty="0">
                <a:solidFill>
                  <a:schemeClr val="bg1"/>
                </a:solidFill>
              </a:rPr>
              <a:t>									</a:t>
            </a:r>
            <a:r>
              <a:rPr lang="en-AU" sz="2800" b="1" dirty="0"/>
              <a:t>aims to:</a:t>
            </a:r>
          </a:p>
          <a:p>
            <a:endParaRPr lang="en-AU" sz="2400" b="1" dirty="0"/>
          </a:p>
          <a:p>
            <a:r>
              <a:rPr lang="en-AU" sz="2400" b="1" dirty="0"/>
              <a:t>Assist Police to </a:t>
            </a:r>
            <a:r>
              <a:rPr lang="en-AU" sz="2400" b="1" dirty="0">
                <a:solidFill>
                  <a:srgbClr val="FFFF00"/>
                </a:solidFill>
              </a:rPr>
              <a:t>Respond to Priority 1 &amp; 2 calls</a:t>
            </a:r>
            <a:r>
              <a:rPr lang="en-AU" sz="2400" b="1" dirty="0"/>
              <a:t> for help within 12 minutes</a:t>
            </a:r>
          </a:p>
          <a:p>
            <a:pPr lvl="1"/>
            <a:r>
              <a:rPr lang="en-AU" sz="2400" dirty="0"/>
              <a:t>and,</a:t>
            </a:r>
          </a:p>
          <a:p>
            <a:r>
              <a:rPr lang="en-AU" sz="2400" b="1" dirty="0"/>
              <a:t>Meet </a:t>
            </a:r>
            <a:r>
              <a:rPr lang="en-AU" sz="2400" b="1" dirty="0">
                <a:solidFill>
                  <a:srgbClr val="FFFF00"/>
                </a:solidFill>
              </a:rPr>
              <a:t>Community Expectations </a:t>
            </a:r>
            <a:r>
              <a:rPr lang="en-AU" sz="2400" b="1" dirty="0"/>
              <a:t>by: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Respond to where and when the community needs Police most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Providing the community assurance of immediate safety and support</a:t>
            </a:r>
          </a:p>
          <a:p>
            <a:pPr lvl="1"/>
            <a:endParaRPr lang="en-AU" b="1" dirty="0"/>
          </a:p>
          <a:p>
            <a:pPr lvl="1"/>
            <a:endParaRPr lang="en-AU" b="1" dirty="0"/>
          </a:p>
          <a:p>
            <a:endParaRPr lang="en-AU" b="1" dirty="0"/>
          </a:p>
          <a:p>
            <a:endParaRPr lang="en-AU" b="1" dirty="0"/>
          </a:p>
        </p:txBody>
      </p:sp>
      <p:pic>
        <p:nvPicPr>
          <p:cNvPr id="9" name="Picture 8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C6DD11AF-719E-C372-E041-41C754945F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69"/>
            <a:ext cx="5330952" cy="1801368"/>
          </a:xfrm>
          <a:prstGeom prst="rect">
            <a:avLst/>
          </a:prstGeom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46888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13CEF-257B-B686-4999-8D4FF50EC03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2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1026" name="Picture 2" descr="Premium Photo | A black phone with a black background with a black  background with flowers.">
            <a:extLst>
              <a:ext uri="{FF2B5EF4-FFF2-40B4-BE49-F238E27FC236}">
                <a16:creationId xmlns:a16="http://schemas.microsoft.com/office/drawing/2014/main" id="{B07670B7-3924-072E-F46E-E0F97E133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705" r="38239" b="13620"/>
          <a:stretch/>
        </p:blipFill>
        <p:spPr bwMode="auto">
          <a:xfrm>
            <a:off x="-3462157" y="337871"/>
            <a:ext cx="3032676" cy="61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C1882F4-AD2B-FC4A-5C52-30198FC4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014377" y="5736433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2" name="Picture 21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00EB3552-9139-0801-0400-B08EA7F3F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05" y="4660340"/>
            <a:ext cx="692267" cy="233922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11" name="Picture 10" descr="A bright light in a circle&#10;&#10;Description automatically generated">
            <a:extLst>
              <a:ext uri="{FF2B5EF4-FFF2-40B4-BE49-F238E27FC236}">
                <a16:creationId xmlns:a16="http://schemas.microsoft.com/office/drawing/2014/main" id="{AA0DB806-23A1-A355-EE05-A30C77DC6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000" y="2449515"/>
            <a:ext cx="2158439" cy="16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13CEF-257B-B686-4999-8D4FF50EC03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2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1026" name="Picture 2" descr="Premium Photo | A black phone with a black background with a black  background with flowers.">
            <a:extLst>
              <a:ext uri="{FF2B5EF4-FFF2-40B4-BE49-F238E27FC236}">
                <a16:creationId xmlns:a16="http://schemas.microsoft.com/office/drawing/2014/main" id="{B07670B7-3924-072E-F46E-E0F97E133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705" r="38239" b="13620"/>
          <a:stretch/>
        </p:blipFill>
        <p:spPr bwMode="auto">
          <a:xfrm>
            <a:off x="-3462157" y="337871"/>
            <a:ext cx="3032676" cy="61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C1882F4-AD2B-FC4A-5C52-30198FC4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014377" y="5736433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2" name="Picture 21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00EB3552-9139-0801-0400-B08EA7F3F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05" y="4660340"/>
            <a:ext cx="692267" cy="233922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11" name="Picture 10" descr="A bright light in a circle&#10;&#10;Description automatically generated">
            <a:extLst>
              <a:ext uri="{FF2B5EF4-FFF2-40B4-BE49-F238E27FC236}">
                <a16:creationId xmlns:a16="http://schemas.microsoft.com/office/drawing/2014/main" id="{AA0DB806-23A1-A355-EE05-A30C77DC6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000" y="2449515"/>
            <a:ext cx="2158439" cy="1652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DFDEC-0443-CFAF-4A71-12BCFFC28514}"/>
              </a:ext>
            </a:extLst>
          </p:cNvPr>
          <p:cNvSpPr txBox="1"/>
          <p:nvPr/>
        </p:nvSpPr>
        <p:spPr>
          <a:xfrm>
            <a:off x="381395" y="221011"/>
            <a:ext cx="10430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What we can do</a:t>
            </a:r>
          </a:p>
          <a:p>
            <a:endParaRPr lang="en-AU" dirty="0"/>
          </a:p>
          <a:p>
            <a:r>
              <a:rPr lang="en-AU" dirty="0"/>
              <a:t>Future Opportunities:</a:t>
            </a:r>
          </a:p>
          <a:p>
            <a:endParaRPr lang="en-AU" dirty="0"/>
          </a:p>
          <a:p>
            <a:r>
              <a:rPr lang="en-AU" dirty="0"/>
              <a:t>Machine Learning to optimise all available resources and intersection manipulation – looking at every available resources and determine which resource </a:t>
            </a:r>
          </a:p>
        </p:txBody>
      </p:sp>
    </p:spTree>
    <p:extLst>
      <p:ext uri="{BB962C8B-B14F-4D97-AF65-F5344CB8AC3E}">
        <p14:creationId xmlns:p14="http://schemas.microsoft.com/office/powerpoint/2010/main" val="53561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256C-90A9-A089-110C-211D080C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A84C-2AD1-98BD-CE44-C5A74769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1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2500</TotalTime>
  <Words>193</Words>
  <Application>Microsoft Office PowerPoint</Application>
  <PresentationFormat>Widescreen</PresentationFormat>
  <Paragraphs>45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 Flatters</dc:creator>
  <cp:lastModifiedBy>Saf Flatters</cp:lastModifiedBy>
  <cp:revision>1</cp:revision>
  <dcterms:created xsi:type="dcterms:W3CDTF">2024-06-20T10:49:59Z</dcterms:created>
  <dcterms:modified xsi:type="dcterms:W3CDTF">2024-06-22T06:47:54Z</dcterms:modified>
</cp:coreProperties>
</file>