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57" r:id="rId6"/>
    <p:sldId id="276" r:id="rId7"/>
    <p:sldId id="271" r:id="rId8"/>
    <p:sldId id="277" r:id="rId9"/>
    <p:sldId id="278" r:id="rId10"/>
    <p:sldId id="279" r:id="rId11"/>
    <p:sldId id="280" r:id="rId12"/>
    <p:sldId id="261" r:id="rId13"/>
    <p:sldId id="272" r:id="rId14"/>
  </p:sldIdLst>
  <p:sldSz cx="12195175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C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2" y="13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07799" y="4221087"/>
            <a:ext cx="10562801" cy="13706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3014" y="477355"/>
            <a:ext cx="10659861" cy="216024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0"/>
              </a:spcBef>
              <a:buFont typeface="Webdings" pitchFamily="18" charset="2"/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1219809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12198097" cy="6858000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_Background_Mar15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2195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155" y="2130425"/>
            <a:ext cx="7920038" cy="2090738"/>
          </a:xfrm>
        </p:spPr>
        <p:txBody>
          <a:bodyPr/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09155" y="4293096"/>
            <a:ext cx="7920038" cy="7921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 typeface="Webdings" pitchFamily="18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l-GR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332656"/>
            <a:ext cx="12195175" cy="471488"/>
            <a:chOff x="-395437" y="254000"/>
            <a:chExt cx="12195175" cy="471488"/>
          </a:xfrm>
        </p:grpSpPr>
        <p:cxnSp>
          <p:nvCxnSpPr>
            <p:cNvPr id="7" name="Straight Connector 7"/>
            <p:cNvCxnSpPr>
              <a:cxnSpLocks noChangeShapeType="1"/>
            </p:cNvCxnSpPr>
            <p:nvPr userDrawn="1"/>
          </p:nvCxnSpPr>
          <p:spPr bwMode="auto">
            <a:xfrm flipH="1">
              <a:off x="-395437" y="476250"/>
              <a:ext cx="9300891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8" name="Straight Connector 8"/>
            <p:cNvCxnSpPr>
              <a:cxnSpLocks noChangeShapeType="1"/>
            </p:cNvCxnSpPr>
            <p:nvPr userDrawn="1"/>
          </p:nvCxnSpPr>
          <p:spPr bwMode="auto">
            <a:xfrm flipH="1">
              <a:off x="11245428" y="476250"/>
              <a:ext cx="554310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pic>
          <p:nvPicPr>
            <p:cNvPr id="9" name="Picture 9" descr="Z:\CREATIVE\LOGOS\CORPORATE\INTRACOM TELECOM\COMPANY_logo_white_300dpi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49915" y="254000"/>
              <a:ext cx="2087563" cy="47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975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4" y="1341440"/>
            <a:ext cx="10947042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None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None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buNone/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None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buNone/>
              <a:defRPr sz="1400">
                <a:solidFill>
                  <a:srgbClr val="3C3C3C"/>
                </a:solidFill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4" y="1341440"/>
            <a:ext cx="10947042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4" y="1341440"/>
            <a:ext cx="10947042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+mj-lt"/>
              <a:buAutoNum type="arabicPeriod"/>
              <a:defRPr sz="1600">
                <a:solidFill>
                  <a:srgbClr val="3C3C3C"/>
                </a:solidFill>
              </a:defRPr>
            </a:lvl1pPr>
            <a:lvl2pPr marL="1009772" indent="-400050">
              <a:buClr>
                <a:srgbClr val="C50000"/>
              </a:buClr>
              <a:buFont typeface="+mj-lt"/>
              <a:buAutoNum type="romanLcPeriod"/>
              <a:defRPr sz="1600">
                <a:solidFill>
                  <a:srgbClr val="3C3C3C"/>
                </a:solidFill>
              </a:defRPr>
            </a:lvl2pPr>
            <a:lvl3pPr marL="1562344" indent="-342900">
              <a:buClr>
                <a:srgbClr val="C50000"/>
              </a:buClr>
              <a:buFont typeface="+mj-lt"/>
              <a:buAutoNum type="alphaLcParenR"/>
              <a:defRPr sz="1500">
                <a:solidFill>
                  <a:srgbClr val="3C3C3C"/>
                </a:solidFill>
              </a:defRPr>
            </a:lvl3pPr>
            <a:lvl4pPr marL="2172066" indent="-342900">
              <a:buClr>
                <a:srgbClr val="C50000"/>
              </a:buClr>
              <a:buFont typeface="+mj-lt"/>
              <a:buAutoNum type="arabicPeriod"/>
              <a:defRPr sz="1400">
                <a:solidFill>
                  <a:srgbClr val="3C3C3C"/>
                </a:solidFill>
              </a:defRPr>
            </a:lvl4pPr>
            <a:lvl5pPr marL="2781788" indent="-342900">
              <a:buClr>
                <a:srgbClr val="C50000"/>
              </a:buClr>
              <a:buFont typeface="+mj-lt"/>
              <a:buAutoNum type="arabicPeriod"/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3" y="1341440"/>
            <a:ext cx="5040000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624979" y="1700213"/>
            <a:ext cx="5040000" cy="0"/>
          </a:xfrm>
          <a:prstGeom prst="line">
            <a:avLst/>
          </a:prstGeom>
          <a:noFill/>
          <a:ln w="28575">
            <a:solidFill>
              <a:srgbClr val="C5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 dirty="0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3" y="1341440"/>
            <a:ext cx="5040000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624979" y="1700213"/>
            <a:ext cx="5040000" cy="0"/>
          </a:xfrm>
          <a:prstGeom prst="line">
            <a:avLst/>
          </a:prstGeom>
          <a:noFill/>
          <a:ln w="28575">
            <a:solidFill>
              <a:srgbClr val="C5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l-GR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601643" y="1340768"/>
            <a:ext cx="5040000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11" name="Line 4"/>
          <p:cNvSpPr>
            <a:spLocks noChangeShapeType="1"/>
          </p:cNvSpPr>
          <p:nvPr userDrawn="1"/>
        </p:nvSpPr>
        <p:spPr bwMode="auto">
          <a:xfrm>
            <a:off x="6601643" y="1699541"/>
            <a:ext cx="5040000" cy="0"/>
          </a:xfrm>
          <a:prstGeom prst="line">
            <a:avLst/>
          </a:prstGeom>
          <a:noFill/>
          <a:ln w="28575">
            <a:solidFill>
              <a:srgbClr val="C5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2"/>
            <a:ext cx="12193200" cy="981075"/>
          </a:xfrm>
          <a:prstGeom prst="rect">
            <a:avLst/>
          </a:prstGeom>
          <a:gradFill flip="none" rotWithShape="1">
            <a:gsLst>
              <a:gs pos="0">
                <a:srgbClr val="C50000">
                  <a:shade val="30000"/>
                  <a:satMod val="115000"/>
                </a:srgbClr>
              </a:gs>
              <a:gs pos="50000">
                <a:srgbClr val="C50000">
                  <a:shade val="67500"/>
                  <a:satMod val="115000"/>
                </a:srgbClr>
              </a:gs>
              <a:gs pos="100000">
                <a:srgbClr val="C5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el-GR">
              <a:latin typeface="Arial" charset="0"/>
              <a:cs typeface="+mn-cs"/>
            </a:endParaRPr>
          </a:p>
        </p:txBody>
      </p:sp>
      <p:pic>
        <p:nvPicPr>
          <p:cNvPr id="10" name="Picture 8" descr="Z:\PRESENTATIONS\TELECOM\DRAFT-2Q2014\header.png"/>
          <p:cNvPicPr>
            <a:picLocks noChangeAspect="1" noChangeArrowheads="1"/>
          </p:cNvPicPr>
          <p:nvPr userDrawn="1"/>
        </p:nvPicPr>
        <p:blipFill>
          <a:blip r:embed="rId2" cstate="print"/>
          <a:srcRect l="24728"/>
          <a:stretch>
            <a:fillRect/>
          </a:stretch>
        </p:blipFill>
        <p:spPr bwMode="auto">
          <a:xfrm>
            <a:off x="0" y="0"/>
            <a:ext cx="4699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rgbClr val="C5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54" y="1341440"/>
            <a:ext cx="10947042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9" name="Picture 9" descr="Z:\CREATIVE\LOGOS\CORPORATE\INTRACOM TELECOM\COMPANY_logo_white_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82635" y="333374"/>
            <a:ext cx="2087563" cy="4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12198097" cy="6858000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24580" y="117475"/>
            <a:ext cx="796920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Page title,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(Arial bold 20pt)</a:t>
            </a:r>
            <a:endParaRPr lang="ru-RU" dirty="0" smtClean="0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583" y="6453189"/>
            <a:ext cx="5271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rgbClr val="96969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2A8710-F0B4-4541-A715-F661DCDE46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9" name="Picture 27" descr="ICOM-logo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481964" y="333299"/>
            <a:ext cx="2087563" cy="47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623554" y="1341440"/>
            <a:ext cx="10947042" cy="4608512"/>
          </a:xfrm>
          <a:prstGeom prst="rect">
            <a:avLst/>
          </a:prstGeom>
        </p:spPr>
        <p:txBody>
          <a:bodyPr/>
          <a:lstStyle>
            <a:lvl1pPr>
              <a:buClr>
                <a:srgbClr val="C50000"/>
              </a:buClr>
              <a:buSzPct val="100000"/>
              <a:buFont typeface="PF Square Sans Pro" pitchFamily="2" charset="0"/>
              <a:buChar char="▶"/>
              <a:defRPr sz="1600">
                <a:solidFill>
                  <a:srgbClr val="3C3C3C"/>
                </a:solidFill>
              </a:defRPr>
            </a:lvl1pPr>
            <a:lvl2pPr>
              <a:buClr>
                <a:srgbClr val="C50000"/>
              </a:buClr>
              <a:buFont typeface="BPreplay" pitchFamily="50" charset="0"/>
              <a:buChar char="•"/>
              <a:defRPr sz="1600">
                <a:solidFill>
                  <a:srgbClr val="3C3C3C"/>
                </a:solidFill>
              </a:defRPr>
            </a:lvl2pPr>
            <a:lvl3pPr>
              <a:buClr>
                <a:srgbClr val="C50000"/>
              </a:buClr>
              <a:defRPr sz="1500">
                <a:solidFill>
                  <a:srgbClr val="3C3C3C"/>
                </a:solidFill>
              </a:defRPr>
            </a:lvl3pPr>
            <a:lvl4pPr>
              <a:buClr>
                <a:srgbClr val="C50000"/>
              </a:buClr>
              <a:buFont typeface="PF Square Sans Pro" pitchFamily="2" charset="0"/>
              <a:buChar char=""/>
              <a:defRPr sz="1400">
                <a:solidFill>
                  <a:srgbClr val="3C3C3C"/>
                </a:solidFill>
              </a:defRPr>
            </a:lvl4pPr>
            <a:lvl5pPr>
              <a:buClr>
                <a:srgbClr val="C50000"/>
              </a:buClr>
              <a:defRPr sz="1400">
                <a:solidFill>
                  <a:srgbClr val="3C3C3C"/>
                </a:solidFill>
              </a:defRPr>
            </a:lvl5pPr>
          </a:lstStyle>
          <a:p>
            <a:pPr marL="457291" marR="0" lvl="0" indent="-457291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SzPct val="100000"/>
              <a:buFont typeface="PF Square Sans Pro" pitchFamily="2" charset="0"/>
              <a:buChar char="▶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990798" marR="0" lvl="1" indent="-381076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SzTx/>
              <a:buFont typeface="BPreplay" pitchFamily="50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524305" marR="0" lvl="2" indent="-304861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134027" marR="0" lvl="3" indent="-304861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SzTx/>
              <a:buFont typeface="PF Square Sans Pro" pitchFamily="2" charset="0"/>
              <a:buChar char="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743749" marR="0" lvl="4" indent="-304861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5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l-GR" sz="14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62" r:id="rId4"/>
    <p:sldLayoutId id="2147483668" r:id="rId5"/>
    <p:sldLayoutId id="2147483669" r:id="rId6"/>
    <p:sldLayoutId id="2147483670" r:id="rId7"/>
    <p:sldLayoutId id="2147483663" r:id="rId8"/>
    <p:sldLayoutId id="2147483665" r:id="rId9"/>
    <p:sldLayoutId id="2147483664" r:id="rId10"/>
  </p:sldLayoutIdLst>
  <p:transition>
    <p:diamond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C3C3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C3C3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C3C3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C3C3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C3C3C"/>
          </a:solidFill>
          <a:latin typeface="Arial" charset="0"/>
        </a:defRPr>
      </a:lvl5pPr>
      <a:lvl6pPr marL="609722" algn="l" rtl="0" fontAlgn="base">
        <a:spcBef>
          <a:spcPct val="0"/>
        </a:spcBef>
        <a:spcAft>
          <a:spcPct val="0"/>
        </a:spcAft>
        <a:defRPr sz="2700" b="1">
          <a:solidFill>
            <a:srgbClr val="696A6C"/>
          </a:solidFill>
          <a:latin typeface="Arial" charset="0"/>
        </a:defRPr>
      </a:lvl6pPr>
      <a:lvl7pPr marL="1219444" algn="l" rtl="0" fontAlgn="base">
        <a:spcBef>
          <a:spcPct val="0"/>
        </a:spcBef>
        <a:spcAft>
          <a:spcPct val="0"/>
        </a:spcAft>
        <a:defRPr sz="2700" b="1">
          <a:solidFill>
            <a:srgbClr val="696A6C"/>
          </a:solidFill>
          <a:latin typeface="Arial" charset="0"/>
        </a:defRPr>
      </a:lvl7pPr>
      <a:lvl8pPr marL="1829166" algn="l" rtl="0" fontAlgn="base">
        <a:spcBef>
          <a:spcPct val="0"/>
        </a:spcBef>
        <a:spcAft>
          <a:spcPct val="0"/>
        </a:spcAft>
        <a:defRPr sz="2700" b="1">
          <a:solidFill>
            <a:srgbClr val="696A6C"/>
          </a:solidFill>
          <a:latin typeface="Arial" charset="0"/>
        </a:defRPr>
      </a:lvl8pPr>
      <a:lvl9pPr marL="2438888" algn="l" rtl="0" fontAlgn="base">
        <a:spcBef>
          <a:spcPct val="0"/>
        </a:spcBef>
        <a:spcAft>
          <a:spcPct val="0"/>
        </a:spcAft>
        <a:defRPr sz="2700" b="1">
          <a:solidFill>
            <a:srgbClr val="696A6C"/>
          </a:solidFill>
          <a:latin typeface="Arial" charset="0"/>
        </a:defRPr>
      </a:lvl9pPr>
    </p:titleStyle>
    <p:bodyStyle>
      <a:lvl1pPr marL="457291" indent="-457291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SzPct val="80000"/>
        <a:buFont typeface="Webdings" pitchFamily="18" charset="2"/>
        <a:buBlip>
          <a:blip r:embed="rId13"/>
        </a:buBlip>
        <a:defRPr sz="1600">
          <a:solidFill>
            <a:srgbClr val="3C3C3C"/>
          </a:solidFill>
          <a:latin typeface="+mn-lt"/>
          <a:ea typeface="+mn-ea"/>
          <a:cs typeface="+mn-cs"/>
        </a:defRPr>
      </a:lvl1pPr>
      <a:lvl2pPr marL="990798" indent="-381076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Font typeface="Webdings" pitchFamily="18" charset="2"/>
        <a:buChar char="4"/>
        <a:defRPr sz="1600">
          <a:solidFill>
            <a:srgbClr val="3C3C3C"/>
          </a:solidFill>
          <a:latin typeface="+mn-lt"/>
        </a:defRPr>
      </a:lvl2pPr>
      <a:lvl3pPr marL="1524305" indent="-304861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Font typeface="Wingdings" pitchFamily="2" charset="2"/>
        <a:buChar char="§"/>
        <a:defRPr sz="1500">
          <a:solidFill>
            <a:srgbClr val="3C3C3C"/>
          </a:solidFill>
          <a:latin typeface="+mn-lt"/>
        </a:defRPr>
      </a:lvl3pPr>
      <a:lvl4pPr marL="2134027" indent="-304861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Char char="•"/>
        <a:defRPr sz="1400">
          <a:solidFill>
            <a:srgbClr val="3C3C3C"/>
          </a:solidFill>
          <a:latin typeface="+mn-lt"/>
        </a:defRPr>
      </a:lvl4pPr>
      <a:lvl5pPr marL="2743749" indent="-304861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Font typeface="Arial" pitchFamily="34" charset="0"/>
        <a:buChar char="–"/>
        <a:defRPr sz="1400">
          <a:solidFill>
            <a:srgbClr val="3C3C3C"/>
          </a:solidFill>
          <a:latin typeface="+mn-lt"/>
        </a:defRPr>
      </a:lvl5pPr>
      <a:lvl6pPr marL="3353471" indent="-304861" algn="l" rtl="0" fontAlgn="base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rgbClr val="696A6C"/>
          </a:solidFill>
          <a:latin typeface="+mn-lt"/>
        </a:defRPr>
      </a:lvl6pPr>
      <a:lvl7pPr marL="3963192" indent="-304861" algn="l" rtl="0" fontAlgn="base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rgbClr val="696A6C"/>
          </a:solidFill>
          <a:latin typeface="+mn-lt"/>
        </a:defRPr>
      </a:lvl7pPr>
      <a:lvl8pPr marL="4572914" indent="-304861" algn="l" rtl="0" fontAlgn="base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rgbClr val="696A6C"/>
          </a:solidFill>
          <a:latin typeface="+mn-lt"/>
        </a:defRPr>
      </a:lvl8pPr>
      <a:lvl9pPr marL="5182636" indent="-304861" algn="l" rtl="0" fontAlgn="base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rgbClr val="696A6C"/>
          </a:solidFill>
          <a:latin typeface="+mn-lt"/>
        </a:defRPr>
      </a:lvl9pPr>
    </p:bodyStyle>
    <p:otherStyle>
      <a:defPPr>
        <a:defRPr lang="el-GR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995" y="0"/>
            <a:ext cx="10659861" cy="723600"/>
          </a:xfrm>
        </p:spPr>
        <p:txBody>
          <a:bodyPr anchor="ctr" anchorCtr="0"/>
          <a:lstStyle/>
          <a:p>
            <a:pPr algn="r"/>
            <a:endParaRPr lang="el-GR" sz="1600" dirty="0"/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 bwMode="auto">
          <a:xfrm>
            <a:off x="-1" y="6525345"/>
            <a:ext cx="12195175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Intracom S.A. Telecom Solutions | 19.7 km Markopoulou Ave., GR 19002 | t: +30 2106671000 | f: +30 </a:t>
            </a:r>
            <a:r>
              <a:rPr lang="en-US" sz="900" dirty="0" smtClean="0">
                <a:solidFill>
                  <a:schemeClr val="bg1"/>
                </a:solidFill>
              </a:rPr>
              <a:t>2106671001</a:t>
            </a:r>
            <a:endParaRPr lang="el-G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and chart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609755" y="1340768"/>
          <a:ext cx="400685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755" y="1340768"/>
                        <a:ext cx="4006850" cy="267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</a:t>
            </a:r>
            <a:r>
              <a:rPr lang="en-US" dirty="0" err="1" smtClean="0"/>
              <a:t>Colours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</a:t>
            </a:r>
            <a:r>
              <a:rPr lang="en-US" dirty="0" err="1" smtClean="0"/>
              <a:t>Colours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Colours</a:t>
            </a:r>
            <a:r>
              <a:rPr lang="en-US" dirty="0" smtClean="0"/>
              <a:t>: All variations of grey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927746" y="1773238"/>
            <a:ext cx="2017713" cy="504825"/>
          </a:xfrm>
          <a:prstGeom prst="roundRect">
            <a:avLst>
              <a:gd name="adj" fmla="val 16667"/>
            </a:avLst>
          </a:prstGeom>
          <a:solidFill>
            <a:srgbClr val="868686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RGB: 134/134/134</a:t>
            </a:r>
            <a:endParaRPr lang="el-GR" sz="1200" b="1">
              <a:solidFill>
                <a:schemeClr val="bg1"/>
              </a:solidFill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94134" y="1773238"/>
            <a:ext cx="2017712" cy="504825"/>
          </a:xfrm>
          <a:prstGeom prst="roundRect">
            <a:avLst>
              <a:gd name="adj" fmla="val 16667"/>
            </a:avLst>
          </a:prstGeom>
          <a:solidFill>
            <a:srgbClr val="C500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RGB: 197/0/0</a:t>
            </a:r>
            <a:endParaRPr lang="el-GR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4797152"/>
            <a:ext cx="12195175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more information, visit</a:t>
            </a:r>
          </a:p>
          <a:p>
            <a:pPr algn="ctr">
              <a:defRPr/>
            </a:pPr>
            <a:r>
              <a:rPr lang="en-US" sz="24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www.intracom-telecom.com</a:t>
            </a:r>
            <a:endParaRPr lang="ru-RU" sz="2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" y="4581525"/>
            <a:ext cx="12195174" cy="6477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l-GR" sz="1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Για περισσότερες πληροφορίες</a:t>
            </a:r>
            <a:r>
              <a:rPr lang="en-US" sz="1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l-GR" sz="1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επισκεφθείτε την ι</a:t>
            </a:r>
            <a:r>
              <a:rPr lang="el-GR" sz="1800" kern="0" dirty="0">
                <a:solidFill>
                  <a:schemeClr val="bg1"/>
                </a:solidFill>
              </a:rPr>
              <a:t>σ</a:t>
            </a:r>
            <a:r>
              <a:rPr lang="el-GR" sz="1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τοσελίδα</a:t>
            </a:r>
            <a:endParaRPr lang="en-US" sz="1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en-US" sz="24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www.intracom-telecom.com</a:t>
            </a:r>
            <a:endParaRPr lang="ru-RU" sz="2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995" y="0"/>
            <a:ext cx="10659861" cy="723600"/>
          </a:xfrm>
        </p:spPr>
        <p:txBody>
          <a:bodyPr anchor="ctr" anchorCtr="0"/>
          <a:lstStyle/>
          <a:p>
            <a:pPr algn="r"/>
            <a:endParaRPr lang="el-GR" sz="1600" dirty="0"/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 bwMode="auto">
          <a:xfrm>
            <a:off x="-1" y="6525345"/>
            <a:ext cx="12195175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l-GR" sz="900" dirty="0" smtClean="0">
                <a:solidFill>
                  <a:schemeClr val="bg1"/>
                </a:solidFill>
              </a:rPr>
              <a:t>ΙΝΤΡΑΚΟΜ Ανώνυμη Εταιρία Τηλεπικοινωνιακών Λύσεων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>
                <a:solidFill>
                  <a:schemeClr val="bg1"/>
                </a:solidFill>
              </a:rPr>
              <a:t>| </a:t>
            </a:r>
            <a:r>
              <a:rPr lang="en-US" sz="900" dirty="0" smtClean="0">
                <a:solidFill>
                  <a:schemeClr val="bg1"/>
                </a:solidFill>
              </a:rPr>
              <a:t>19</a:t>
            </a:r>
            <a:r>
              <a:rPr lang="el-GR" sz="900" dirty="0" smtClean="0">
                <a:solidFill>
                  <a:schemeClr val="bg1"/>
                </a:solidFill>
              </a:rPr>
              <a:t>,</a:t>
            </a:r>
            <a:r>
              <a:rPr lang="en-US" sz="900" dirty="0" smtClean="0">
                <a:solidFill>
                  <a:schemeClr val="bg1"/>
                </a:solidFill>
              </a:rPr>
              <a:t>7 </a:t>
            </a:r>
            <a:r>
              <a:rPr lang="el-GR" sz="900" dirty="0" err="1" smtClean="0">
                <a:solidFill>
                  <a:schemeClr val="bg1"/>
                </a:solidFill>
              </a:rPr>
              <a:t>χλμ</a:t>
            </a:r>
            <a:r>
              <a:rPr lang="el-GR" sz="900" dirty="0" smtClean="0">
                <a:solidFill>
                  <a:schemeClr val="bg1"/>
                </a:solidFill>
              </a:rPr>
              <a:t>.  </a:t>
            </a:r>
            <a:r>
              <a:rPr lang="el-GR" sz="900" dirty="0" err="1" smtClean="0">
                <a:solidFill>
                  <a:schemeClr val="bg1"/>
                </a:solidFill>
              </a:rPr>
              <a:t>Λεωφ</a:t>
            </a:r>
            <a:r>
              <a:rPr lang="el-GR" sz="900" dirty="0" smtClean="0">
                <a:solidFill>
                  <a:schemeClr val="bg1"/>
                </a:solidFill>
              </a:rPr>
              <a:t>., Μαρκοπούλου, </a:t>
            </a:r>
            <a:r>
              <a:rPr lang="en-US" sz="900" dirty="0" smtClean="0">
                <a:solidFill>
                  <a:schemeClr val="bg1"/>
                </a:solidFill>
              </a:rPr>
              <a:t>19002</a:t>
            </a:r>
            <a:r>
              <a:rPr lang="el-GR" sz="900" dirty="0" smtClean="0">
                <a:solidFill>
                  <a:schemeClr val="bg1"/>
                </a:solidFill>
              </a:rPr>
              <a:t> Παιανία Αττικής</a:t>
            </a:r>
            <a:r>
              <a:rPr lang="en-US" sz="900" dirty="0" smtClean="0">
                <a:solidFill>
                  <a:schemeClr val="bg1"/>
                </a:solidFill>
              </a:rPr>
              <a:t> | </a:t>
            </a:r>
            <a:r>
              <a:rPr lang="el-GR" sz="900" dirty="0" smtClean="0">
                <a:solidFill>
                  <a:schemeClr val="bg1"/>
                </a:solidFill>
              </a:rPr>
              <a:t>τ</a:t>
            </a:r>
            <a:r>
              <a:rPr lang="en-US" sz="900" dirty="0" smtClean="0">
                <a:solidFill>
                  <a:schemeClr val="bg1"/>
                </a:solidFill>
              </a:rPr>
              <a:t>: </a:t>
            </a:r>
            <a:r>
              <a:rPr lang="en-US" sz="900" dirty="0">
                <a:solidFill>
                  <a:schemeClr val="bg1"/>
                </a:solidFill>
              </a:rPr>
              <a:t>2106671000 | f: </a:t>
            </a:r>
            <a:r>
              <a:rPr lang="en-US" sz="900" dirty="0" smtClean="0">
                <a:solidFill>
                  <a:schemeClr val="bg1"/>
                </a:solidFill>
              </a:rPr>
              <a:t>2106671001</a:t>
            </a:r>
            <a:endParaRPr lang="el-G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50000"/>
                </a:solidFill>
              </a:rPr>
              <a:t>Title</a:t>
            </a:r>
          </a:p>
          <a:p>
            <a:r>
              <a:rPr lang="en-US" dirty="0" smtClean="0"/>
              <a:t>Text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Bulletin format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Text</a:t>
            </a:r>
          </a:p>
          <a:p>
            <a:pPr lvl="3"/>
            <a:r>
              <a:rPr lang="en-US" dirty="0" smtClean="0"/>
              <a:t>Text</a:t>
            </a:r>
          </a:p>
          <a:p>
            <a:pPr lvl="4"/>
            <a:r>
              <a:rPr lang="en-US" dirty="0" smtClean="0"/>
              <a:t>Text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Bulletin format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AutoNum type="arabicPeriod"/>
            </a:pPr>
            <a:r>
              <a:rPr lang="en-US" dirty="0" smtClean="0"/>
              <a:t>Heading</a:t>
            </a:r>
          </a:p>
          <a:p>
            <a:pPr lvl="1">
              <a:buFont typeface="Arial" charset="0"/>
              <a:buAutoNum type="romanLcPeriod"/>
            </a:pPr>
            <a:r>
              <a:rPr lang="en-US" dirty="0" smtClean="0"/>
              <a:t>Heading</a:t>
            </a:r>
          </a:p>
          <a:p>
            <a:pPr lvl="2">
              <a:buFont typeface="Arial" charset="0"/>
              <a:buAutoNum type="alphaLcParenR"/>
            </a:pPr>
            <a:r>
              <a:rPr lang="en-US" dirty="0" smtClean="0"/>
              <a:t>Heading</a:t>
            </a:r>
          </a:p>
          <a:p>
            <a:pPr>
              <a:buFont typeface="Arial" charset="0"/>
              <a:buAutoNum type="arabicPeriod"/>
            </a:pPr>
            <a:r>
              <a:rPr lang="en-US" dirty="0" smtClean="0"/>
              <a:t>Heading</a:t>
            </a:r>
          </a:p>
          <a:p>
            <a:pPr lvl="1">
              <a:buFont typeface="Arial" charset="0"/>
              <a:buAutoNum type="romanLcPeriod"/>
            </a:pPr>
            <a:r>
              <a:rPr lang="en-US" dirty="0" smtClean="0"/>
              <a:t>Heading</a:t>
            </a:r>
          </a:p>
          <a:p>
            <a:pPr lvl="1">
              <a:buFont typeface="Arial" charset="0"/>
              <a:buAutoNum type="romanLcPeriod"/>
            </a:pPr>
            <a:r>
              <a:rPr lang="en-US" dirty="0" smtClean="0"/>
              <a:t>Heading</a:t>
            </a:r>
          </a:p>
          <a:p>
            <a:pPr lvl="1">
              <a:buFont typeface="Arial" charset="0"/>
              <a:buAutoNum type="romanLcPeriod"/>
            </a:pPr>
            <a:r>
              <a:rPr lang="en-US" dirty="0" smtClean="0"/>
              <a:t>Heading</a:t>
            </a:r>
          </a:p>
          <a:p>
            <a:pPr lvl="2">
              <a:buFont typeface="Arial" charset="0"/>
              <a:buAutoNum type="alphaLcParenR"/>
            </a:pPr>
            <a:r>
              <a:rPr lang="en-US" dirty="0" smtClean="0"/>
              <a:t>Heading</a:t>
            </a:r>
          </a:p>
          <a:p>
            <a:pPr lvl="2">
              <a:buFont typeface="Arial" charset="0"/>
              <a:buAutoNum type="alphaLcParenR"/>
            </a:pPr>
            <a:r>
              <a:rPr lang="en-US" dirty="0" smtClean="0"/>
              <a:t>Heading</a:t>
            </a:r>
          </a:p>
          <a:p>
            <a:pPr lvl="2">
              <a:buFont typeface="Arial" charset="0"/>
              <a:buAutoNum type="alphaLcParenR"/>
            </a:pPr>
            <a:r>
              <a:rPr lang="en-US" dirty="0" smtClean="0"/>
              <a:t>Heading</a:t>
            </a:r>
            <a:endParaRPr lang="el-GR" dirty="0" smtClean="0"/>
          </a:p>
          <a:p>
            <a:pPr>
              <a:buFont typeface="Arial" charset="0"/>
              <a:buAutoNum type="arabicPeriod"/>
            </a:pPr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Subsection</a:t>
            </a:r>
            <a:endParaRPr lang="el-GR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columns text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format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5AE75-7117-4D34-B285-AD21001699FA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1921123" y="1341438"/>
          <a:ext cx="8424865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73"/>
                <a:gridCol w="1684973"/>
                <a:gridCol w="1684973"/>
                <a:gridCol w="1684973"/>
                <a:gridCol w="1684973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50000"/>
                          </a:solidFill>
                        </a:rPr>
                        <a:t>Table</a:t>
                      </a:r>
                      <a:r>
                        <a:rPr lang="en-US" baseline="0" dirty="0" smtClean="0">
                          <a:solidFill>
                            <a:srgbClr val="C5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50000"/>
                          </a:solidFill>
                        </a:rPr>
                        <a:t>Title</a:t>
                      </a:r>
                      <a:endParaRPr lang="el-GR" dirty="0">
                        <a:solidFill>
                          <a:srgbClr val="C5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Subheading</a:t>
                      </a:r>
                      <a:endParaRPr lang="el-G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Subheading</a:t>
                      </a:r>
                      <a:endParaRPr lang="el-G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Subheading</a:t>
                      </a:r>
                      <a:endParaRPr lang="el-G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Subheading</a:t>
                      </a:r>
                      <a:endParaRPr lang="el-G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Subheading</a:t>
                      </a:r>
                      <a:endParaRPr lang="el-G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A9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3C3C"/>
                          </a:solidFill>
                        </a:rPr>
                        <a:t>Text</a:t>
                      </a:r>
                      <a:endParaRPr lang="el-GR" sz="1600" dirty="0">
                        <a:solidFill>
                          <a:srgbClr val="3C3C3C"/>
                        </a:solidFill>
                      </a:endParaRPr>
                    </a:p>
                  </a:txBody>
                  <a:tcPr>
                    <a:solidFill>
                      <a:srgbClr val="D2D2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racom Telecom">
  <a:themeElements>
    <a:clrScheme name="sitronics TS_presentation_r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tronics TS_presentation_r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tronics TS_presentation_r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 TS_presentation_r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 TS_presentation_r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 TS_presentation_r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 TS_presentation_r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 TS_presentation_r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 TS_presentation_r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171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BPreplay</vt:lpstr>
      <vt:lpstr>PF Square Sans Pro</vt:lpstr>
      <vt:lpstr>Webdings</vt:lpstr>
      <vt:lpstr>Wingdings</vt:lpstr>
      <vt:lpstr>Intracom Telecom</vt:lpstr>
      <vt:lpstr>Chart</vt:lpstr>
      <vt:lpstr>PowerPoint Presentation</vt:lpstr>
      <vt:lpstr>PowerPoint Presentation</vt:lpstr>
      <vt:lpstr>PowerPoint Presentation</vt:lpstr>
      <vt:lpstr>PowerPoint Presentation</vt:lpstr>
      <vt:lpstr>Bulletin format</vt:lpstr>
      <vt:lpstr>Bulletin format</vt:lpstr>
      <vt:lpstr>Subsection</vt:lpstr>
      <vt:lpstr>2 columns text</vt:lpstr>
      <vt:lpstr>Table format</vt:lpstr>
      <vt:lpstr>Column and chart</vt:lpstr>
      <vt:lpstr>Corporate Colours</vt:lpstr>
      <vt:lpstr>PowerPoint Presentation</vt:lpstr>
      <vt:lpstr>PowerPoint Presentation</vt:lpstr>
    </vt:vector>
  </TitlesOfParts>
  <Company>Intracom S.A. Telecom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Braziotis Chrysanthos</dc:creator>
  <cp:lastModifiedBy>Bozios Theodoros</cp:lastModifiedBy>
  <cp:revision>46</cp:revision>
  <dcterms:created xsi:type="dcterms:W3CDTF">2016-08-18T05:23:22Z</dcterms:created>
  <dcterms:modified xsi:type="dcterms:W3CDTF">2022-12-09T10:16:05Z</dcterms:modified>
</cp:coreProperties>
</file>