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F10B8-1270-4BAD-AB1A-A51CC7A4DA18}" v="3" dt="2020-12-29T05:27:33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상준" userId="163d6c6adc66a82a" providerId="LiveId" clId="{B82F10B8-1270-4BAD-AB1A-A51CC7A4DA18}"/>
    <pc:docChg chg="modSld">
      <pc:chgData name="박 상준" userId="163d6c6adc66a82a" providerId="LiveId" clId="{B82F10B8-1270-4BAD-AB1A-A51CC7A4DA18}" dt="2020-12-29T05:27:33.263" v="37"/>
      <pc:docMkLst>
        <pc:docMk/>
      </pc:docMkLst>
      <pc:sldChg chg="modSp mod">
        <pc:chgData name="박 상준" userId="163d6c6adc66a82a" providerId="LiveId" clId="{B82F10B8-1270-4BAD-AB1A-A51CC7A4DA18}" dt="2020-12-29T05:26:27.070" v="14" actId="20577"/>
        <pc:sldMkLst>
          <pc:docMk/>
          <pc:sldMk cId="2105318463" sldId="256"/>
        </pc:sldMkLst>
        <pc:spChg chg="mod">
          <ac:chgData name="박 상준" userId="163d6c6adc66a82a" providerId="LiveId" clId="{B82F10B8-1270-4BAD-AB1A-A51CC7A4DA18}" dt="2020-12-29T05:26:27.070" v="14" actId="20577"/>
          <ac:spMkLst>
            <pc:docMk/>
            <pc:sldMk cId="2105318463" sldId="256"/>
            <ac:spMk id="5" creationId="{C93EC9EF-0E0C-4177-9A54-09108C7F1F5E}"/>
          </ac:spMkLst>
        </pc:spChg>
      </pc:sldChg>
      <pc:sldChg chg="modSp mod">
        <pc:chgData name="박 상준" userId="163d6c6adc66a82a" providerId="LiveId" clId="{B82F10B8-1270-4BAD-AB1A-A51CC7A4DA18}" dt="2020-12-29T05:27:29.399" v="33"/>
        <pc:sldMkLst>
          <pc:docMk/>
          <pc:sldMk cId="945483796" sldId="262"/>
        </pc:sldMkLst>
        <pc:spChg chg="mod">
          <ac:chgData name="박 상준" userId="163d6c6adc66a82a" providerId="LiveId" clId="{B82F10B8-1270-4BAD-AB1A-A51CC7A4DA18}" dt="2020-12-29T05:27:29.399" v="33"/>
          <ac:spMkLst>
            <pc:docMk/>
            <pc:sldMk cId="945483796" sldId="262"/>
            <ac:spMk id="7" creationId="{36FEA9F9-0ACC-432B-8A75-6656BCD3A2BB}"/>
          </ac:spMkLst>
        </pc:spChg>
      </pc:sldChg>
      <pc:sldChg chg="modSp mod">
        <pc:chgData name="박 상준" userId="163d6c6adc66a82a" providerId="LiveId" clId="{B82F10B8-1270-4BAD-AB1A-A51CC7A4DA18}" dt="2020-12-29T05:27:33.263" v="37"/>
        <pc:sldMkLst>
          <pc:docMk/>
          <pc:sldMk cId="3381870587" sldId="263"/>
        </pc:sldMkLst>
        <pc:spChg chg="mod">
          <ac:chgData name="박 상준" userId="163d6c6adc66a82a" providerId="LiveId" clId="{B82F10B8-1270-4BAD-AB1A-A51CC7A4DA18}" dt="2020-12-29T05:27:33.263" v="37"/>
          <ac:spMkLst>
            <pc:docMk/>
            <pc:sldMk cId="3381870587" sldId="263"/>
            <ac:spMk id="6" creationId="{78657965-6ABE-4340-8F62-63BC77C4B1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8410A-046E-4619-83F7-1F949B99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C0DCA-07E5-4BAE-AE53-9E309BE29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8D38C-D386-4C04-B116-5B6F4E01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5A84C-B72F-4CD6-AD18-48B2D5F9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6913F-E8C6-406D-9FE5-AB8753FA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041DC-F2A9-4F05-A69D-A828AF6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D0D95-AAD6-4D0B-9C99-0E48A15B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3D45F-2DE6-43D4-BD80-6F592156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C0766-61FE-4CDB-A7BA-B628DCE1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6D1CA-5C56-4A51-96D2-BE1F54EB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8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907979-8501-4091-AB08-2DA346C55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E0BD0-3FDF-47AC-A400-A1875FCC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F8F93-55E5-48AF-8F96-AB1B619F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64DC8-023A-4DFA-B92D-02A86A08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C2C51-6801-48DC-9FA4-DE266BE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5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EE118-A5EC-4657-B461-AA712B93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61960-EB31-4A9C-9242-9E2E5009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5D559-E19D-48BE-9EAA-2DEEB3D1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27BBC-DC61-47DA-9820-96148550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EAF23-9C5D-4F66-AD77-138B62D4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4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80D48-F7B6-4D33-BEF3-3AF4BAA4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E3FB0-85CE-4E6D-876A-C8AB193C1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FAAB7-881B-4D72-ACC4-EF9D342E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B319A-3268-4A0A-8609-EFCAA4F8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08E2-A36E-4F26-9057-D94A2713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5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1FB8-ECFD-473A-85EF-EF42EB52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EAE-86EF-4323-984D-8F46A5B7E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618F5-2EE7-4251-A812-67DB9AF1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FC287-5848-4672-8A01-0CF59D7A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47D62-1A6B-411D-B9C9-280909FA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ADA8F-FAE3-4887-AAB2-3ADEC511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2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EF765-A0F4-4C57-AA70-2E00E21C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C0919-D28C-4BFD-A4EC-57508318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CD1D9-05B6-4AC9-8B02-83A45BF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ACD7E0-7138-4753-A65A-95C458C9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9E706-5AF6-4C42-AC8C-5C2EF52B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E800E8-0598-4F56-B455-3E552F4B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CB6277-58BF-4C85-904B-A3B5EAAF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CE02C-CE0D-49AA-8171-F8EA7253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6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C5BDF-01FF-4616-A483-3FAC614A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7679D-C54A-4EBF-85D8-4D0BC033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389F34-33ED-473A-8502-166BCAC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7DB9F6-EAA9-482E-8BB5-00B442B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6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650001-3535-49DF-A888-060F58D6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E851A5-502C-48C2-87E7-F6EA03FC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64745F-6F30-41DB-A062-E656574C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5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2C223-9796-4CF2-B2B5-99B3A419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7E8-5BFD-480A-96D2-F30A01DB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5F017-FE44-4B6A-ACEC-79FBE2CE5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563C7-CB85-4EA4-BC74-1C8FB382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8C26C-6742-4626-9854-91E783B9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EFDC3-4B35-45A1-B028-C147A373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1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8CA0F-6EF8-4F19-8425-306964D6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602E8-68F0-4B52-80E4-3A33D56DC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B5CC6-02AE-4FED-AA88-7AFC1561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27C02-7BC1-428B-982C-C22F56E1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6F222-550F-4BF2-9AAF-98612450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8EEBB-1F50-4E01-9D3D-9827F277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9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F8BA45-5B72-4333-B665-B8E43CD9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A1740-63C5-4C5F-8B56-697A243E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B4F7-F2A2-4C1F-97CC-38302C675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417D-6193-47DF-91C6-14F715521B8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A36DB-E5CB-4F86-9A7E-55B0D85A9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5430A-7294-4360-898B-9CA0D6A5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67B9-6436-4F00-BBE4-9B7AA64F7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0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BD296-B818-40AB-8267-B94ADE2C43E6}"/>
              </a:ext>
            </a:extLst>
          </p:cNvPr>
          <p:cNvSpPr txBox="1"/>
          <p:nvPr/>
        </p:nvSpPr>
        <p:spPr>
          <a:xfrm>
            <a:off x="360000" y="360000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협업 문서화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EC9EF-0E0C-4177-9A54-09108C7F1F5E}"/>
              </a:ext>
            </a:extLst>
          </p:cNvPr>
          <p:cNvSpPr txBox="1"/>
          <p:nvPr/>
        </p:nvSpPr>
        <p:spPr>
          <a:xfrm>
            <a:off x="360000" y="1440000"/>
            <a:ext cx="11520000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?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개발자가 만든 코드를 다른 사람들에게 보여주고 피드백을 받고 포크 </a:t>
            </a:r>
            <a:r>
              <a:rPr lang="en-US" altLang="ko-KR" dirty="0"/>
              <a:t>or</a:t>
            </a:r>
            <a:r>
              <a:rPr lang="ko-KR" altLang="en-US" dirty="0"/>
              <a:t> 클론 </a:t>
            </a:r>
            <a:r>
              <a:rPr lang="en-US" altLang="ko-KR" dirty="0"/>
              <a:t>or</a:t>
            </a:r>
            <a:r>
              <a:rPr lang="ko-KR" altLang="en-US" dirty="0"/>
              <a:t> 코드 다운로드를 통해서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집단지성을 이용할 수 있어 코드의 퀄리티가 높아질 수 있게 도와주는 플랫폼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우리 팀이 </a:t>
            </a:r>
            <a:r>
              <a:rPr lang="en-US" altLang="ko-KR" dirty="0" err="1"/>
              <a:t>Github</a:t>
            </a:r>
            <a:r>
              <a:rPr lang="ko-KR" altLang="en-US" dirty="0"/>
              <a:t> 사용하는 이유 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안드로이드 개발을 함께 진행을 하게 되었는데 서로 다른 작업 코드를 합치려고 하니 수작업으로 코드를 합치는 시간이 많이 소요되었습니다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그래서</a:t>
            </a:r>
            <a:r>
              <a:rPr lang="en-US" altLang="ko-KR" dirty="0"/>
              <a:t>,</a:t>
            </a:r>
            <a:r>
              <a:rPr lang="ko-KR" altLang="en-US" dirty="0"/>
              <a:t> 서로 다른 작업 코드를 쉽게 합칠 수 있는 방법을 찾다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프로그램을 사용하여 서로 다른 작업 코드를 공유하고 합쳐보자 라고 이야기가 되어 사용하게 되었다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531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BD296-B818-40AB-8267-B94ADE2C43E6}"/>
              </a:ext>
            </a:extLst>
          </p:cNvPr>
          <p:cNvSpPr txBox="1"/>
          <p:nvPr/>
        </p:nvSpPr>
        <p:spPr>
          <a:xfrm>
            <a:off x="360000" y="360000"/>
            <a:ext cx="46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Desktop </a:t>
            </a:r>
            <a:r>
              <a:rPr lang="ko-KR" altLang="en-US" sz="2800" b="1" dirty="0"/>
              <a:t>사용법 </a:t>
            </a:r>
            <a:r>
              <a:rPr lang="en-US" altLang="ko-KR" sz="2800" b="1" dirty="0"/>
              <a:t>1</a:t>
            </a:r>
          </a:p>
        </p:txBody>
      </p:sp>
      <p:pic>
        <p:nvPicPr>
          <p:cNvPr id="3" name="그림 2" descr="스크린샷, 컴퓨터, 모니터이(가) 표시된 사진&#10;&#10;자동 생성된 설명">
            <a:extLst>
              <a:ext uri="{FF2B5EF4-FFF2-40B4-BE49-F238E27FC236}">
                <a16:creationId xmlns:a16="http://schemas.microsoft.com/office/drawing/2014/main" id="{0873317E-0D3C-4849-8D5E-DB100FA7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880000"/>
            <a:ext cx="4320000" cy="23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57965-6ABE-4340-8F62-63BC77C4B1B7}"/>
              </a:ext>
            </a:extLst>
          </p:cNvPr>
          <p:cNvSpPr txBox="1"/>
          <p:nvPr/>
        </p:nvSpPr>
        <p:spPr>
          <a:xfrm>
            <a:off x="360000" y="1800000"/>
            <a:ext cx="398008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회원가입 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프로그램 다운로드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83B3F7C-1051-4060-A159-9220E5655FC2}"/>
              </a:ext>
            </a:extLst>
          </p:cNvPr>
          <p:cNvSpPr/>
          <p:nvPr/>
        </p:nvSpPr>
        <p:spPr>
          <a:xfrm>
            <a:off x="5040000" y="288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BE77981-624F-4416-83DF-C4AA14F6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80000"/>
            <a:ext cx="4320000" cy="3407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96E874-4847-42A4-8B28-E5676B86C1DA}"/>
              </a:ext>
            </a:extLst>
          </p:cNvPr>
          <p:cNvSpPr txBox="1"/>
          <p:nvPr/>
        </p:nvSpPr>
        <p:spPr>
          <a:xfrm>
            <a:off x="5760000" y="1800000"/>
            <a:ext cx="398008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첫 실행 화면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Create new repository </a:t>
            </a:r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71629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BD296-B818-40AB-8267-B94ADE2C43E6}"/>
              </a:ext>
            </a:extLst>
          </p:cNvPr>
          <p:cNvSpPr txBox="1"/>
          <p:nvPr/>
        </p:nvSpPr>
        <p:spPr>
          <a:xfrm>
            <a:off x="360000" y="360000"/>
            <a:ext cx="46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Desktop </a:t>
            </a:r>
            <a:r>
              <a:rPr lang="ko-KR" altLang="en-US" sz="2800" b="1" dirty="0"/>
              <a:t>사용법 </a:t>
            </a:r>
            <a:r>
              <a:rPr lang="en-US" altLang="ko-KR" sz="2800" b="1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57965-6ABE-4340-8F62-63BC77C4B1B7}"/>
              </a:ext>
            </a:extLst>
          </p:cNvPr>
          <p:cNvSpPr txBox="1"/>
          <p:nvPr/>
        </p:nvSpPr>
        <p:spPr>
          <a:xfrm>
            <a:off x="360000" y="1800000"/>
            <a:ext cx="324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자신의 로컬에 소스 코드를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저장할 저장소 생성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83B3F7C-1051-4060-A159-9220E5655FC2}"/>
              </a:ext>
            </a:extLst>
          </p:cNvPr>
          <p:cNvSpPr/>
          <p:nvPr/>
        </p:nvSpPr>
        <p:spPr>
          <a:xfrm>
            <a:off x="3600000" y="288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6E874-4847-42A4-8B28-E5676B86C1DA}"/>
              </a:ext>
            </a:extLst>
          </p:cNvPr>
          <p:cNvSpPr txBox="1"/>
          <p:nvPr/>
        </p:nvSpPr>
        <p:spPr>
          <a:xfrm>
            <a:off x="4140000" y="1800000"/>
            <a:ext cx="46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저장소가 생성 되면 </a:t>
            </a:r>
            <a:r>
              <a:rPr lang="en-US" altLang="ko-KR" dirty="0"/>
              <a:t>git </a:t>
            </a:r>
            <a:r>
              <a:rPr lang="ko-KR" altLang="en-US" dirty="0"/>
              <a:t>메타데이터가 생성 </a:t>
            </a:r>
            <a:r>
              <a:rPr lang="en-US" altLang="ko-KR" dirty="0"/>
              <a:t>(</a:t>
            </a:r>
            <a:r>
              <a:rPr lang="ko-KR" altLang="en-US" dirty="0"/>
              <a:t>저장소로 지정한 경로에서 확인 가능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5A0605-0FA3-4158-9012-601C3A3D8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880000"/>
            <a:ext cx="2826079" cy="32400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B027D18-8E94-4329-8FFA-707744869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2880000"/>
            <a:ext cx="3600000" cy="10324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D249A9-11EB-4181-A40D-29E31B605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2880002"/>
            <a:ext cx="2880000" cy="228445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B43FA09-5EA2-41C0-9D04-4E6C43CF127E}"/>
              </a:ext>
            </a:extLst>
          </p:cNvPr>
          <p:cNvSpPr/>
          <p:nvPr/>
        </p:nvSpPr>
        <p:spPr>
          <a:xfrm>
            <a:off x="8280000" y="288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93EFD-26D6-4CDD-943A-55BBD79E6367}"/>
              </a:ext>
            </a:extLst>
          </p:cNvPr>
          <p:cNvSpPr txBox="1"/>
          <p:nvPr/>
        </p:nvSpPr>
        <p:spPr>
          <a:xfrm>
            <a:off x="9000000" y="1800000"/>
            <a:ext cx="324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r>
              <a:rPr lang="ko-KR" altLang="en-US" dirty="0"/>
              <a:t>에서 등록한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저장소가 확인된다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190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BD296-B818-40AB-8267-B94ADE2C43E6}"/>
              </a:ext>
            </a:extLst>
          </p:cNvPr>
          <p:cNvSpPr txBox="1"/>
          <p:nvPr/>
        </p:nvSpPr>
        <p:spPr>
          <a:xfrm>
            <a:off x="360000" y="360000"/>
            <a:ext cx="46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Desktop </a:t>
            </a:r>
            <a:r>
              <a:rPr lang="ko-KR" altLang="en-US" sz="2800" b="1" dirty="0"/>
              <a:t>사용법 </a:t>
            </a:r>
            <a:r>
              <a:rPr lang="en-US" altLang="ko-KR" sz="2800" b="1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57965-6ABE-4340-8F62-63BC77C4B1B7}"/>
              </a:ext>
            </a:extLst>
          </p:cNvPr>
          <p:cNvSpPr txBox="1"/>
          <p:nvPr/>
        </p:nvSpPr>
        <p:spPr>
          <a:xfrm>
            <a:off x="360000" y="1338037"/>
            <a:ext cx="32400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자신의 로컬에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에서 다운 받은</a:t>
            </a:r>
            <a:br>
              <a:rPr lang="en-US" altLang="ko-KR" dirty="0"/>
            </a:br>
            <a:r>
              <a:rPr lang="ko-KR" altLang="en-US" dirty="0"/>
              <a:t>압축 파일해제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6E874-4847-42A4-8B28-E5676B86C1DA}"/>
              </a:ext>
            </a:extLst>
          </p:cNvPr>
          <p:cNvSpPr txBox="1"/>
          <p:nvPr/>
        </p:nvSpPr>
        <p:spPr>
          <a:xfrm>
            <a:off x="4320000" y="1080000"/>
            <a:ext cx="432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자신의 소스 코드가 </a:t>
            </a:r>
            <a:r>
              <a:rPr lang="en-US" altLang="ko-KR" dirty="0" err="1"/>
              <a:t>Gihub</a:t>
            </a:r>
            <a:r>
              <a:rPr lang="en-US" altLang="ko-KR" dirty="0"/>
              <a:t> Desktop</a:t>
            </a:r>
            <a:r>
              <a:rPr lang="ko-KR" altLang="en-US" dirty="0"/>
              <a:t> </a:t>
            </a:r>
            <a:r>
              <a:rPr lang="en-US" altLang="ko-KR" dirty="0"/>
              <a:t>Changes </a:t>
            </a:r>
            <a:r>
              <a:rPr lang="ko-KR" altLang="en-US" dirty="0"/>
              <a:t>탭에서 확인 되고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좌측 하단에 보이는 </a:t>
            </a:r>
            <a:r>
              <a:rPr lang="en-US" altLang="ko-KR" dirty="0"/>
              <a:t>“Commit to master”</a:t>
            </a:r>
            <a:r>
              <a:rPr lang="ko-KR" altLang="en-US" dirty="0"/>
              <a:t>로 로컬 저장소에 등록합니다</a:t>
            </a:r>
            <a:endParaRPr lang="en-US" altLang="ko-KR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B43FA09-5EA2-41C0-9D04-4E6C43CF127E}"/>
              </a:ext>
            </a:extLst>
          </p:cNvPr>
          <p:cNvSpPr/>
          <p:nvPr/>
        </p:nvSpPr>
        <p:spPr>
          <a:xfrm>
            <a:off x="8460000" y="288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93EFD-26D6-4CDD-943A-55BBD79E6367}"/>
              </a:ext>
            </a:extLst>
          </p:cNvPr>
          <p:cNvSpPr txBox="1"/>
          <p:nvPr/>
        </p:nvSpPr>
        <p:spPr>
          <a:xfrm>
            <a:off x="9000000" y="1080000"/>
            <a:ext cx="324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좌측 상단에 보이는 </a:t>
            </a:r>
            <a:r>
              <a:rPr lang="en-US" altLang="ko-KR" dirty="0"/>
              <a:t>History </a:t>
            </a:r>
            <a:r>
              <a:rPr lang="ko-KR" altLang="en-US" dirty="0"/>
              <a:t>탭을 확인 해보면</a:t>
            </a:r>
            <a:r>
              <a:rPr lang="en-US" altLang="ko-KR" dirty="0"/>
              <a:t>, </a:t>
            </a:r>
            <a:r>
              <a:rPr lang="ko-KR" altLang="en-US" dirty="0"/>
              <a:t>자신의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로컬 저장소에 등록된 정보가 기록 됩니다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3F3E09-34DB-4931-99A7-1FE124C56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879999"/>
            <a:ext cx="3240000" cy="213986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25DC569-DB46-456A-B9AF-247CCE9D0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2880000"/>
            <a:ext cx="3240000" cy="257547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99ED41-35AC-4DA4-84E0-CBFA642D75D6}"/>
              </a:ext>
            </a:extLst>
          </p:cNvPr>
          <p:cNvSpPr/>
          <p:nvPr/>
        </p:nvSpPr>
        <p:spPr>
          <a:xfrm>
            <a:off x="3960000" y="288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B831EDC-F6FB-4832-9C82-C7AA73421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2880000"/>
            <a:ext cx="2880000" cy="22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BD296-B818-40AB-8267-B94ADE2C43E6}"/>
              </a:ext>
            </a:extLst>
          </p:cNvPr>
          <p:cNvSpPr txBox="1"/>
          <p:nvPr/>
        </p:nvSpPr>
        <p:spPr>
          <a:xfrm>
            <a:off x="360000" y="360000"/>
            <a:ext cx="61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Desktop </a:t>
            </a:r>
            <a:r>
              <a:rPr lang="ko-KR" altLang="en-US" sz="2800" b="1" dirty="0"/>
              <a:t>사용법 </a:t>
            </a:r>
            <a:r>
              <a:rPr lang="en-US" altLang="ko-KR" sz="2800" b="1" dirty="0"/>
              <a:t>4 (Publish)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57965-6ABE-4340-8F62-63BC77C4B1B7}"/>
              </a:ext>
            </a:extLst>
          </p:cNvPr>
          <p:cNvSpPr txBox="1"/>
          <p:nvPr/>
        </p:nvSpPr>
        <p:spPr>
          <a:xfrm>
            <a:off x="360000" y="1440000"/>
            <a:ext cx="324000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온라인 저장소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업로드 하기 위해서는 계정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정보가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상단 탭 메뉴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File &gt; Options &gt; Accounts </a:t>
            </a:r>
            <a:r>
              <a:rPr lang="ko-KR" altLang="en-US" dirty="0"/>
              <a:t>정보를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6E874-4847-42A4-8B28-E5676B86C1DA}"/>
              </a:ext>
            </a:extLst>
          </p:cNvPr>
          <p:cNvSpPr txBox="1"/>
          <p:nvPr/>
        </p:nvSpPr>
        <p:spPr>
          <a:xfrm>
            <a:off x="4320000" y="1080000"/>
            <a:ext cx="432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Gihub</a:t>
            </a:r>
            <a:r>
              <a:rPr lang="en-US" altLang="ko-KR" dirty="0"/>
              <a:t> Desktop </a:t>
            </a:r>
            <a:r>
              <a:rPr lang="ko-KR" altLang="en-US" dirty="0"/>
              <a:t>상단에 보이는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“Publish repository” </a:t>
            </a:r>
            <a:r>
              <a:rPr lang="ko-KR" altLang="en-US" dirty="0"/>
              <a:t>를 선택</a:t>
            </a:r>
            <a:br>
              <a:rPr lang="en-US" altLang="ko-KR" dirty="0"/>
            </a:br>
            <a:r>
              <a:rPr lang="ko-KR" altLang="en-US" dirty="0"/>
              <a:t>온라인 저장소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코드가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업로드 된다</a:t>
            </a:r>
            <a:endParaRPr lang="en-US" altLang="ko-KR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B43FA09-5EA2-41C0-9D04-4E6C43CF127E}"/>
              </a:ext>
            </a:extLst>
          </p:cNvPr>
          <p:cNvSpPr/>
          <p:nvPr/>
        </p:nvSpPr>
        <p:spPr>
          <a:xfrm>
            <a:off x="8460000" y="396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93EFD-26D6-4CDD-943A-55BBD79E6367}"/>
              </a:ext>
            </a:extLst>
          </p:cNvPr>
          <p:cNvSpPr txBox="1"/>
          <p:nvPr/>
        </p:nvSpPr>
        <p:spPr>
          <a:xfrm>
            <a:off x="9000000" y="1440000"/>
            <a:ext cx="32400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홈페이지로 이동하여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자신의 계정으로 로그인 후 업로드 된 정보를 확인한다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99ED41-35AC-4DA4-84E0-CBFA642D75D6}"/>
              </a:ext>
            </a:extLst>
          </p:cNvPr>
          <p:cNvSpPr/>
          <p:nvPr/>
        </p:nvSpPr>
        <p:spPr>
          <a:xfrm>
            <a:off x="3600000" y="396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57B1B-A88A-44CB-BD88-5D1B5FB1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320000"/>
            <a:ext cx="2880000" cy="97333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D3611D6-69AC-4CAE-A560-6B51ECB54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240000"/>
            <a:ext cx="3960000" cy="313605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07C1D24-0F83-4057-B008-0007F2EF6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3600000"/>
            <a:ext cx="3060000" cy="16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BD296-B818-40AB-8267-B94ADE2C43E6}"/>
              </a:ext>
            </a:extLst>
          </p:cNvPr>
          <p:cNvSpPr txBox="1"/>
          <p:nvPr/>
        </p:nvSpPr>
        <p:spPr>
          <a:xfrm>
            <a:off x="360000" y="360000"/>
            <a:ext cx="57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Desktop </a:t>
            </a:r>
            <a:r>
              <a:rPr lang="ko-KR" altLang="en-US" sz="2800" b="1" dirty="0"/>
              <a:t>사용법 </a:t>
            </a:r>
            <a:r>
              <a:rPr lang="en-US" altLang="ko-KR" sz="2800" b="1" dirty="0"/>
              <a:t>5 (Push)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57965-6ABE-4340-8F62-63BC77C4B1B7}"/>
              </a:ext>
            </a:extLst>
          </p:cNvPr>
          <p:cNvSpPr txBox="1"/>
          <p:nvPr/>
        </p:nvSpPr>
        <p:spPr>
          <a:xfrm>
            <a:off x="360000" y="1440000"/>
            <a:ext cx="324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로컬 저장소 경로에 새로운 파일이나 코드가 변경된다면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Changes </a:t>
            </a:r>
            <a:r>
              <a:rPr lang="ko-KR" altLang="en-US" dirty="0"/>
              <a:t>탭에서 변경된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정보가 나타난다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6E874-4847-42A4-8B28-E5676B86C1DA}"/>
              </a:ext>
            </a:extLst>
          </p:cNvPr>
          <p:cNvSpPr txBox="1"/>
          <p:nvPr/>
        </p:nvSpPr>
        <p:spPr>
          <a:xfrm>
            <a:off x="4320000" y="1080000"/>
            <a:ext cx="432000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좌측 하단에 변경된 것에 대한 설명을 작성한 후</a:t>
            </a:r>
            <a:br>
              <a:rPr lang="en-US" altLang="ko-KR" dirty="0"/>
            </a:br>
            <a:r>
              <a:rPr lang="en-US" altLang="ko-KR" dirty="0"/>
              <a:t>“Commit to dev”</a:t>
            </a:r>
            <a:r>
              <a:rPr lang="ko-KR" altLang="en-US" dirty="0"/>
              <a:t>하게 되면 로컬 저장소 이력 관리에 추가 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상단 바 </a:t>
            </a:r>
            <a:r>
              <a:rPr lang="en-US" altLang="ko-KR" dirty="0"/>
              <a:t>“Push dev” </a:t>
            </a:r>
            <a:r>
              <a:rPr lang="ko-KR" altLang="en-US" dirty="0"/>
              <a:t>를 하면</a:t>
            </a:r>
            <a:br>
              <a:rPr lang="en-US" altLang="ko-KR" dirty="0"/>
            </a:br>
            <a:r>
              <a:rPr lang="ko-KR" altLang="en-US" dirty="0"/>
              <a:t>온라인 저장소에도 저장된다</a:t>
            </a:r>
            <a:endParaRPr lang="en-US" altLang="ko-KR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B43FA09-5EA2-41C0-9D04-4E6C43CF127E}"/>
              </a:ext>
            </a:extLst>
          </p:cNvPr>
          <p:cNvSpPr/>
          <p:nvPr/>
        </p:nvSpPr>
        <p:spPr>
          <a:xfrm>
            <a:off x="8460000" y="396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93EFD-26D6-4CDD-943A-55BBD79E6367}"/>
              </a:ext>
            </a:extLst>
          </p:cNvPr>
          <p:cNvSpPr txBox="1"/>
          <p:nvPr/>
        </p:nvSpPr>
        <p:spPr>
          <a:xfrm>
            <a:off x="9000000" y="1800000"/>
            <a:ext cx="32400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홈페이지로 이동하여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자신의 계정으로 로그인 후 업로드 된 정보를 확인한다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99ED41-35AC-4DA4-84E0-CBFA642D75D6}"/>
              </a:ext>
            </a:extLst>
          </p:cNvPr>
          <p:cNvSpPr/>
          <p:nvPr/>
        </p:nvSpPr>
        <p:spPr>
          <a:xfrm>
            <a:off x="3960000" y="396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07C1D24-0F83-4057-B008-0007F2EF6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3600000"/>
            <a:ext cx="3060000" cy="16607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93CE9E-850B-4073-9CF4-F7E8DAA88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240000"/>
            <a:ext cx="3240000" cy="258235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68C0359-BB34-4AA1-BF5A-DC1A125CB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7" y="3960000"/>
            <a:ext cx="2333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BD296-B818-40AB-8267-B94ADE2C43E6}"/>
              </a:ext>
            </a:extLst>
          </p:cNvPr>
          <p:cNvSpPr txBox="1"/>
          <p:nvPr/>
        </p:nvSpPr>
        <p:spPr>
          <a:xfrm>
            <a:off x="360000" y="360000"/>
            <a:ext cx="46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Desktop </a:t>
            </a:r>
            <a:r>
              <a:rPr lang="ko-KR" altLang="en-US" sz="2800" b="1" dirty="0"/>
              <a:t>병합 </a:t>
            </a:r>
            <a:r>
              <a:rPr lang="en-US" altLang="ko-KR" sz="28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57965-6ABE-4340-8F62-63BC77C4B1B7}"/>
              </a:ext>
            </a:extLst>
          </p:cNvPr>
          <p:cNvSpPr txBox="1"/>
          <p:nvPr/>
        </p:nvSpPr>
        <p:spPr>
          <a:xfrm>
            <a:off x="360000" y="2160000"/>
            <a:ext cx="360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나</a:t>
            </a:r>
            <a:r>
              <a:rPr lang="en-US" altLang="ko-KR" dirty="0"/>
              <a:t>(</a:t>
            </a:r>
            <a:r>
              <a:rPr lang="ko-KR" altLang="en-US" dirty="0"/>
              <a:t>상준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 err="1"/>
              <a:t>Github</a:t>
            </a:r>
            <a:r>
              <a:rPr lang="en-US" altLang="ko-KR" dirty="0"/>
              <a:t> repository </a:t>
            </a:r>
            <a:r>
              <a:rPr lang="ko-KR" altLang="en-US" dirty="0"/>
              <a:t>를 만든 프로젝트 관리자다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함께 작업해야 할 저장소를</a:t>
            </a:r>
            <a:br>
              <a:rPr lang="en-US" altLang="ko-KR" dirty="0"/>
            </a:br>
            <a:r>
              <a:rPr lang="ko-KR" altLang="en-US" dirty="0"/>
              <a:t>인태형이 </a:t>
            </a:r>
            <a:r>
              <a:rPr lang="en-US" altLang="ko-KR" dirty="0"/>
              <a:t>Fork </a:t>
            </a:r>
            <a:r>
              <a:rPr lang="ko-KR" altLang="en-US" dirty="0"/>
              <a:t>한다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99ED41-35AC-4DA4-84E0-CBFA642D75D6}"/>
              </a:ext>
            </a:extLst>
          </p:cNvPr>
          <p:cNvSpPr/>
          <p:nvPr/>
        </p:nvSpPr>
        <p:spPr>
          <a:xfrm>
            <a:off x="6480000" y="432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5C28C3-9F1C-4307-96A8-3F034BC32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320000"/>
            <a:ext cx="5947494" cy="693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EA9F9-0ACC-432B-8A75-6656BCD3A2BB}"/>
              </a:ext>
            </a:extLst>
          </p:cNvPr>
          <p:cNvSpPr txBox="1"/>
          <p:nvPr/>
        </p:nvSpPr>
        <p:spPr>
          <a:xfrm>
            <a:off x="7560000" y="1800000"/>
            <a:ext cx="324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영진님 </a:t>
            </a:r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에서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File &gt; Clone a repository &gt; </a:t>
            </a:r>
            <a:r>
              <a:rPr lang="ko-KR" altLang="en-US" dirty="0"/>
              <a:t>인태형이 </a:t>
            </a:r>
            <a:r>
              <a:rPr lang="en-US" altLang="ko-KR" dirty="0"/>
              <a:t>Fork</a:t>
            </a:r>
            <a:r>
              <a:rPr lang="ko-KR" altLang="en-US" dirty="0"/>
              <a:t>한 저장소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ko-KR" altLang="en-US" dirty="0"/>
              <a:t>선택 후 </a:t>
            </a:r>
            <a:r>
              <a:rPr lang="en-US" altLang="ko-KR" dirty="0"/>
              <a:t>Clone </a:t>
            </a:r>
            <a:r>
              <a:rPr lang="ko-KR" altLang="en-US" dirty="0"/>
              <a:t>클릭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FCAF80A-C597-4CFC-B9F5-6A18DF3FB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3960000"/>
            <a:ext cx="3960000" cy="21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8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BD296-B818-40AB-8267-B94ADE2C43E6}"/>
              </a:ext>
            </a:extLst>
          </p:cNvPr>
          <p:cNvSpPr txBox="1"/>
          <p:nvPr/>
        </p:nvSpPr>
        <p:spPr>
          <a:xfrm>
            <a:off x="360000" y="360000"/>
            <a:ext cx="46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Desktop </a:t>
            </a:r>
            <a:r>
              <a:rPr lang="ko-KR" altLang="en-US" sz="2800" b="1" dirty="0"/>
              <a:t>병합 </a:t>
            </a:r>
            <a:r>
              <a:rPr lang="en-US" altLang="ko-KR" sz="2800" b="1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57965-6ABE-4340-8F62-63BC77C4B1B7}"/>
              </a:ext>
            </a:extLst>
          </p:cNvPr>
          <p:cNvSpPr txBox="1"/>
          <p:nvPr/>
        </p:nvSpPr>
        <p:spPr>
          <a:xfrm>
            <a:off x="360000" y="1440000"/>
            <a:ext cx="540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영진님 작업한 코드를 </a:t>
            </a:r>
            <a:r>
              <a:rPr lang="en-US" altLang="ko-KR" dirty="0"/>
              <a:t>Changes </a:t>
            </a:r>
            <a:r>
              <a:rPr lang="ko-KR" altLang="en-US" dirty="0"/>
              <a:t>탭에서 확인하고 </a:t>
            </a:r>
            <a:r>
              <a:rPr lang="en-US" altLang="ko-KR" dirty="0"/>
              <a:t>“Commit to dev”</a:t>
            </a:r>
            <a:r>
              <a:rPr lang="ko-KR" altLang="en-US" dirty="0"/>
              <a:t>를 선택한다 </a:t>
            </a:r>
            <a:r>
              <a:rPr lang="en-US" altLang="ko-KR" dirty="0"/>
              <a:t>“Push dev” 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하게 되면 </a:t>
            </a:r>
            <a:r>
              <a:rPr lang="en-US" altLang="ko-KR" dirty="0"/>
              <a:t>Fork </a:t>
            </a:r>
            <a:r>
              <a:rPr lang="ko-KR" altLang="en-US" dirty="0"/>
              <a:t>한 인태형의 </a:t>
            </a:r>
            <a:r>
              <a:rPr lang="en-US" altLang="ko-KR" dirty="0" err="1"/>
              <a:t>Github</a:t>
            </a:r>
            <a:r>
              <a:rPr lang="en-US" altLang="ko-KR" dirty="0"/>
              <a:t> repo </a:t>
            </a:r>
            <a:r>
              <a:rPr lang="ko-KR" altLang="en-US" dirty="0"/>
              <a:t>저장소로 업로드 된다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99ED41-35AC-4DA4-84E0-CBFA642D75D6}"/>
              </a:ext>
            </a:extLst>
          </p:cNvPr>
          <p:cNvSpPr/>
          <p:nvPr/>
        </p:nvSpPr>
        <p:spPr>
          <a:xfrm>
            <a:off x="6480000" y="432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EA9F9-0ACC-432B-8A75-6656BCD3A2BB}"/>
              </a:ext>
            </a:extLst>
          </p:cNvPr>
          <p:cNvSpPr txBox="1"/>
          <p:nvPr/>
        </p:nvSpPr>
        <p:spPr>
          <a:xfrm>
            <a:off x="7200000" y="1800000"/>
            <a:ext cx="46800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Fork </a:t>
            </a:r>
            <a:r>
              <a:rPr lang="ko-KR" altLang="en-US" dirty="0"/>
              <a:t>한 </a:t>
            </a:r>
            <a:r>
              <a:rPr lang="en-US" altLang="ko-KR" dirty="0"/>
              <a:t>repository </a:t>
            </a:r>
            <a:r>
              <a:rPr lang="ko-KR" altLang="en-US" dirty="0"/>
              <a:t>에서 </a:t>
            </a:r>
            <a:r>
              <a:rPr lang="en-US" altLang="ko-KR" dirty="0"/>
              <a:t>dev branch</a:t>
            </a:r>
            <a:r>
              <a:rPr lang="ko-KR" altLang="en-US" dirty="0"/>
              <a:t> 클릭</a:t>
            </a:r>
            <a:br>
              <a:rPr lang="en-US" altLang="ko-KR" dirty="0"/>
            </a:br>
            <a:r>
              <a:rPr lang="ko-KR" altLang="en-US" dirty="0"/>
              <a:t>상단 탭 </a:t>
            </a:r>
            <a:r>
              <a:rPr lang="en-US" altLang="ko-KR" dirty="0"/>
              <a:t>Branch </a:t>
            </a:r>
            <a:r>
              <a:rPr lang="ko-KR" altLang="en-US" dirty="0"/>
              <a:t>클릭 하고</a:t>
            </a:r>
            <a:br>
              <a:rPr lang="en-US" altLang="ko-KR" dirty="0"/>
            </a:br>
            <a:r>
              <a:rPr lang="en-US" altLang="ko-KR" dirty="0"/>
              <a:t>“create pull request” </a:t>
            </a:r>
            <a:r>
              <a:rPr lang="ko-KR" altLang="en-US" dirty="0"/>
              <a:t>클릭 하면</a:t>
            </a:r>
            <a:br>
              <a:rPr lang="en-US" altLang="ko-KR" dirty="0"/>
            </a:b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홈페이지로 연결됨</a:t>
            </a:r>
            <a:r>
              <a:rPr lang="en-US" altLang="ko-KR" dirty="0"/>
              <a:t>	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CFDC6BD-AC63-42DA-9226-7D3DFA727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960000"/>
            <a:ext cx="3960000" cy="216808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9682447-94A1-4D0D-9523-21077E80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240000"/>
            <a:ext cx="3960000" cy="31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BD296-B818-40AB-8267-B94ADE2C43E6}"/>
              </a:ext>
            </a:extLst>
          </p:cNvPr>
          <p:cNvSpPr txBox="1"/>
          <p:nvPr/>
        </p:nvSpPr>
        <p:spPr>
          <a:xfrm>
            <a:off x="360000" y="360000"/>
            <a:ext cx="46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Desktop </a:t>
            </a:r>
            <a:r>
              <a:rPr lang="ko-KR" altLang="en-US" sz="2800" b="1" dirty="0"/>
              <a:t>병합 </a:t>
            </a:r>
            <a:r>
              <a:rPr lang="en-US" altLang="ko-KR" sz="2800" b="1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57965-6ABE-4340-8F62-63BC77C4B1B7}"/>
              </a:ext>
            </a:extLst>
          </p:cNvPr>
          <p:cNvSpPr txBox="1"/>
          <p:nvPr/>
        </p:nvSpPr>
        <p:spPr>
          <a:xfrm>
            <a:off x="360000" y="1800000"/>
            <a:ext cx="46800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repository </a:t>
            </a:r>
            <a:r>
              <a:rPr lang="ko-KR" altLang="en-US" dirty="0"/>
              <a:t>관리자는 </a:t>
            </a:r>
            <a:r>
              <a:rPr lang="en-US" altLang="ko-KR" dirty="0"/>
              <a:t>Pull requests </a:t>
            </a:r>
            <a:r>
              <a:rPr lang="ko-KR" altLang="en-US" dirty="0"/>
              <a:t>탭에서 요청을 확인하고 병합할지 거절할지 결정할 수 있다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99ED41-35AC-4DA4-84E0-CBFA642D75D6}"/>
              </a:ext>
            </a:extLst>
          </p:cNvPr>
          <p:cNvSpPr/>
          <p:nvPr/>
        </p:nvSpPr>
        <p:spPr>
          <a:xfrm>
            <a:off x="5400000" y="3600000"/>
            <a:ext cx="360000" cy="3600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EA9F9-0ACC-432B-8A75-6656BCD3A2BB}"/>
              </a:ext>
            </a:extLst>
          </p:cNvPr>
          <p:cNvSpPr txBox="1"/>
          <p:nvPr/>
        </p:nvSpPr>
        <p:spPr>
          <a:xfrm>
            <a:off x="6120000" y="2880000"/>
            <a:ext cx="576000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병합을 허락하기 전에 </a:t>
            </a:r>
            <a:r>
              <a:rPr lang="en-US" altLang="ko-KR" dirty="0"/>
              <a:t>conflict </a:t>
            </a:r>
            <a:r>
              <a:rPr lang="ko-KR" altLang="en-US" dirty="0"/>
              <a:t>문제가 발생하면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 에서 </a:t>
            </a:r>
            <a:r>
              <a:rPr lang="en-US" altLang="ko-KR" dirty="0"/>
              <a:t>resolve conflict </a:t>
            </a:r>
            <a:r>
              <a:rPr lang="ko-KR" altLang="en-US" dirty="0"/>
              <a:t>버튼을 눌러</a:t>
            </a:r>
            <a:br>
              <a:rPr lang="en-US" altLang="ko-KR" dirty="0"/>
            </a:br>
            <a:r>
              <a:rPr lang="ko-KR" altLang="en-US" dirty="0"/>
              <a:t>관리자가 수정한 후에 병합을 할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중간중간 다양한 이슈가 있을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구글링을 통해 충분히 해결 할 수 있을 거다</a:t>
            </a:r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E08247-A9C0-4CB4-90C3-CCF246A98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0"/>
            <a:ext cx="432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466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5</cp:revision>
  <dcterms:created xsi:type="dcterms:W3CDTF">2020-10-27T05:46:10Z</dcterms:created>
  <dcterms:modified xsi:type="dcterms:W3CDTF">2020-12-29T05:27:37Z</dcterms:modified>
</cp:coreProperties>
</file>