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07508-9B63-05DC-F433-4E1707F3C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10EF4-C49E-01D1-09E5-FD990613D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2C6CF-34B8-EC1C-4203-F0817E1C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3DB3C-5974-0C49-8001-ADB0E69A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ED1C9-8997-954A-988B-E0976B9C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6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F8751-1599-DCE6-EC81-B9DFAC69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5E14E-DC1B-F0E8-04E1-51EF962F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10733-1079-7809-5349-8AE8BB86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CB7F4-DBDD-BCC6-0404-5A8F0864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399B7-B90F-FDFA-B079-B5CF9292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19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436427-0205-B98A-7013-31B917004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35A569-9263-667C-B720-0E4614813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12639-FCC0-F25F-F468-B4918428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E3D48-96A3-B50A-EE60-775807EE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0F710A-33AB-18D9-32DE-87BA922D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D06E5-1A70-4BB0-1521-05720417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FEE8C-4DDE-46F8-A865-3E1CB1EE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6C326-1C01-0A79-A629-F1AC59E9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2077B-6B22-5617-07CD-30B5A940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7D117-4E2A-2C9E-99DC-33948BD2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2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7DDC-E794-3D4B-2D98-52C85400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CFBA6-9437-9BA5-01B7-F61B810E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B9DE6-1B58-8D41-B8F1-19468088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BD39D-B03B-307D-4FF8-2D59E5BA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319A4-8683-03B3-7F9B-A161297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96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8AB6A-B759-3376-19B3-5DCCA21D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54EF73-A47A-31B4-CB30-42CFF441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518AA-0C15-F105-C00E-B3A63B9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C40A65-D1AB-1B8B-0C19-A8A0F9C1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3B823-A73E-8211-3AD4-A3EDF992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94CF1-02EC-09C7-7F24-EACB1FE2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1367-3B08-F1D5-0930-D145A7F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7E6F9-8F99-9451-BE29-CBD2EC58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B16F5F-440E-EDED-625D-F751EE0C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E7CC8-AB6C-300F-DEEA-1DFE2C99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09210C-3D1F-6B95-D8D5-6BB2646FE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1E10F3-5CBF-05B9-5201-8132D51E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8B7DE3-4536-636C-2740-9FBD67AA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457913-2B0E-34C1-7B64-939D52C1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4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C241-7554-3E36-C12E-86E1DDDC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53D4C9-7B38-6958-1440-E4C14937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EE1F98-C7D1-D999-3A3D-2F6C001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D653B6-9FC6-50A0-ED9D-B2B29FBD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05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6F3F63-CF1A-0763-B0DC-B5084D6C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F65F59-8105-C175-944F-B98499FF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C93554-16D2-12B8-124F-23EACBC3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53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56133-27D9-D5DD-C45D-9F5F4AC0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345CD-05E7-965F-044F-9BD0D92F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1D7FF4-F826-7C1A-D5DF-DB87EB29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4CD63-B8AC-94D2-F492-AA1BD32A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DFB2B-7C53-D666-D0D9-F3261B19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51C3D-13F2-3848-9A8F-72ED5E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9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AC60C-86D7-1D12-D7AE-09241AA3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D3B419-CC1B-D449-E965-F4835734D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E38C2-1FA4-0377-8EE1-AB31A7FDE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DE4AF6-F113-4114-A335-695D1E5D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2B65B-2E4B-4C49-8294-68F0D9A4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37273-4691-0022-BAF3-75C7950C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0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DF59A8-8B32-A973-6455-E99DFC43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30B7C4-9C20-E6D6-BDB4-765DD8B5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CD7F5-47C5-76F3-6722-73C91D2EA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6D2DD-2EA8-4F0A-8231-33558CE9C2BA}" type="datetimeFigureOut">
              <a:rPr lang="de-DE" smtClean="0"/>
              <a:t>20.07.2024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3E4C9-A1D6-78F5-8C19-9C5F1765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78B1F-EA6D-B0C1-43F3-AB2FC1677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75B23-1A67-439D-BAE3-8DB5C893C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5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E3DC055-69D7-D80E-6401-836FC75E620F}"/>
              </a:ext>
            </a:extLst>
          </p:cNvPr>
          <p:cNvSpPr/>
          <p:nvPr/>
        </p:nvSpPr>
        <p:spPr>
          <a:xfrm>
            <a:off x="1514474" y="2349000"/>
            <a:ext cx="2160000" cy="21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stehst vor Einer Kreuzung. Was tust du?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776AA33-C609-C58E-84F4-210C288203B1}"/>
              </a:ext>
            </a:extLst>
          </p:cNvPr>
          <p:cNvSpPr/>
          <p:nvPr/>
        </p:nvSpPr>
        <p:spPr>
          <a:xfrm>
            <a:off x="6229349" y="825000"/>
            <a:ext cx="2160000" cy="21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wirst gefressen :/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35A36D-DC73-5E22-7E6E-DD488A883ED8}"/>
              </a:ext>
            </a:extLst>
          </p:cNvPr>
          <p:cNvSpPr/>
          <p:nvPr/>
        </p:nvSpPr>
        <p:spPr>
          <a:xfrm>
            <a:off x="6357528" y="3873001"/>
            <a:ext cx="2160000" cy="21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gehst auf eine Party und hast viel Spaß!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1A51E0-7F99-92A6-AF63-9C8EE8D07F97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3358149" y="1905000"/>
            <a:ext cx="2871200" cy="7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3381FB-7A0E-7188-514E-C9F71DA41130}"/>
              </a:ext>
            </a:extLst>
          </p:cNvPr>
          <p:cNvSpPr txBox="1"/>
          <p:nvPr/>
        </p:nvSpPr>
        <p:spPr>
          <a:xfrm rot="20702254">
            <a:off x="3418163" y="1809751"/>
            <a:ext cx="405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Gehe nach links zu hungrigen Löwen…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F303ED-351C-9E19-0096-54DEDAFAEBC0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358149" y="4192675"/>
            <a:ext cx="2999379" cy="76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E9903A1-EC2C-ADCA-3159-BCD23EF019F7}"/>
              </a:ext>
            </a:extLst>
          </p:cNvPr>
          <p:cNvSpPr txBox="1"/>
          <p:nvPr/>
        </p:nvSpPr>
        <p:spPr>
          <a:xfrm rot="869969">
            <a:off x="3491999" y="4424534"/>
            <a:ext cx="405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Gehe nach rechts zu deinen Freunden…</a:t>
            </a:r>
          </a:p>
        </p:txBody>
      </p:sp>
    </p:spTree>
    <p:extLst>
      <p:ext uri="{BB962C8B-B14F-4D97-AF65-F5344CB8AC3E}">
        <p14:creationId xmlns:p14="http://schemas.microsoft.com/office/powerpoint/2010/main" val="227443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E3DC055-69D7-D80E-6401-836FC75E620F}"/>
              </a:ext>
            </a:extLst>
          </p:cNvPr>
          <p:cNvSpPr/>
          <p:nvPr/>
        </p:nvSpPr>
        <p:spPr>
          <a:xfrm>
            <a:off x="1514474" y="2349000"/>
            <a:ext cx="2160000" cy="21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Du stehst vor Einer Kreuzung. Was tust du?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776AA33-C609-C58E-84F4-210C288203B1}"/>
              </a:ext>
            </a:extLst>
          </p:cNvPr>
          <p:cNvSpPr/>
          <p:nvPr/>
        </p:nvSpPr>
        <p:spPr>
          <a:xfrm>
            <a:off x="6229349" y="825000"/>
            <a:ext cx="2160000" cy="216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35A36D-DC73-5E22-7E6E-DD488A883ED8}"/>
              </a:ext>
            </a:extLst>
          </p:cNvPr>
          <p:cNvSpPr/>
          <p:nvPr/>
        </p:nvSpPr>
        <p:spPr>
          <a:xfrm>
            <a:off x="6357528" y="3873001"/>
            <a:ext cx="2160000" cy="21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1A51E0-7F99-92A6-AF63-9C8EE8D07F97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3358149" y="1905000"/>
            <a:ext cx="2871200" cy="7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3381FB-7A0E-7188-514E-C9F71DA41130}"/>
              </a:ext>
            </a:extLst>
          </p:cNvPr>
          <p:cNvSpPr txBox="1"/>
          <p:nvPr/>
        </p:nvSpPr>
        <p:spPr>
          <a:xfrm rot="20702254">
            <a:off x="3418163" y="1809751"/>
            <a:ext cx="4052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Gehe nach links zu hungrigen Löwen…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0F303ED-351C-9E19-0096-54DEDAFAEBC0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3358149" y="4192675"/>
            <a:ext cx="2999379" cy="76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E9903A1-EC2C-ADCA-3159-BCD23EF019F7}"/>
              </a:ext>
            </a:extLst>
          </p:cNvPr>
          <p:cNvSpPr txBox="1"/>
          <p:nvPr/>
        </p:nvSpPr>
        <p:spPr>
          <a:xfrm rot="869969">
            <a:off x="4805938" y="4370500"/>
            <a:ext cx="1009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?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7BF6DF98-7247-512C-D6EC-F1F1F0545B8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94474" y="4509000"/>
            <a:ext cx="2192871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F7A505D-250A-1B33-CA23-94DE14CF6E30}"/>
              </a:ext>
            </a:extLst>
          </p:cNvPr>
          <p:cNvSpPr txBox="1"/>
          <p:nvPr/>
        </p:nvSpPr>
        <p:spPr>
          <a:xfrm>
            <a:off x="4999565" y="5876925"/>
            <a:ext cx="12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E771AFF-ECF7-1A90-E1B8-82E984C3E24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389349" y="1231176"/>
            <a:ext cx="1978827" cy="67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8C8EDC-2CEB-4B3D-F9BF-2EE008E62EF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389349" y="1905000"/>
            <a:ext cx="1907176" cy="700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145ABD5-53CB-EC35-F0C0-3ED51836C837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517528" y="4438650"/>
            <a:ext cx="1702797" cy="51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9CFBE86-FA8C-C991-240B-AF0316C32BD2}"/>
              </a:ext>
            </a:extLst>
          </p:cNvPr>
          <p:cNvSpPr/>
          <p:nvPr/>
        </p:nvSpPr>
        <p:spPr>
          <a:xfrm>
            <a:off x="5429250" y="361950"/>
            <a:ext cx="3771900" cy="3171825"/>
          </a:xfrm>
          <a:prstGeom prst="rect">
            <a:avLst/>
          </a:prstGeom>
          <a:solidFill>
            <a:srgbClr val="BFBFBF">
              <a:alpha val="6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dirty="0"/>
              <a:t>Story Point</a:t>
            </a:r>
          </a:p>
        </p:txBody>
      </p:sp>
    </p:spTree>
    <p:extLst>
      <p:ext uri="{BB962C8B-B14F-4D97-AF65-F5344CB8AC3E}">
        <p14:creationId xmlns:p14="http://schemas.microsoft.com/office/powerpoint/2010/main" val="130134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49218-AC07-ACAA-6F55-99477056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de-DE"/>
              <a:t>Story Point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96BAC5-DFA1-5E42-EB2D-C18F1881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75" y="704504"/>
            <a:ext cx="9030450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DE529-9D99-EB0B-3A6D-F530FA7D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110" y="4151732"/>
            <a:ext cx="6382966" cy="2216512"/>
          </a:xfrm>
        </p:spPr>
        <p:txBody>
          <a:bodyPr>
            <a:normAutofit/>
          </a:bodyPr>
          <a:lstStyle/>
          <a:p>
            <a:r>
              <a:rPr lang="de-DE" sz="1600" dirty="0"/>
              <a:t>Grundbaustein Eurer Geschichten</a:t>
            </a:r>
          </a:p>
          <a:p>
            <a:r>
              <a:rPr lang="de-DE" sz="1600" dirty="0"/>
              <a:t>Speichert:</a:t>
            </a:r>
          </a:p>
          <a:p>
            <a:pPr lvl="1"/>
            <a:r>
              <a:rPr lang="de-DE" sz="1600" dirty="0"/>
              <a:t>Fragen-Text</a:t>
            </a:r>
          </a:p>
          <a:p>
            <a:pPr lvl="1"/>
            <a:r>
              <a:rPr lang="de-DE" sz="1600" dirty="0"/>
              <a:t>Entscheidungsmöglichkeiten</a:t>
            </a:r>
          </a:p>
          <a:p>
            <a:pPr lvl="1"/>
            <a:r>
              <a:rPr lang="de-DE" sz="1600" dirty="0"/>
              <a:t>Ob Endpunkt, falls ja ob verloren oder gewonnen</a:t>
            </a:r>
          </a:p>
          <a:p>
            <a:r>
              <a:rPr lang="de-DE" sz="1600" dirty="0"/>
              <a:t>Funktion, die eine Frage stellt und nächsten Story Point ausgibt</a:t>
            </a:r>
          </a:p>
        </p:txBody>
      </p:sp>
    </p:spTree>
    <p:extLst>
      <p:ext uri="{BB962C8B-B14F-4D97-AF65-F5344CB8AC3E}">
        <p14:creationId xmlns:p14="http://schemas.microsoft.com/office/powerpoint/2010/main" val="37954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  <vt:lpstr>Story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Schuster</dc:creator>
  <cp:lastModifiedBy>Benjamin Schuster</cp:lastModifiedBy>
  <cp:revision>1</cp:revision>
  <dcterms:created xsi:type="dcterms:W3CDTF">2024-07-20T21:07:11Z</dcterms:created>
  <dcterms:modified xsi:type="dcterms:W3CDTF">2024-07-20T21:22:29Z</dcterms:modified>
</cp:coreProperties>
</file>