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2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68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88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40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0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397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43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0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7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8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7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38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4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67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55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02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8232B3-1497-40F8-A445-99BFAEAE5684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B35E-3977-4066-97BB-C50B17C6FB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99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shint.com/docs/opti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92CE708-9097-3B50-B63A-CC2E31C9C6FE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dirty="0"/>
              <a:t>Инспекция исходного текста</a:t>
            </a:r>
            <a:r>
              <a:rPr lang="en-US" sz="4000" dirty="0"/>
              <a:t>. </a:t>
            </a:r>
            <a:r>
              <a:rPr lang="ru-RU" sz="4000" dirty="0"/>
              <a:t>Практическая часть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BAE266E-5801-5FC2-CEC7-157E5FF7A8FB}"/>
              </a:ext>
            </a:extLst>
          </p:cNvPr>
          <p:cNvSpPr txBox="1">
            <a:spLocks/>
          </p:cNvSpPr>
          <p:nvPr/>
        </p:nvSpPr>
        <p:spPr>
          <a:xfrm>
            <a:off x="1154955" y="4979194"/>
            <a:ext cx="8824913" cy="862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Подготовил Смирнов Константин</a:t>
            </a:r>
          </a:p>
          <a:p>
            <a:pPr algn="l"/>
            <a:r>
              <a:rPr lang="ru-RU"/>
              <a:t>Группа </a:t>
            </a:r>
            <a:r>
              <a:rPr lang="ru-RU" dirty="0"/>
              <a:t>ПКС-303</a:t>
            </a:r>
          </a:p>
        </p:txBody>
      </p:sp>
    </p:spTree>
    <p:extLst>
      <p:ext uri="{BB962C8B-B14F-4D97-AF65-F5344CB8AC3E}">
        <p14:creationId xmlns:p14="http://schemas.microsoft.com/office/powerpoint/2010/main" val="102837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0DA58-5358-1AA9-25A7-F9B1B11F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1CEEEE8-6468-EA01-C519-2213F6603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72337" cy="419548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анализатора кода используется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аботает по стандартам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JSLint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написан в дополнение к Node.js, а потому гибкий.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включает большое количество опций, что позволяет выполнять пользовательские проверки путем написания своего собственного генератора отчетов.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включает плагины для популярных текстовых редакторов, поэтому его можно запускать в процессе написания кода.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149E18-A307-5262-C1FF-83FCB201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4" y="2217554"/>
            <a:ext cx="5354040" cy="33285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9E1544-E43C-3D81-DE40-F7A413968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54" y="6000714"/>
            <a:ext cx="4563112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9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71030-DA46-826E-6BDA-32C319EE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8DF7D1-2F12-7227-254A-4A4F1C6F9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278" y="1554282"/>
            <a:ext cx="8307444" cy="4851000"/>
          </a:xfrm>
        </p:spPr>
      </p:pic>
    </p:spTree>
    <p:extLst>
      <p:ext uri="{BB962C8B-B14F-4D97-AF65-F5344CB8AC3E}">
        <p14:creationId xmlns:p14="http://schemas.microsoft.com/office/powerpoint/2010/main" val="264961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1CEAA-25B5-DEC6-D137-6BE88478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1F653-F543-DE52-AA4B-DCD9F012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46982" cy="419548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показывать предупреждения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считаются несущественными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 использование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“”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‘’.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пользовательской настройки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отдельно созданный файл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прописаны параметры использования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hlinkClick r:id="rId2"/>
              </a:rPr>
              <a:t>https://jshint.com/docs/options/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BFAE2A-37B5-7FB2-C21A-1D378682E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85" y="2052918"/>
            <a:ext cx="337232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5F69A-7F88-121B-16C1-DC7D2DD3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39208-15A0-5ECF-E586-FEF92F10A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52918"/>
            <a:ext cx="5156548" cy="419548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стандартов при написание кода способствует повышению качества и продуктивности работы программиста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использование плагинов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JSHint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помогает с помощью системы искать ошибки и предупреждения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которых улучшит стилистику и производительность программы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4EFDB7-A5DB-AF82-D895-D3CABC71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956" y="2192878"/>
            <a:ext cx="3333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5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4E7F3-6E8A-F9E8-E60D-9F3EC638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инспекции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FA073-F63F-0461-DF91-E1E408AA6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2052918"/>
            <a:ext cx="5169161" cy="4195481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часто основной целью инспекции кода является обеспечение качества продукта.</a:t>
            </a: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в рамках инспекции можно проверить соответствие кода требованиям проекта, техническим спецификациям и стандартам языка программирования.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Еще одной целью инспекции может быть проверка безопасности кода, чтобы убедиться в отсутствии уязвимостей, которые могут привести к взлому приложения или потере пользовательских данных.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7C08A3-362A-A137-B6CA-F7D58BEFA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3248"/>
            <a:ext cx="5472113" cy="385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0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6CE80-B7FF-AC81-DBFA-FFFC7236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1C6BA-FD11-EA9B-135E-0034173C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280451" cy="4195481"/>
          </a:xfrm>
        </p:spPr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Нужно изучить код, который нужно инспектировать. Стоит убедиться, что  получена последняя версия кода, которую нужно проверить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ознакомиться с документацией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тестовые данные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иметь представление о проверяемом участке кода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29EF83-2944-43BA-9D0E-7ABD78BD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1" y="2052918"/>
            <a:ext cx="5059460" cy="337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08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75AE7-8439-156C-B942-2A46AAD8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JSLint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ECA1C3-7215-1B90-D3F6-EE51750E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644345" cy="419548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повышения качества кода нужно следовать установленным стандартам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пример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JSLint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Lint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статический анализатор кода с веб-интерфейсом для программ на языке JavaScript, проверяющий их соответствие стандартам оформления кода, разработанный Дугласом 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Крокфордом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04245BF5-0199-E4F4-EA53-A382368F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65" y="2052918"/>
            <a:ext cx="3065289" cy="306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1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355CD-C869-F1D9-F24B-7907FA56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64095C-8D2F-D946-B779-FC9B9E71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5765001" cy="4195481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JSLint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запрещает объявлять переменные без использования ключевого слова var.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 если переменная действительно глобальная,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JSLint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заставит вас указать это явно, посредством комментария /*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*/, причем конкретизируя, допускается ли в данном контексте присвоение переменной значения.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строгом режиме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JSLint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приучает нас использовать var не более одного раза для каждого локального пространства имен.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879E71-72C4-1627-791C-065C55C9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87" y="2052918"/>
            <a:ext cx="437258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2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3963A-B7E6-7F26-DD04-220E7379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 инструкции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D4C02-DAE3-6CA5-8870-80658538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720615" cy="4195481"/>
          </a:xfrm>
        </p:spPr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написании кода на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надо зарубить на носу раз и навсегда — точки с запятой ставятся после каждой инструкции.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Исключения: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D1F528-51F5-F5DE-9850-7D1ED4FF3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30" y="2052918"/>
            <a:ext cx="2657033" cy="14927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E77B16-3BDC-C2F6-54D4-2BBE8B17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851" y="4380003"/>
            <a:ext cx="4283627" cy="17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02DB1-EC40-143B-0F37-C7B7ACC1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Рефакторинг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A1ABA-7AC0-2195-EB36-98197567B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448402" cy="419548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переносить строку длиной более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символов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допускает разрыв строки только после операторов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JSLint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запрещает перевод длинной инструкции после строки, числа, идентификатора, закрывающей скобки или суффикс-операторов: ) ] ++ —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кода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написанного по стандарту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C33FB0-D334-722C-49A4-BF6722CA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553" y="2052917"/>
            <a:ext cx="3720199" cy="9515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3D0E1E-C8B2-0103-2AC1-49A2AA09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233" y="3569093"/>
            <a:ext cx="3651543" cy="267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5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857B0-4A47-E708-12CE-A53094D7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20AEE-6B29-2834-C95E-67CF9FCA4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429741" cy="4195481"/>
          </a:xfrm>
        </p:spPr>
        <p:txBody>
          <a:bodyPr/>
          <a:lstStyle/>
          <a:p>
            <a:r>
              <a:rPr lang="ru-RU" dirty="0">
                <a:latin typeface="-apple-system"/>
              </a:rPr>
              <a:t>Цикл </a:t>
            </a:r>
            <a:r>
              <a:rPr lang="en-US" dirty="0">
                <a:latin typeface="-apple-system"/>
              </a:rPr>
              <a:t>for in. </a:t>
            </a:r>
            <a:r>
              <a:rPr lang="ru-RU" dirty="0">
                <a:latin typeface="-apple-system"/>
              </a:rPr>
              <a:t>П</a:t>
            </a:r>
            <a:r>
              <a:rPr lang="ru-RU" b="0" i="0" dirty="0">
                <a:effectLst/>
                <a:latin typeface="-apple-system"/>
              </a:rPr>
              <a:t>оскольку проходя по всем членам объекта или массива, этот цикл также пройдет и по унаследованным свойствам/методам прототипа. </a:t>
            </a:r>
            <a:r>
              <a:rPr lang="ru-RU" b="0" i="0" dirty="0" err="1">
                <a:effectLst/>
                <a:latin typeface="-apple-system"/>
              </a:rPr>
              <a:t>JSLint</a:t>
            </a:r>
            <a:r>
              <a:rPr lang="ru-RU" b="0" i="0" dirty="0">
                <a:effectLst/>
                <a:latin typeface="-apple-system"/>
              </a:rPr>
              <a:t> требует чтобы тело такого цикла в обязательном порядке было обернуто блоком </a:t>
            </a:r>
            <a:r>
              <a:rPr lang="ru-RU" b="0" i="0" dirty="0" err="1">
                <a:effectLst/>
                <a:latin typeface="-apple-system"/>
              </a:rPr>
              <a:t>if</a:t>
            </a:r>
            <a:r>
              <a:rPr lang="ru-RU" b="0" i="0" dirty="0">
                <a:effectLst/>
                <a:latin typeface="-apple-system"/>
              </a:rPr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117D80-EC9C-F687-D428-21E7F8FF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361" y="2146224"/>
            <a:ext cx="5118550" cy="20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4E5E8-01B7-B0DF-8764-B448918F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BA67D-1226-7206-36DF-2D915492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4195495" cy="4195481"/>
          </a:xfrm>
        </p:spPr>
        <p:txBody>
          <a:bodyPr/>
          <a:lstStyle/>
          <a:p>
            <a:r>
              <a:rPr lang="en-US" dirty="0"/>
              <a:t>Switch: </a:t>
            </a:r>
            <a:r>
              <a:rPr lang="ru-RU" b="0" i="0" dirty="0">
                <a:effectLst/>
                <a:latin typeface="-apple-system"/>
              </a:rPr>
              <a:t>Обязательно использовать </a:t>
            </a:r>
            <a:r>
              <a:rPr lang="ru-RU" b="0" i="0" dirty="0" err="1">
                <a:effectLst/>
                <a:latin typeface="-apple-system"/>
              </a:rPr>
              <a:t>break</a:t>
            </a:r>
            <a:r>
              <a:rPr lang="ru-RU" b="0" i="0" dirty="0">
                <a:effectLst/>
                <a:latin typeface="-apple-system"/>
              </a:rPr>
              <a:t> после каждого </a:t>
            </a:r>
            <a:r>
              <a:rPr lang="ru-RU" b="0" i="0" dirty="0" err="1">
                <a:effectLst/>
                <a:latin typeface="-apple-system"/>
              </a:rPr>
              <a:t>case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r>
              <a:rPr lang="ru-RU" b="0" i="0" dirty="0">
                <a:effectLst/>
                <a:latin typeface="-apple-system"/>
              </a:rPr>
              <a:t>Оператор присваивания лучше не использовать в качестве условия в </a:t>
            </a:r>
            <a:r>
              <a:rPr lang="ru-RU" b="0" i="0" dirty="0" err="1">
                <a:effectLst/>
                <a:latin typeface="-apple-system"/>
              </a:rPr>
              <a:t>if</a:t>
            </a:r>
            <a:endParaRPr lang="en-US" dirty="0">
              <a:latin typeface="-apple-system"/>
            </a:endParaRPr>
          </a:p>
          <a:p>
            <a:r>
              <a:rPr lang="ru-RU" b="0" i="0" dirty="0">
                <a:effectLst/>
                <a:latin typeface="-apple-system"/>
              </a:rPr>
              <a:t>Не надо использовать </a:t>
            </a:r>
            <a:r>
              <a:rPr lang="en-US" b="0" i="0" dirty="0">
                <a:effectLst/>
                <a:latin typeface="-apple-system"/>
              </a:rPr>
              <a:t>void</a:t>
            </a:r>
            <a:r>
              <a:rPr lang="ru-RU" b="0" i="0" dirty="0">
                <a:effectLst/>
                <a:latin typeface="-apple-system"/>
              </a:rPr>
              <a:t>. Лучше обычный </a:t>
            </a:r>
            <a:r>
              <a:rPr lang="ru-RU" b="0" i="0" dirty="0" err="1">
                <a:effectLst/>
                <a:latin typeface="-apple-system"/>
              </a:rPr>
              <a:t>undefined</a:t>
            </a:r>
            <a:r>
              <a:rPr lang="ru-RU" b="0" i="0" dirty="0">
                <a:effectLst/>
                <a:latin typeface="-apple-system"/>
              </a:rPr>
              <a:t>, во избежание недопонимания.</a:t>
            </a:r>
            <a:br>
              <a:rPr lang="ru-RU" dirty="0"/>
            </a:br>
            <a:r>
              <a:rPr lang="ru-RU" b="0" i="0" dirty="0">
                <a:effectLst/>
                <a:latin typeface="Fira Sans" panose="020B0503050000020004" pitchFamily="34" charset="0"/>
              </a:rPr>
              <a:t>== и !=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BAEB42-DE60-41B3-B4D5-E9C8A3BC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49" y="2269633"/>
            <a:ext cx="4674638" cy="309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1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518</Words>
  <Application>Microsoft Office PowerPoint</Application>
  <PresentationFormat>Широкоэкранный</PresentationFormat>
  <Paragraphs>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Century Gothic</vt:lpstr>
      <vt:lpstr>Fira Sans</vt:lpstr>
      <vt:lpstr>Times New Roman</vt:lpstr>
      <vt:lpstr>Wingdings 3</vt:lpstr>
      <vt:lpstr>Ион</vt:lpstr>
      <vt:lpstr>Презентация PowerPoint</vt:lpstr>
      <vt:lpstr>Цель инспекции</vt:lpstr>
      <vt:lpstr>Подготовка</vt:lpstr>
      <vt:lpstr>JSLint</vt:lpstr>
      <vt:lpstr>Переменные</vt:lpstr>
      <vt:lpstr>Конец инструкции</vt:lpstr>
      <vt:lpstr>Рефакторинг</vt:lpstr>
      <vt:lpstr>Конструкции языка</vt:lpstr>
      <vt:lpstr>Конструкции языка</vt:lpstr>
      <vt:lpstr>Установка</vt:lpstr>
      <vt:lpstr>Пример работы</vt:lpstr>
      <vt:lpstr>Критика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Constantine Smirnov</dc:creator>
  <cp:lastModifiedBy>Constantine Smirnov</cp:lastModifiedBy>
  <cp:revision>39</cp:revision>
  <dcterms:created xsi:type="dcterms:W3CDTF">2023-06-07T02:11:06Z</dcterms:created>
  <dcterms:modified xsi:type="dcterms:W3CDTF">2023-06-07T14:04:35Z</dcterms:modified>
</cp:coreProperties>
</file>