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65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77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3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56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14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0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37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0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32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78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7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05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89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7CF30F-B7CB-4A01-BC48-D8D49740B73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2BBD-E861-4779-88AB-421C01CE0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171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DA290-1C79-3F4F-6325-E506860C1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Формирование технического задания (сделать задания в </a:t>
            </a:r>
            <a:r>
              <a:rPr lang="en-US" sz="4000"/>
              <a:t>word)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D2B13B-AF7D-3CC6-81FF-13D17AA0E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Смирнов Константин</a:t>
            </a:r>
          </a:p>
          <a:p>
            <a:r>
              <a:rPr lang="ru-RU" dirty="0"/>
              <a:t>Групп ПКС-303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29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60862-8D97-7D41-527A-026C3957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</a:rPr>
              <a:t>Карточки</a:t>
            </a: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ED74D46-F7DF-3C88-652D-F5B521250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942" y="1929070"/>
            <a:ext cx="2437059" cy="4195762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7E35BA-2C25-823A-407D-ECAD037F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42" y="1929070"/>
            <a:ext cx="4835611" cy="42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7BEC4-7500-EDC9-ED82-DBD49537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5AC8FD4-6222-CE8F-9AC4-B2ED9FFF81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540476"/>
            <a:ext cx="10746818" cy="506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2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C0559-6C95-37BE-82F9-F95D3DDC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Цель создания ТЗ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C9F613-EF8C-3628-F916-1284FE7BDE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9" y="1293339"/>
            <a:ext cx="11804822" cy="54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49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28AC6-70AB-23D5-EB5E-A21E2D18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</a:t>
            </a:r>
            <a:r>
              <a:rPr lang="ru-RU" dirty="0" err="1"/>
              <a:t>тз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BBFF5B-0D3E-51C8-6C30-54DFC08E81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9" y="1326291"/>
            <a:ext cx="11821297" cy="54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7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24E3D-8C1D-E3F9-1923-92E2916B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A71414B-CB8B-71DB-9583-78AA1E3F3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8" y="1259133"/>
            <a:ext cx="11557686" cy="55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848ED-513C-125D-8DB4-18FBF9A0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стандартах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B4ABFF-3B04-80E6-F669-CBA9E7E8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8B2DFE-5679-8030-B76D-75ACA87A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6" y="1375719"/>
            <a:ext cx="11272170" cy="51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0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0374-58D1-FEF4-43C9-B83A9374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оформление текста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ABBB33-AA71-E02F-EA2D-D7DC9EA79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1" y="1278344"/>
            <a:ext cx="11376454" cy="545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7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3DAC-CFE1-1916-D33F-84F754D6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документа согласно ГОСТ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2F32FB5-7EE8-754D-9080-0F1FAC5A6C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52638"/>
            <a:ext cx="11026905" cy="46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4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A01BD-B36A-8163-B726-717CA059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DBDEE1"/>
                </a:solidFill>
                <a:latin typeface="inherit"/>
              </a:rPr>
              <a:t>Техническое задание</a:t>
            </a:r>
            <a:br>
              <a:rPr lang="ru-RU" b="0" i="0" dirty="0">
                <a:solidFill>
                  <a:srgbClr val="DBDEE1"/>
                </a:solidFill>
                <a:effectLst/>
                <a:latin typeface="inherit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E1817D-D5BB-5E6B-F054-3FE914158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65189"/>
            <a:ext cx="11112842" cy="49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5B0C8-57A7-C844-34DA-EA0BCEC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</a:rPr>
              <a:t>Главные функции </a:t>
            </a:r>
            <a:r>
              <a:rPr lang="en-US" b="0" i="0" dirty="0">
                <a:solidFill>
                  <a:srgbClr val="DBDEE1"/>
                </a:solidFill>
                <a:effectLst/>
              </a:rPr>
              <a:t>Trello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9337694-B464-394F-DB5D-BA2B0E1E8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91535"/>
            <a:ext cx="7521180" cy="4195762"/>
          </a:xfrm>
          <a:prstGeom prst="rect">
            <a:avLst/>
          </a:prstGeom>
        </p:spPr>
      </p:pic>
      <p:pic>
        <p:nvPicPr>
          <p:cNvPr id="5" name="Объект 7">
            <a:extLst>
              <a:ext uri="{FF2B5EF4-FFF2-40B4-BE49-F238E27FC236}">
                <a16:creationId xmlns:a16="http://schemas.microsoft.com/office/drawing/2014/main" id="{5EBE6532-C3CA-ECCE-27F5-75F4FBAA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091" y="2291535"/>
            <a:ext cx="22185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08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39</Words>
  <Application>Microsoft Office PowerPoint</Application>
  <PresentationFormat>Широкоэкранный</PresentationFormat>
  <Paragraphs>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inherit</vt:lpstr>
      <vt:lpstr>Noto Sans</vt:lpstr>
      <vt:lpstr>Wingdings 3</vt:lpstr>
      <vt:lpstr>Ион</vt:lpstr>
      <vt:lpstr>Формирование технического задания (сделать задания в word)</vt:lpstr>
      <vt:lpstr>Цель создания ТЗ</vt:lpstr>
      <vt:lpstr>Важность тз</vt:lpstr>
      <vt:lpstr>Требования к проекту</vt:lpstr>
      <vt:lpstr>О стандартах</vt:lpstr>
      <vt:lpstr>Общее оформление текста</vt:lpstr>
      <vt:lpstr>Оформление документа согласно ГОСТ</vt:lpstr>
      <vt:lpstr>Техническое задание </vt:lpstr>
      <vt:lpstr>Главные функции Trello</vt:lpstr>
      <vt:lpstr>Карточки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технического задания</dc:title>
  <dc:creator>Constantine Smirnov</dc:creator>
  <cp:lastModifiedBy>Constantine Smirnov</cp:lastModifiedBy>
  <cp:revision>16</cp:revision>
  <dcterms:created xsi:type="dcterms:W3CDTF">2023-05-31T11:57:18Z</dcterms:created>
  <dcterms:modified xsi:type="dcterms:W3CDTF">2023-05-31T14:06:55Z</dcterms:modified>
</cp:coreProperties>
</file>