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0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2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1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3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3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69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8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5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2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0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5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37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61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9EE049-758A-4EAB-A8F4-E47FCFEF535F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FFDE-90A6-4990-88D7-B539DE897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79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E4E3C-F4BC-9A6D-9A3E-2EBE391D2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Формирование технического задания (Рассказать про госты и правила)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FACB1-BF4F-616C-BBAE-9BBDE9387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ru-RU" dirty="0"/>
              <a:t>Подготовил Смирнов Константин</a:t>
            </a:r>
          </a:p>
          <a:p>
            <a:r>
              <a:rPr lang="ru-RU" dirty="0"/>
              <a:t>Групп ПКС-303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864D2C-8CA3-0DC4-7AB3-9D56861E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421" y="1406901"/>
            <a:ext cx="3284769" cy="13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2135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A4937-5706-DBFC-AC7F-4F232723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FFFFF"/>
                </a:solidFill>
                <a:effectLst/>
              </a:rPr>
              <a:t>Безопасность и доступность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91B3A8-3EC5-D173-FBFC-5ED056E9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963" y="2054726"/>
            <a:ext cx="4829849" cy="4191585"/>
          </a:xfrm>
        </p:spPr>
      </p:pic>
    </p:spTree>
    <p:extLst>
      <p:ext uri="{BB962C8B-B14F-4D97-AF65-F5344CB8AC3E}">
        <p14:creationId xmlns:p14="http://schemas.microsoft.com/office/powerpoint/2010/main" val="28933968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77BA7-A701-7C91-9744-5019CA13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Примеры использования </a:t>
            </a:r>
            <a:r>
              <a:rPr lang="en-US" b="0" i="0" dirty="0">
                <a:solidFill>
                  <a:srgbClr val="DBDEE1"/>
                </a:solidFill>
                <a:effectLst/>
              </a:rPr>
              <a:t>Trello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9EE1D1-8917-3B63-A7CF-8B45E7AC9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577" y="2288683"/>
            <a:ext cx="3667637" cy="1219370"/>
          </a:xfr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69798CB-FC50-0039-BD00-FDCD9A32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40" y="2288683"/>
            <a:ext cx="5280454" cy="99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A82CCFE-3547-22DC-C10C-0308AFEDE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13" y="4126503"/>
            <a:ext cx="3443081" cy="18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244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7E78B-6FA2-3F09-C824-B93007E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B6A1C5-37E3-D3E7-3053-FE27C4859E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08" y="1986735"/>
            <a:ext cx="7461083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456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5BEB6-2F9E-75E8-0A1C-0AA1C482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DBDEE1"/>
                </a:solidFill>
                <a:latin typeface="inherit"/>
              </a:rPr>
              <a:t>Введение в </a:t>
            </a:r>
            <a:r>
              <a:rPr lang="en-US" sz="3200">
                <a:solidFill>
                  <a:srgbClr val="DBDEE1"/>
                </a:solidFill>
                <a:latin typeface="inherit"/>
              </a:rPr>
              <a:t>Trello</a:t>
            </a:r>
            <a:br>
              <a:rPr lang="ru-RU" b="0" i="0" dirty="0">
                <a:solidFill>
                  <a:srgbClr val="DBDEE1"/>
                </a:solidFill>
                <a:effectLst/>
                <a:latin typeface="inherit"/>
              </a:rPr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E893EA-3068-C947-ED9C-196D6502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61535"/>
            <a:ext cx="11689493" cy="54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334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CA3FB-2A5A-E436-0FD1-50287CDA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Главные функции </a:t>
            </a:r>
            <a:r>
              <a:rPr lang="en-US" b="0" i="0" dirty="0">
                <a:solidFill>
                  <a:srgbClr val="DBDEE1"/>
                </a:solidFill>
                <a:effectLst/>
              </a:rPr>
              <a:t>Trello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3FBDDE7-A1D3-9760-3975-C3EE98A0E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2318" y="2019687"/>
            <a:ext cx="2218516" cy="4195762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547F26-322D-8FC6-7493-7B2017D4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5" y="2019687"/>
            <a:ext cx="6739188" cy="37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8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5858A-3646-C26E-8C57-0C4EB2F1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Доски и списки 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AF89E50-4AEB-9EFC-081B-A76F2A6D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C6F08B-A091-9DDD-1F0C-5C60C553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3" y="1718386"/>
            <a:ext cx="9404723" cy="39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77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46F04-5A03-F1AD-C90F-D7A27F34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Карточки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094499-6DB0-A8F0-5C33-7664061FA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86" y="2036163"/>
            <a:ext cx="2437059" cy="41957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FCE2DB-66AC-04BE-CF41-66BDD9AFD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23" y="2036163"/>
            <a:ext cx="4835611" cy="42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88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53F1-3641-979F-B1F7-BCC1668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Комментарии и обсуждения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A77C7C-01FB-6E7C-13EB-847A47941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801" y="2052638"/>
            <a:ext cx="4838174" cy="4195762"/>
          </a:xfrm>
        </p:spPr>
      </p:pic>
    </p:spTree>
    <p:extLst>
      <p:ext uri="{BB962C8B-B14F-4D97-AF65-F5344CB8AC3E}">
        <p14:creationId xmlns:p14="http://schemas.microsoft.com/office/powerpoint/2010/main" val="19665406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33861-2F6F-98B9-7A41-1AB94D52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Управление проектами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75B213-FA07-1110-427C-D08A67664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567" y="2821596"/>
            <a:ext cx="6744641" cy="2657846"/>
          </a:xfrm>
        </p:spPr>
      </p:pic>
    </p:spTree>
    <p:extLst>
      <p:ext uri="{BB962C8B-B14F-4D97-AF65-F5344CB8AC3E}">
        <p14:creationId xmlns:p14="http://schemas.microsoft.com/office/powerpoint/2010/main" val="3848302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2739E-65C5-63C1-A842-6A44B44A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Интеграции с приложениями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420027-DC8B-D588-B7E9-77EEEC02F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52" y="2537790"/>
            <a:ext cx="6292229" cy="370237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0B115E-61EE-AE89-2C51-480DB412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53" y="2537790"/>
            <a:ext cx="3318170" cy="35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146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A0072-20D9-8B96-B694-E047BF4E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BDEE1"/>
                </a:solidFill>
                <a:effectLst/>
              </a:rPr>
              <a:t>Управление временем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6C9AE1-2497-0AA7-6AAE-D6EE3346D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055" y="2052638"/>
            <a:ext cx="5377666" cy="4195762"/>
          </a:xfrm>
        </p:spPr>
      </p:pic>
    </p:spTree>
    <p:extLst>
      <p:ext uri="{BB962C8B-B14F-4D97-AF65-F5344CB8AC3E}">
        <p14:creationId xmlns:p14="http://schemas.microsoft.com/office/powerpoint/2010/main" val="252546960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</TotalTime>
  <Words>45</Words>
  <Application>Microsoft Office PowerPoint</Application>
  <PresentationFormat>Широкоэкранный</PresentationFormat>
  <Paragraphs>14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inherit</vt:lpstr>
      <vt:lpstr>Wingdings 3</vt:lpstr>
      <vt:lpstr>Ион</vt:lpstr>
      <vt:lpstr>Формирование технического задания (Рассказать про госты и правила)</vt:lpstr>
      <vt:lpstr>Введение в Trello </vt:lpstr>
      <vt:lpstr>Главные функции Trello</vt:lpstr>
      <vt:lpstr>Доски и списки </vt:lpstr>
      <vt:lpstr>Карточки</vt:lpstr>
      <vt:lpstr>Комментарии и обсуждения</vt:lpstr>
      <vt:lpstr>Управление проектами</vt:lpstr>
      <vt:lpstr>Интеграции с приложениями</vt:lpstr>
      <vt:lpstr>Управление временем</vt:lpstr>
      <vt:lpstr>Безопасность и доступность</vt:lpstr>
      <vt:lpstr>Примеры использования Trello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Trello</dc:title>
  <dc:creator>Constantine Smirnov</dc:creator>
  <cp:lastModifiedBy>Constantine Smirnov</cp:lastModifiedBy>
  <cp:revision>12</cp:revision>
  <dcterms:created xsi:type="dcterms:W3CDTF">2023-05-31T04:52:04Z</dcterms:created>
  <dcterms:modified xsi:type="dcterms:W3CDTF">2023-05-31T13:35:25Z</dcterms:modified>
</cp:coreProperties>
</file>