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73" r:id="rId15"/>
    <p:sldId id="274" r:id="rId16"/>
    <p:sldId id="270" r:id="rId17"/>
    <p:sldId id="271" r:id="rId18"/>
    <p:sldId id="27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4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1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45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8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9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4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B4ACEE-33BD-4CF3-A65F-B17F122E57A1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9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9128B-919E-CC33-514D-6642AEAD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3497802"/>
            <a:ext cx="9604781" cy="1279579"/>
          </a:xfrm>
        </p:spPr>
        <p:txBody>
          <a:bodyPr/>
          <a:lstStyle/>
          <a:p>
            <a:r>
              <a:rPr lang="ru-RU" sz="3200" dirty="0"/>
              <a:t>Разработка информационной системы для генератора экзаменационных  билетов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D7601E6-B582-E54F-E2A8-0AB87DDA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101" y="5495278"/>
            <a:ext cx="3206952" cy="1135301"/>
          </a:xfrm>
        </p:spPr>
        <p:txBody>
          <a:bodyPr>
            <a:normAutofit/>
          </a:bodyPr>
          <a:lstStyle/>
          <a:p>
            <a:r>
              <a:rPr lang="ru-RU" dirty="0"/>
              <a:t>Выполнил студент 3 курса группы Пкс-303 Смирнов К</a:t>
            </a:r>
            <a:r>
              <a:rPr lang="en-US" dirty="0"/>
              <a:t>.</a:t>
            </a:r>
            <a:r>
              <a:rPr lang="ru-RU" dirty="0"/>
              <a:t>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1CBC83-A0EA-595F-1FF3-DFEFB0CAC877}"/>
              </a:ext>
            </a:extLst>
          </p:cNvPr>
          <p:cNvSpPr txBox="1">
            <a:spLocks/>
          </p:cNvSpPr>
          <p:nvPr/>
        </p:nvSpPr>
        <p:spPr>
          <a:xfrm>
            <a:off x="872348" y="319597"/>
            <a:ext cx="9604781" cy="25834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МИНИСТЕРСТВО ОБРАЗОВАНИЯ И НАУКИ РОССИЙСКОЙ ФЕДЕРАЦИИ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ФЕДЕРАЛЬНОЕ ГОСУДАРСТВЕННОЕ БЮДЖЕТНОЕ</a:t>
            </a:r>
            <a:r>
              <a:rPr lang="ru-RU" sz="1800" b="1" i="0" u="none" strike="noStrike" kern="1200" spc="50" baseline="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ОБРАЗОВАТЕЛЬНОЕ УЧРЕЖДЕНИЕ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ВЫСШЕГО ОБРАЗОВАНИЯ «МОСКОВСКИЙ ГОСУДАРСТВЕННЫЙ УНИВЕРСИТЕТ ТЕХНОЛОГИЙ И УПРАВЛЕНИЯ ИМЕНИ К.Г. РАЗУМОВСКОГО (ПЕРВЫЙ КАЗАЧИЙ</a:t>
            </a:r>
            <a:r>
              <a:rPr lang="en-US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УНИВЕРСИТЕТ)»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(ФГБОУ ВО «МГУТУ ИМ. К.Г. РАЗУМОВСКОГО (ПКУ)»)</a:t>
            </a:r>
            <a:endParaRPr lang="ru-RU" sz="1800" b="0" i="0" u="none" strike="noStrike" dirty="0">
              <a:effectLst/>
            </a:endParaRPr>
          </a:p>
          <a:p>
            <a:pPr marL="0" marR="0" indent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УНИВЕРСИТЕТСКИЙ КОЛЛЕДЖ ИНФОРМАЦИОННЫХ ТЕХНОЛОГИЙ</a:t>
            </a:r>
            <a:endParaRPr lang="ru-RU" sz="1800" b="0" i="0" u="none" strike="noStrike" dirty="0">
              <a:effectLst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92847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DF866-9FB3-EAF1-B9F8-0B30D89B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AE1ED-74DF-877F-51CA-6EC256D8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4" y="1526959"/>
            <a:ext cx="9871968" cy="4721440"/>
          </a:xfrm>
        </p:spPr>
        <p:txBody>
          <a:bodyPr>
            <a:normAutofit/>
          </a:bodyPr>
          <a:lstStyle/>
          <a:p>
            <a:r>
              <a:rPr lang="ru-RU" sz="2400" dirty="0"/>
              <a:t>Приложение реализует функции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Авторизация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Регистрация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Формирование билета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Редактирование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Добавление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Удаление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3208843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8FD8B-95CF-5C8D-D293-8B908931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0548D4-28D8-5F4A-CFBA-AE54EB2A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30" y="1455937"/>
            <a:ext cx="8804706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14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3486A-AFDA-3154-25CB-28A8836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0BC7AA-B960-AB52-854F-D2F94E93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44" y="1408077"/>
            <a:ext cx="8761919" cy="51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70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4768B-56E9-7C08-DA92-0B28D3D9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C8459D-94E6-FEFD-4A85-BF69828F4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51" y="1354693"/>
            <a:ext cx="9017423" cy="52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36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AC403-819B-F448-F7CE-D559044F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A9B992-3DF8-9402-6483-1F59EBF84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067" y="1305020"/>
            <a:ext cx="3844031" cy="52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67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BD1CD-65CD-2AA9-A596-E63BE2D2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9752"/>
          </a:xfrm>
        </p:spPr>
        <p:txBody>
          <a:bodyPr/>
          <a:lstStyle/>
          <a:p>
            <a:r>
              <a:rPr lang="ru-RU" dirty="0"/>
              <a:t>Заполненный билет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B2358C-D182-548B-E3F9-3FF2BA3A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700" y="1287543"/>
            <a:ext cx="4074851" cy="55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94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18879-6151-69DA-BF01-E83A237B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2743"/>
          </a:xfrm>
        </p:spPr>
        <p:txBody>
          <a:bodyPr/>
          <a:lstStyle/>
          <a:p>
            <a:r>
              <a:rPr lang="ru-RU" sz="3600" dirty="0"/>
              <a:t>Просмотр данных и редактирование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E765B8-F174-B98F-3ED5-9E391716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6" y="1252898"/>
            <a:ext cx="9404723" cy="54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30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A2E9-25DB-2EB2-7F8B-B15FBFBD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CF31BB52-45A9-FA2E-E3AF-976A0D6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55F16F-406C-2EF3-B1BE-28479E1E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2" y="1384918"/>
            <a:ext cx="8965282" cy="51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08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91CCD-431A-38D0-F076-9933A420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записи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8A3AB7-8BA2-A347-78A0-C4D9FF308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29" y="1301403"/>
            <a:ext cx="9202340" cy="5339094"/>
          </a:xfrm>
        </p:spPr>
      </p:pic>
    </p:spTree>
    <p:extLst>
      <p:ext uri="{BB962C8B-B14F-4D97-AF65-F5344CB8AC3E}">
        <p14:creationId xmlns:p14="http://schemas.microsoft.com/office/powerpoint/2010/main" val="18365862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246192-2377-D0CC-EA63-640DBDC3720F}"/>
              </a:ext>
            </a:extLst>
          </p:cNvPr>
          <p:cNvSpPr txBox="1"/>
          <p:nvPr/>
        </p:nvSpPr>
        <p:spPr>
          <a:xfrm>
            <a:off x="870543" y="548727"/>
            <a:ext cx="42593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52832-173A-0036-ABC4-7855016B4D2E}"/>
              </a:ext>
            </a:extLst>
          </p:cNvPr>
          <p:cNvSpPr txBox="1"/>
          <p:nvPr/>
        </p:nvSpPr>
        <p:spPr>
          <a:xfrm>
            <a:off x="990646" y="2131511"/>
            <a:ext cx="871565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Исходя из представленной информации в презентации и в пояснительной записке</a:t>
            </a:r>
            <a:r>
              <a:rPr lang="en-US" sz="2400" dirty="0"/>
              <a:t>, </a:t>
            </a:r>
            <a:r>
              <a:rPr lang="ru-RU" sz="2400" dirty="0"/>
              <a:t>можно прийти к выводу</a:t>
            </a:r>
            <a:r>
              <a:rPr lang="en-US" sz="2400" dirty="0"/>
              <a:t>: </a:t>
            </a:r>
            <a:r>
              <a:rPr lang="ru-RU" sz="2400" dirty="0"/>
              <a:t>разработанная информационная система решает задачи курсовой работы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Допускается модернизирование системы для конкретных пользователей и более узкого решения задач по данной теме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400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05614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B3AF-E868-0DF7-A998-E836C896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E6153-69C8-4BEC-E4DC-CCB5D04F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2052918"/>
            <a:ext cx="10395752" cy="4195481"/>
          </a:xfrm>
        </p:spPr>
        <p:txBody>
          <a:bodyPr>
            <a:normAutofit/>
          </a:bodyPr>
          <a:lstStyle/>
          <a:p>
            <a:r>
              <a:rPr lang="ru-RU" sz="4000" dirty="0"/>
              <a:t>Главной задачей курсовой работы является создание генератора экзаменационных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5104801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39565-752F-FBEF-DF96-6C1523F2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3511"/>
            <a:ext cx="9404723" cy="140053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05CDE-10D2-CC8B-8D5B-ACAA293F488C}"/>
              </a:ext>
            </a:extLst>
          </p:cNvPr>
          <p:cNvSpPr txBox="1"/>
          <p:nvPr/>
        </p:nvSpPr>
        <p:spPr>
          <a:xfrm>
            <a:off x="990646" y="2131511"/>
            <a:ext cx="871565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Выполнение задачи курсовой работы состоит из этапов</a:t>
            </a:r>
            <a:r>
              <a:rPr lang="en-US" sz="2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Анализ предметной области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Проектирование логической модели базы     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Реализация физической модели базы      	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Разработка клиентского приложения</a:t>
            </a:r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10269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B4811-EEB7-7FB0-692F-21EB7B9A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F6844-27BA-17B5-AA72-51CC9B7F62D2}"/>
              </a:ext>
            </a:extLst>
          </p:cNvPr>
          <p:cNvSpPr txBox="1"/>
          <p:nvPr/>
        </p:nvSpPr>
        <p:spPr>
          <a:xfrm>
            <a:off x="990646" y="2131511"/>
            <a:ext cx="87156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Проведён анализ предметной области</a:t>
            </a:r>
            <a:r>
              <a:rPr lang="en-US" sz="2800" dirty="0"/>
              <a:t>, </a:t>
            </a:r>
            <a:r>
              <a:rPr lang="ru-RU" sz="2800" dirty="0"/>
              <a:t>при котором были рассмотрены различные сложности в разработке генератора экзаменационных билетов</a:t>
            </a:r>
            <a:r>
              <a:rPr lang="en-US" sz="2800" dirty="0"/>
              <a:t>.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 свою было ознакомление с другими подобными системами</a:t>
            </a:r>
            <a:r>
              <a:rPr lang="en-US" sz="2800" dirty="0"/>
              <a:t>.</a:t>
            </a:r>
            <a:r>
              <a:rPr lang="en-US" dirty="0"/>
              <a:t> </a:t>
            </a:r>
            <a:endParaRPr lang="ru-RU" dirty="0"/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885842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2A0C-13D5-92B2-3E67-B5FC42F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логической модели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006DF-DBE7-FFBD-E60D-65A3E8F7CF70}"/>
              </a:ext>
            </a:extLst>
          </p:cNvPr>
          <p:cNvSpPr txBox="1"/>
          <p:nvPr/>
        </p:nvSpPr>
        <p:spPr>
          <a:xfrm>
            <a:off x="79899" y="2681927"/>
            <a:ext cx="394168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На начальном этапе выполнения курсовой работы была спроектирована логическая модель базы данных</a:t>
            </a:r>
            <a:endParaRPr lang="ru-RU" sz="1600" dirty="0"/>
          </a:p>
          <a:p>
            <a:r>
              <a:rPr lang="ru-RU" sz="1600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8B1ACC-C864-971A-A4D3-54330C09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41" y="2498718"/>
            <a:ext cx="7287282" cy="34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24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16D35-89CD-E2E9-A1F6-EDC291FA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1EA41-EBC7-1177-49CA-8FA6921E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2052918"/>
            <a:ext cx="45964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курсовой работы была выбрана клиент-серверная архитектура взаимодействия с базой данных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91F5F4-5D90-6764-9E9A-53D246E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42" y="2052918"/>
            <a:ext cx="6165261" cy="39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7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78F7F-CB0A-CA4B-E81A-942DD2F7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0449B-0142-8969-D3DA-9621C979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245489"/>
            <a:ext cx="5097468" cy="4002910"/>
          </a:xfrm>
        </p:spPr>
        <p:txBody>
          <a:bodyPr>
            <a:normAutofit/>
          </a:bodyPr>
          <a:lstStyle/>
          <a:p>
            <a:r>
              <a:rPr lang="ru-RU" sz="2800" dirty="0"/>
              <a:t>Для разработки информационной системы использовались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ER assistant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СУБД </a:t>
            </a:r>
            <a:r>
              <a:rPr lang="en-US" sz="2800" dirty="0"/>
              <a:t>MSSQL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Microsoft Visual Studio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76C5C-4E33-FBE7-FDD6-80F13DF2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76" y="2049182"/>
            <a:ext cx="4667880" cy="9289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932777-D992-E2C9-2474-40AE9424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76" y="3409032"/>
            <a:ext cx="2590952" cy="17488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0375F7-C3EB-1C86-A569-F65B3CFBB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370" y="3387831"/>
            <a:ext cx="1506982" cy="18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6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0C96-3726-9B32-55E4-9E3A454C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0C0CD-B505-CE6C-1A6C-5D479AA6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2052918"/>
            <a:ext cx="5510110" cy="4195481"/>
          </a:xfrm>
        </p:spPr>
        <p:txBody>
          <a:bodyPr>
            <a:normAutofit/>
          </a:bodyPr>
          <a:lstStyle/>
          <a:p>
            <a:r>
              <a:rPr lang="ru-RU" sz="2400" dirty="0"/>
              <a:t>Для разработки информационной системы были использованы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программирования </a:t>
            </a:r>
            <a:r>
              <a:rPr lang="en-US" sz="2400" dirty="0" err="1"/>
              <a:t>c#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Платформа </a:t>
            </a:r>
            <a:r>
              <a:rPr lang="en-US" sz="2400" dirty="0" err="1"/>
              <a:t>.Net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Библиотеки </a:t>
            </a:r>
            <a:r>
              <a:rPr lang="en-US" sz="2400" dirty="0" err="1"/>
              <a:t>wpf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word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запросов 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LINQ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Модуль </a:t>
            </a:r>
            <a:r>
              <a:rPr lang="en-US" sz="2400" dirty="0"/>
              <a:t>Entity Framework</a:t>
            </a:r>
            <a:endParaRPr lang="ru-RU" sz="2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1E64311-3EC9-E937-5B30-08D584FD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45" y="1853248"/>
            <a:ext cx="2450928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7D1C04-01FA-E2BF-BAE4-E1F82734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22" y="1744675"/>
            <a:ext cx="1437385" cy="15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940F287-9448-4217-6C08-BD7C871B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09" y="3616333"/>
            <a:ext cx="2468303" cy="138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2732538-EE7F-6004-0154-A5E87DC1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96" y="3548825"/>
            <a:ext cx="1455928" cy="14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49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928EB-89D8-3B5B-853B-CAD45C06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способа взаимодействия с базой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552CB-C1CD-24CF-AF47-35B858DD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8" y="2157550"/>
            <a:ext cx="6479350" cy="4090849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Для взаимодействия приложения с базой данных выбран модуль </a:t>
            </a:r>
            <a:r>
              <a:rPr lang="en-US" sz="3200" dirty="0"/>
              <a:t>Entity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Позволяет работать с данными таблиц в коде</a:t>
            </a:r>
            <a:r>
              <a:rPr lang="en-US" sz="3200" dirty="0"/>
              <a:t>.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Ускоряет процесс проектирования</a:t>
            </a:r>
            <a:r>
              <a:rPr lang="en-US" sz="3200" dirty="0"/>
              <a:t>.</a:t>
            </a:r>
            <a:endParaRPr lang="ru-R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90473-DF1A-262C-4250-7D154B1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32" y="2157550"/>
            <a:ext cx="3724183" cy="209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553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345</Words>
  <Application>Microsoft Office PowerPoint</Application>
  <PresentationFormat>Широкоэкранный</PresentationFormat>
  <Paragraphs>74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Разработка информационной системы для генератора экзаменационных  билетов</vt:lpstr>
      <vt:lpstr>Задача проекта</vt:lpstr>
      <vt:lpstr>Задачи проекта</vt:lpstr>
      <vt:lpstr>Анализ предметной области</vt:lpstr>
      <vt:lpstr>Проектирование логической модели базы данных</vt:lpstr>
      <vt:lpstr>Архитектура информационной системы</vt:lpstr>
      <vt:lpstr>Средства разработки</vt:lpstr>
      <vt:lpstr>Средства разработки</vt:lpstr>
      <vt:lpstr>Выбор способа взаимодействия с базой данных</vt:lpstr>
      <vt:lpstr>Функции приложения</vt:lpstr>
      <vt:lpstr>Авторизация пользователя</vt:lpstr>
      <vt:lpstr>Регистрация пользователя</vt:lpstr>
      <vt:lpstr>Формирование билета</vt:lpstr>
      <vt:lpstr>Шаблон билета</vt:lpstr>
      <vt:lpstr>Заполненный билет</vt:lpstr>
      <vt:lpstr>Просмотр данных и редактирование</vt:lpstr>
      <vt:lpstr>Добавление записи</vt:lpstr>
      <vt:lpstr>Удаление записи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</dc:title>
  <dc:creator>Constantine Smirnov</dc:creator>
  <cp:lastModifiedBy>Constantine Smirnov</cp:lastModifiedBy>
  <cp:revision>49</cp:revision>
  <dcterms:created xsi:type="dcterms:W3CDTF">2023-05-17T05:21:22Z</dcterms:created>
  <dcterms:modified xsi:type="dcterms:W3CDTF">2023-06-05T06:47:41Z</dcterms:modified>
</cp:coreProperties>
</file>