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  <p:sldId id="268" r:id="rId13"/>
    <p:sldId id="269" r:id="rId14"/>
    <p:sldId id="273" r:id="rId15"/>
    <p:sldId id="274" r:id="rId16"/>
    <p:sldId id="270" r:id="rId17"/>
    <p:sldId id="271" r:id="rId18"/>
    <p:sldId id="272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46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09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817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5452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47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688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582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193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24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33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77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7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57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32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55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99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CEE-33BD-4CF3-A65F-B17F122E57A1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1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B4ACEE-33BD-4CF3-A65F-B17F122E57A1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2EA14-1AE6-470A-8323-1B0DD3CF0D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892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9128B-919E-CC33-514D-6642AEADD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3497802"/>
            <a:ext cx="9604781" cy="1279579"/>
          </a:xfrm>
        </p:spPr>
        <p:txBody>
          <a:bodyPr/>
          <a:lstStyle/>
          <a:p>
            <a:r>
              <a:rPr lang="ru-RU" sz="3200" dirty="0"/>
              <a:t>Разработка информационной системы для генератора билетов </a:t>
            </a:r>
            <a:r>
              <a:rPr lang="ru-RU" sz="3200"/>
              <a:t>к экзамену</a:t>
            </a:r>
            <a:endParaRPr lang="ru-RU" sz="320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ED7601E6-B582-E54F-E2A8-0AB87DDAC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64101" y="5495278"/>
            <a:ext cx="3206952" cy="1135301"/>
          </a:xfrm>
        </p:spPr>
        <p:txBody>
          <a:bodyPr>
            <a:normAutofit/>
          </a:bodyPr>
          <a:lstStyle/>
          <a:p>
            <a:r>
              <a:rPr lang="ru-RU" dirty="0"/>
              <a:t>Выполнил студент 3 курса группы Пкс-303 Смирнов К</a:t>
            </a:r>
            <a:r>
              <a:rPr lang="en-US" dirty="0"/>
              <a:t>.</a:t>
            </a:r>
            <a:r>
              <a:rPr lang="ru-RU" dirty="0"/>
              <a:t>В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21CBC83-A0EA-595F-1FF3-DFEFB0CAC877}"/>
              </a:ext>
            </a:extLst>
          </p:cNvPr>
          <p:cNvSpPr txBox="1">
            <a:spLocks/>
          </p:cNvSpPr>
          <p:nvPr/>
        </p:nvSpPr>
        <p:spPr>
          <a:xfrm>
            <a:off x="872348" y="319597"/>
            <a:ext cx="9604781" cy="25834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b="1" i="0" u="none" strike="noStrike" kern="1200" spc="50" dirty="0">
                <a:ln w="0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МИНИСТЕРСТВО ОБРАЗОВАНИЯ И НАУКИ РОССИЙСКОЙ ФЕДЕРАЦИИ</a:t>
            </a:r>
            <a:endParaRPr lang="ru-RU" sz="1800" b="0" i="0" u="none" strike="noStrike" dirty="0">
              <a:effectLst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b="1" i="0" u="none" strike="noStrike" kern="1200" spc="50" dirty="0">
                <a:ln w="0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ФЕДЕРАЛЬНОЕ ГОСУДАРСТВЕННОЕ БЮДЖЕТНОЕ</a:t>
            </a:r>
            <a:r>
              <a:rPr lang="ru-RU" sz="1800" b="1" i="0" u="none" strike="noStrike" kern="1200" spc="50" baseline="0" dirty="0">
                <a:ln w="0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ОБРАЗОВАТЕЛЬНОЕ УЧРЕЖДЕНИЕ</a:t>
            </a:r>
            <a:r>
              <a:rPr lang="ru-RU" sz="1800" b="1" i="0" u="none" strike="noStrike" kern="1200" spc="50" dirty="0">
                <a:ln w="0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Times New Roman" panose="02020603050405020304" pitchFamily="18" charset="0"/>
              </a:rPr>
              <a:t> ВЫСШЕГО ОБРАЗОВАНИЯ «МОСКОВСКИЙ ГОСУДАРСТВЕННЫЙ УНИВЕРСИТЕТ ТЕХНОЛОГИЙ И УПРАВЛЕНИЯ ИМЕНИ К.Г. РАЗУМОВСКОГО (ПЕРВЫЙ КАЗАЧИЙ</a:t>
            </a:r>
            <a:r>
              <a:rPr lang="en-US" sz="1800" b="1" i="0" u="none" strike="noStrike" kern="1200" spc="50" dirty="0">
                <a:ln w="0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Times New Roman" panose="02020603050405020304" pitchFamily="18" charset="0"/>
              </a:rPr>
              <a:t> </a:t>
            </a:r>
            <a:r>
              <a:rPr lang="ru-RU" sz="1800" b="1" i="0" u="none" strike="noStrike" kern="1200" spc="50" dirty="0">
                <a:ln w="0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Times New Roman" panose="02020603050405020304" pitchFamily="18" charset="0"/>
              </a:rPr>
              <a:t>УНИВЕРСИТЕТ)»</a:t>
            </a:r>
            <a:endParaRPr lang="ru-RU" sz="1800" b="0" i="0" u="none" strike="noStrike" dirty="0">
              <a:effectLst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b="1" i="0" u="none" strike="noStrike" kern="1200" spc="50" dirty="0">
                <a:ln w="0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Times New Roman" panose="02020603050405020304" pitchFamily="18" charset="0"/>
              </a:rPr>
              <a:t>(ФГБОУ ВО «МГУТУ ИМ. К.Г. РАЗУМОВСКОГО (ПКУ)»)</a:t>
            </a:r>
            <a:endParaRPr lang="ru-RU" sz="1800" b="0" i="0" u="none" strike="noStrike" dirty="0">
              <a:effectLst/>
            </a:endParaRPr>
          </a:p>
          <a:p>
            <a:pPr marL="0" marR="0" indent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800" b="1" i="0" u="none" strike="noStrike" kern="1200" spc="50" dirty="0">
                <a:ln w="0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cs typeface="Times New Roman" panose="02020603050405020304" pitchFamily="18" charset="0"/>
              </a:rPr>
              <a:t>УНИВЕРСИТЕТСКИЙ КОЛЛЕДЖ ИНФОРМАЦИОННЫХ ТЕХНОЛОГИЙ</a:t>
            </a:r>
            <a:endParaRPr lang="ru-RU" sz="1800" b="0" i="0" u="none" strike="noStrike" dirty="0">
              <a:effectLst/>
            </a:endParaRP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6928471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DF866-9FB3-EAF1-B9F8-0B30D89B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9AE1ED-74DF-877F-51CA-6EC256D88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204" y="1526959"/>
            <a:ext cx="9871968" cy="4721440"/>
          </a:xfrm>
        </p:spPr>
        <p:txBody>
          <a:bodyPr>
            <a:normAutofit/>
          </a:bodyPr>
          <a:lstStyle/>
          <a:p>
            <a:r>
              <a:rPr lang="ru-RU" sz="2400" dirty="0"/>
              <a:t>Приложение реализует функции</a:t>
            </a:r>
            <a:r>
              <a:rPr lang="en-US" sz="24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Авторизация пользователя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Регистрация пользователя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Формирование билета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Редактирование вопросов</a:t>
            </a:r>
            <a:r>
              <a:rPr lang="en-US" sz="2400" dirty="0"/>
              <a:t>, </a:t>
            </a:r>
            <a:r>
              <a:rPr lang="ru-RU" sz="2400" dirty="0"/>
              <a:t>дисциплин</a:t>
            </a:r>
            <a:r>
              <a:rPr lang="en-US" sz="2400" dirty="0"/>
              <a:t>, </a:t>
            </a:r>
            <a:r>
              <a:rPr lang="ru-RU" sz="2400" dirty="0"/>
              <a:t>пользователей и билетов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Добавление вопросов</a:t>
            </a:r>
            <a:r>
              <a:rPr lang="en-US" sz="2400" dirty="0"/>
              <a:t>, </a:t>
            </a:r>
            <a:r>
              <a:rPr lang="ru-RU" sz="2400" dirty="0"/>
              <a:t>дисциплин</a:t>
            </a:r>
            <a:r>
              <a:rPr lang="en-US" sz="2400" dirty="0"/>
              <a:t>, </a:t>
            </a:r>
            <a:r>
              <a:rPr lang="ru-RU" sz="2400" dirty="0"/>
              <a:t>пользователей и билетов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Удаление вопросов</a:t>
            </a:r>
            <a:r>
              <a:rPr lang="en-US" sz="2400" dirty="0"/>
              <a:t>, </a:t>
            </a:r>
            <a:r>
              <a:rPr lang="ru-RU" sz="2400" dirty="0"/>
              <a:t>дисциплин</a:t>
            </a:r>
            <a:r>
              <a:rPr lang="en-US" sz="2400" dirty="0"/>
              <a:t>, </a:t>
            </a:r>
            <a:r>
              <a:rPr lang="ru-RU" sz="2400" dirty="0"/>
              <a:t>пользователей и билетов</a:t>
            </a:r>
          </a:p>
        </p:txBody>
      </p:sp>
    </p:spTree>
    <p:extLst>
      <p:ext uri="{BB962C8B-B14F-4D97-AF65-F5344CB8AC3E}">
        <p14:creationId xmlns:p14="http://schemas.microsoft.com/office/powerpoint/2010/main" val="32088433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8FD8B-95CF-5C8D-D293-8B908931C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Авторизация пользователя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0548D4-28D8-5F4A-CFBA-AE54EB2A4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030" y="1455937"/>
            <a:ext cx="8804706" cy="513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2148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A3486A-AFDA-3154-25CB-28A8836F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Регистрация пользователя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00BC7AA-B960-AB52-854F-D2F94E936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444" y="1408077"/>
            <a:ext cx="8761919" cy="511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7702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4768B-56E9-7C08-DA92-0B28D3D9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Формирование билета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AC8459D-94E6-FEFD-4A85-BF69828F4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9451" y="1354693"/>
            <a:ext cx="9017423" cy="524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3361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3AC403-819B-F448-F7CE-D559044F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билета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BA9B992-3DF8-9402-6483-1F59EBF84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1067" y="1305020"/>
            <a:ext cx="3844031" cy="527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367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7BD1CD-65CD-2AA9-A596-E63BE2D2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09752"/>
          </a:xfrm>
        </p:spPr>
        <p:txBody>
          <a:bodyPr/>
          <a:lstStyle/>
          <a:p>
            <a:r>
              <a:rPr lang="ru-RU" dirty="0"/>
              <a:t>Заполненный билет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6B2358C-D182-548B-E3F9-3FF2BA3A8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7700" y="1287543"/>
            <a:ext cx="4074851" cy="550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1948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18879-6151-69DA-BF01-E83A237BC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52743"/>
          </a:xfrm>
        </p:spPr>
        <p:txBody>
          <a:bodyPr/>
          <a:lstStyle/>
          <a:p>
            <a:r>
              <a:rPr lang="ru-RU" sz="3600" dirty="0"/>
              <a:t>Просмотр данных и редактирование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1E765B8-F174-B98F-3ED5-9E391716E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16" y="1252898"/>
            <a:ext cx="9404723" cy="548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0305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0A2E9-25DB-2EB2-7F8B-B15FBFBD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записи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CF31BB52-45A9-FA2E-E3AF-976A0D677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A55F16F-406C-2EF3-B1BE-28479E1E4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72" y="1384918"/>
            <a:ext cx="8965282" cy="51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2087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91CCD-431A-38D0-F076-9933A4202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записи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38A3AB7-8BA2-A347-78A0-C4D9FF308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029" y="1301403"/>
            <a:ext cx="9202340" cy="5339094"/>
          </a:xfrm>
        </p:spPr>
      </p:pic>
    </p:spTree>
    <p:extLst>
      <p:ext uri="{BB962C8B-B14F-4D97-AF65-F5344CB8AC3E}">
        <p14:creationId xmlns:p14="http://schemas.microsoft.com/office/powerpoint/2010/main" val="183658624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246192-2377-D0CC-EA63-640DBDC3720F}"/>
              </a:ext>
            </a:extLst>
          </p:cNvPr>
          <p:cNvSpPr txBox="1"/>
          <p:nvPr/>
        </p:nvSpPr>
        <p:spPr>
          <a:xfrm>
            <a:off x="870543" y="548727"/>
            <a:ext cx="42593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/>
              <a:t>Заключение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952832-173A-0036-ABC4-7855016B4D2E}"/>
              </a:ext>
            </a:extLst>
          </p:cNvPr>
          <p:cNvSpPr txBox="1"/>
          <p:nvPr/>
        </p:nvSpPr>
        <p:spPr>
          <a:xfrm>
            <a:off x="990646" y="2131511"/>
            <a:ext cx="8715652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Исходя из представленной информации в презентации и в пояснительной записке</a:t>
            </a:r>
            <a:r>
              <a:rPr lang="en-US" sz="2400" dirty="0"/>
              <a:t>, </a:t>
            </a:r>
            <a:r>
              <a:rPr lang="ru-RU" sz="2400" dirty="0"/>
              <a:t>можно прийти к выводу</a:t>
            </a:r>
            <a:r>
              <a:rPr lang="en-US" sz="2400" dirty="0"/>
              <a:t>: </a:t>
            </a:r>
            <a:r>
              <a:rPr lang="ru-RU" sz="2400" dirty="0"/>
              <a:t>разработанная информационная система решает задачи курсовой работы</a:t>
            </a:r>
            <a:r>
              <a:rPr lang="en-US" sz="2400" dirty="0"/>
              <a:t>.</a:t>
            </a:r>
            <a:endParaRPr lang="ru-RU" sz="2400" dirty="0"/>
          </a:p>
          <a:p>
            <a:endParaRPr lang="ru-RU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Допускается модернизирование системы для конкретных пользователей и более узкого решения задач по данной теме</a:t>
            </a:r>
            <a:r>
              <a:rPr lang="en-US" sz="2800" dirty="0"/>
              <a:t>.</a:t>
            </a:r>
            <a:endParaRPr lang="ru-RU" sz="2800" dirty="0"/>
          </a:p>
          <a:p>
            <a:endParaRPr lang="ru-RU" sz="2400" dirty="0"/>
          </a:p>
          <a:p>
            <a:endParaRPr lang="ru-RU" sz="1800" dirty="0"/>
          </a:p>
          <a:p>
            <a:endParaRPr lang="ru-RU" dirty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45056143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ADB3AF-E868-0DF7-A998-E836C896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проекта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0E6153-69C8-4BEC-E4DC-CCB5D04FF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96" y="2052918"/>
            <a:ext cx="10395752" cy="4195481"/>
          </a:xfrm>
        </p:spPr>
        <p:txBody>
          <a:bodyPr>
            <a:normAutofit/>
          </a:bodyPr>
          <a:lstStyle/>
          <a:p>
            <a:r>
              <a:rPr lang="ru-RU" sz="4000" dirty="0"/>
              <a:t>Главной задачей курсовой работы является создание генератора экзаменационных билетов</a:t>
            </a:r>
          </a:p>
        </p:txBody>
      </p:sp>
    </p:spTree>
    <p:extLst>
      <p:ext uri="{BB962C8B-B14F-4D97-AF65-F5344CB8AC3E}">
        <p14:creationId xmlns:p14="http://schemas.microsoft.com/office/powerpoint/2010/main" val="51048010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39565-752F-FBEF-DF96-6C1523F2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3511"/>
            <a:ext cx="9404723" cy="1400530"/>
          </a:xfrm>
        </p:spPr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05CDE-10D2-CC8B-8D5B-ACAA293F488C}"/>
              </a:ext>
            </a:extLst>
          </p:cNvPr>
          <p:cNvSpPr txBox="1"/>
          <p:nvPr/>
        </p:nvSpPr>
        <p:spPr>
          <a:xfrm>
            <a:off x="990646" y="2131511"/>
            <a:ext cx="8715652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Выполнение задачи курсовой работы состоит из этапов</a:t>
            </a:r>
            <a:r>
              <a:rPr lang="en-US" sz="28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  Анализ предметной области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  Проектирование логической модели базы     	 данных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  Реализация физической модели базы      		 данных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  Разработка клиентского приложения</a:t>
            </a:r>
          </a:p>
          <a:p>
            <a:endParaRPr lang="ru-RU" sz="1800" dirty="0"/>
          </a:p>
          <a:p>
            <a:r>
              <a:rPr lang="ru-RU" dirty="0"/>
              <a:t>	</a:t>
            </a:r>
          </a:p>
          <a:p>
            <a:endParaRPr lang="ru-RU" sz="1800" dirty="0"/>
          </a:p>
          <a:p>
            <a:endParaRPr lang="ru-RU" dirty="0"/>
          </a:p>
          <a:p>
            <a:endParaRPr lang="ru-RU" sz="1800" dirty="0"/>
          </a:p>
          <a:p>
            <a:endParaRPr lang="ru-RU" dirty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4102696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B4811-EEB7-7FB0-692F-21EB7B9AF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6F6844-27BA-17B5-AA72-51CC9B7F62D2}"/>
              </a:ext>
            </a:extLst>
          </p:cNvPr>
          <p:cNvSpPr txBox="1"/>
          <p:nvPr/>
        </p:nvSpPr>
        <p:spPr>
          <a:xfrm>
            <a:off x="990646" y="2131511"/>
            <a:ext cx="871565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Проведён анализ предметной области</a:t>
            </a:r>
            <a:r>
              <a:rPr lang="en-US" sz="2800" dirty="0"/>
              <a:t>, </a:t>
            </a:r>
            <a:r>
              <a:rPr lang="ru-RU" sz="2800" dirty="0"/>
              <a:t>при котором были рассмотрены различные сложности в разработке генератора экзаменационных билетов</a:t>
            </a:r>
            <a:r>
              <a:rPr lang="en-US" sz="2800" dirty="0"/>
              <a:t>.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В свою было ознакомление с другими подобными системами</a:t>
            </a:r>
            <a:r>
              <a:rPr lang="en-US" sz="2800" dirty="0"/>
              <a:t>.</a:t>
            </a:r>
            <a:r>
              <a:rPr lang="en-US" dirty="0"/>
              <a:t> </a:t>
            </a:r>
            <a:endParaRPr lang="ru-RU" dirty="0"/>
          </a:p>
          <a:p>
            <a:endParaRPr lang="ru-RU" sz="1800" dirty="0"/>
          </a:p>
          <a:p>
            <a:r>
              <a:rPr lang="ru-RU" dirty="0"/>
              <a:t>	</a:t>
            </a:r>
          </a:p>
          <a:p>
            <a:endParaRPr lang="ru-RU" sz="1800" dirty="0"/>
          </a:p>
          <a:p>
            <a:endParaRPr lang="ru-RU" dirty="0"/>
          </a:p>
          <a:p>
            <a:endParaRPr lang="ru-RU" sz="1800" dirty="0"/>
          </a:p>
          <a:p>
            <a:endParaRPr lang="ru-RU" dirty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98858423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02A0C-13D5-92B2-3E67-B5FC42FF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логической модели базы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9006DF-DBE7-FFBD-E60D-65A3E8F7CF70}"/>
              </a:ext>
            </a:extLst>
          </p:cNvPr>
          <p:cNvSpPr txBox="1"/>
          <p:nvPr/>
        </p:nvSpPr>
        <p:spPr>
          <a:xfrm>
            <a:off x="79899" y="2681927"/>
            <a:ext cx="3941685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На начальном этапе выполнения курсовой работы была спроектирована логическая модель базы данных</a:t>
            </a:r>
            <a:endParaRPr lang="ru-RU" sz="1600" dirty="0"/>
          </a:p>
          <a:p>
            <a:r>
              <a:rPr lang="ru-RU" sz="1600" dirty="0"/>
              <a:t>	</a:t>
            </a:r>
          </a:p>
          <a:p>
            <a:endParaRPr lang="ru-RU" sz="1800" dirty="0"/>
          </a:p>
          <a:p>
            <a:endParaRPr lang="ru-RU" dirty="0"/>
          </a:p>
          <a:p>
            <a:endParaRPr lang="ru-RU" sz="1800" dirty="0"/>
          </a:p>
          <a:p>
            <a:endParaRPr lang="ru-RU" dirty="0"/>
          </a:p>
          <a:p>
            <a:endParaRPr lang="ru-RU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B7074E-1C3E-4DBC-77A5-6A879176F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823" y="2370338"/>
            <a:ext cx="7685617" cy="368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2491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216D35-89CD-E2E9-A1F6-EDC291FA1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информационной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1EA41-EBC7-1177-49CA-8FA6921E6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64" y="2052918"/>
            <a:ext cx="459649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Для реализации курсовой работы была выбрана клиент-серверная архитектура взаимодействия с базой данных</a:t>
            </a:r>
            <a:r>
              <a:rPr lang="en-US" sz="2800" dirty="0"/>
              <a:t>.</a:t>
            </a:r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D91F5F4-5D90-6764-9E9A-53D246EA6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642" y="2052918"/>
            <a:ext cx="6165261" cy="393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871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E78F7F-CB0A-CA4B-E81A-942DD2F7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B0449B-0142-8969-D3DA-9621C9798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666" y="2245489"/>
            <a:ext cx="5097468" cy="4002910"/>
          </a:xfrm>
        </p:spPr>
        <p:txBody>
          <a:bodyPr>
            <a:normAutofit/>
          </a:bodyPr>
          <a:lstStyle/>
          <a:p>
            <a:r>
              <a:rPr lang="ru-RU" sz="2800" dirty="0"/>
              <a:t>Для разработки информационной системы использовались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ER assistant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/>
              <a:t>СУБД </a:t>
            </a:r>
            <a:r>
              <a:rPr lang="en-US" sz="2800" dirty="0"/>
              <a:t>MSSQL 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Microsoft Visual Studio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E76C5C-4E33-FBE7-FDD6-80F13DF2F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776" y="2049182"/>
            <a:ext cx="4667880" cy="92893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932777-D992-E2C9-2474-40AE94249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776" y="3409032"/>
            <a:ext cx="2590952" cy="174889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70375F7-C3EB-1C86-A569-F65B3CFBB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3370" y="3387831"/>
            <a:ext cx="1506982" cy="185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3600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0C96-3726-9B32-55E4-9E3A454C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00C0CD-B505-CE6C-1A6C-5D479AA64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540" y="2052918"/>
            <a:ext cx="5510110" cy="4195481"/>
          </a:xfrm>
        </p:spPr>
        <p:txBody>
          <a:bodyPr>
            <a:normAutofit/>
          </a:bodyPr>
          <a:lstStyle/>
          <a:p>
            <a:r>
              <a:rPr lang="ru-RU" sz="2400" dirty="0"/>
              <a:t>Для разработки информационной системы были использованы</a:t>
            </a:r>
            <a:r>
              <a:rPr lang="en-US" sz="24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Язык программирования </a:t>
            </a:r>
            <a:r>
              <a:rPr lang="en-US" sz="2400" dirty="0" err="1"/>
              <a:t>c#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Платформа </a:t>
            </a:r>
            <a:r>
              <a:rPr lang="en-US" sz="2400" dirty="0" err="1"/>
              <a:t>.Net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Библиотеки </a:t>
            </a:r>
            <a:r>
              <a:rPr lang="en-US" sz="2400" dirty="0" err="1"/>
              <a:t>wpf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/>
              <a:t>word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Язык запросов </a:t>
            </a:r>
            <a:r>
              <a:rPr lang="en-US" sz="2400" dirty="0" err="1"/>
              <a:t>sql</a:t>
            </a:r>
            <a:r>
              <a:rPr lang="en-US" sz="2400" dirty="0"/>
              <a:t> </a:t>
            </a:r>
            <a:r>
              <a:rPr lang="ru-RU" sz="2400" dirty="0"/>
              <a:t>и</a:t>
            </a:r>
            <a:r>
              <a:rPr lang="en-US" sz="2400" dirty="0"/>
              <a:t> LINQ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Модуль </a:t>
            </a:r>
            <a:r>
              <a:rPr lang="en-US" sz="2400" dirty="0"/>
              <a:t>Entity Framework</a:t>
            </a:r>
            <a:endParaRPr lang="ru-RU" sz="24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1E64311-3EC9-E937-5B30-08D584FD6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045" y="1853248"/>
            <a:ext cx="2450928" cy="140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87D1C04-01FA-E2BF-BAE4-E1F827344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222" y="1744675"/>
            <a:ext cx="1437385" cy="156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940F287-9448-4217-6C08-BD7C871B0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409" y="3616333"/>
            <a:ext cx="2468303" cy="138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2732538-EE7F-6004-0154-A5E87DC10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96" y="3548825"/>
            <a:ext cx="1455928" cy="145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04977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928EB-89D8-3B5B-853B-CAD45C060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способа взаимодействия с базой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0552CB-C1CD-24CF-AF47-35B858DD3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988" y="2157550"/>
            <a:ext cx="6479350" cy="4090849"/>
          </a:xfrm>
        </p:spPr>
        <p:txBody>
          <a:bodyPr>
            <a:normAutofit lnSpcReduction="10000"/>
          </a:bodyPr>
          <a:lstStyle/>
          <a:p>
            <a:r>
              <a:rPr lang="ru-RU" sz="3200" dirty="0"/>
              <a:t>Для взаимодействия приложения с базой данных выбран модуль </a:t>
            </a:r>
            <a:r>
              <a:rPr lang="en-US" sz="3200" dirty="0"/>
              <a:t>Entity Framework.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200" dirty="0"/>
              <a:t>Позволяет работать с данными таблиц в коде</a:t>
            </a:r>
            <a:r>
              <a:rPr lang="en-US" sz="3200" dirty="0"/>
              <a:t>.</a:t>
            </a:r>
            <a:endParaRPr lang="ru-RU" sz="3200" dirty="0"/>
          </a:p>
          <a:p>
            <a:pPr marL="457200" indent="-457200">
              <a:buFont typeface="+mj-lt"/>
              <a:buAutoNum type="arabicPeriod"/>
            </a:pPr>
            <a:r>
              <a:rPr lang="ru-RU" sz="3200" dirty="0"/>
              <a:t>Ускоряет процесс проектирования</a:t>
            </a:r>
            <a:r>
              <a:rPr lang="en-US" sz="3200" dirty="0"/>
              <a:t>.</a:t>
            </a:r>
            <a:endParaRPr lang="ru-RU" sz="3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390473-DF1A-262C-4250-7D154B13B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032" y="2157550"/>
            <a:ext cx="3724183" cy="209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255384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301</TotalTime>
  <Words>346</Words>
  <Application>Microsoft Office PowerPoint</Application>
  <PresentationFormat>Широкоэкранный</PresentationFormat>
  <Paragraphs>74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Ион</vt:lpstr>
      <vt:lpstr>Разработка информационной системы для генератора билетов к экзамену</vt:lpstr>
      <vt:lpstr>Задача проекта</vt:lpstr>
      <vt:lpstr>Задачи проекта</vt:lpstr>
      <vt:lpstr>Анализ предметной области</vt:lpstr>
      <vt:lpstr>Проектирование логической модели базы данных</vt:lpstr>
      <vt:lpstr>Архитектура информационной системы</vt:lpstr>
      <vt:lpstr>Средства разработки</vt:lpstr>
      <vt:lpstr>Средства разработки</vt:lpstr>
      <vt:lpstr>Выбор способа взаимодействия с базой данных</vt:lpstr>
      <vt:lpstr>Функции приложения</vt:lpstr>
      <vt:lpstr>Авторизация пользователя</vt:lpstr>
      <vt:lpstr>Регистрация пользователя</vt:lpstr>
      <vt:lpstr>Формирование билета</vt:lpstr>
      <vt:lpstr>Шаблон билета</vt:lpstr>
      <vt:lpstr>Заполненный билет</vt:lpstr>
      <vt:lpstr>Просмотр данных и редактирование</vt:lpstr>
      <vt:lpstr>Добавление записи</vt:lpstr>
      <vt:lpstr>Удаление записи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</dc:title>
  <dc:creator>Constantine Smirnov</dc:creator>
  <cp:lastModifiedBy>Constantine Smirnov</cp:lastModifiedBy>
  <cp:revision>51</cp:revision>
  <dcterms:created xsi:type="dcterms:W3CDTF">2023-05-17T05:21:22Z</dcterms:created>
  <dcterms:modified xsi:type="dcterms:W3CDTF">2023-06-12T16:58:31Z</dcterms:modified>
</cp:coreProperties>
</file>