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1" r:id="rId3"/>
    <p:sldId id="262" r:id="rId4"/>
    <p:sldId id="261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>
        <p:scale>
          <a:sx n="197" d="100"/>
          <a:sy n="197" d="100"/>
        </p:scale>
        <p:origin x="-696" y="-5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6"/>
            <a:ext cx="6425724" cy="372233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8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3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5" y="569241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1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1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8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79"/>
            <a:ext cx="3198096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3"/>
            <a:ext cx="3198096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8" y="2620979"/>
            <a:ext cx="3213847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8" y="3905483"/>
            <a:ext cx="3213847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6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2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9" y="1539426"/>
            <a:ext cx="3827085" cy="7598118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9" y="1539426"/>
            <a:ext cx="3827085" cy="759811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30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BB67-AD47-43BE-A77E-C6AEBDDD79AC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1.png"/><Relationship Id="rId68" Type="http://schemas.openxmlformats.org/officeDocument/2006/relationships/image" Target="../media/image83.png"/><Relationship Id="rId84" Type="http://schemas.openxmlformats.org/officeDocument/2006/relationships/image" Target="../media/image460.png"/><Relationship Id="rId89" Type="http://schemas.openxmlformats.org/officeDocument/2006/relationships/image" Target="../media/image77.png"/><Relationship Id="rId16" Type="http://schemas.openxmlformats.org/officeDocument/2006/relationships/image" Target="../media/image15.png"/><Relationship Id="rId107" Type="http://schemas.openxmlformats.org/officeDocument/2006/relationships/image" Target="../media/image78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6.png"/><Relationship Id="rId74" Type="http://schemas.openxmlformats.org/officeDocument/2006/relationships/image" Target="../media/image70.png"/><Relationship Id="rId102" Type="http://schemas.openxmlformats.org/officeDocument/2006/relationships/image" Target="../media/image103.png"/><Relationship Id="rId5" Type="http://schemas.openxmlformats.org/officeDocument/2006/relationships/image" Target="../media/image4.png"/><Relationship Id="rId95" Type="http://schemas.openxmlformats.org/officeDocument/2006/relationships/image" Target="../media/image8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2.png"/><Relationship Id="rId69" Type="http://schemas.openxmlformats.org/officeDocument/2006/relationships/image" Target="../media/image66.png"/><Relationship Id="rId85" Type="http://schemas.openxmlformats.org/officeDocument/2006/relationships/image" Target="../media/image75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0.png"/><Relationship Id="rId70" Type="http://schemas.openxmlformats.org/officeDocument/2006/relationships/image" Target="../media/image67.png"/><Relationship Id="rId75" Type="http://schemas.openxmlformats.org/officeDocument/2006/relationships/image" Target="../media/image71.png"/><Relationship Id="rId88" Type="http://schemas.openxmlformats.org/officeDocument/2006/relationships/image" Target="../media/image740.png"/><Relationship Id="rId91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6" Type="http://schemas.openxmlformats.org/officeDocument/2006/relationships/image" Target="../media/image681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69.png"/><Relationship Id="rId78" Type="http://schemas.openxmlformats.org/officeDocument/2006/relationships/image" Target="../media/image74.png"/><Relationship Id="rId99" Type="http://schemas.openxmlformats.org/officeDocument/2006/relationships/image" Target="../media/image830.png"/><Relationship Id="rId101" Type="http://schemas.openxmlformats.org/officeDocument/2006/relationships/image" Target="../media/image76.png"/><Relationship Id="rId86" Type="http://schemas.openxmlformats.org/officeDocument/2006/relationships/image" Target="../media/image711.png"/><Relationship Id="rId94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99.png"/><Relationship Id="rId76" Type="http://schemas.openxmlformats.org/officeDocument/2006/relationships/image" Target="../media/image72.png"/><Relationship Id="rId104" Type="http://schemas.openxmlformats.org/officeDocument/2006/relationships/image" Target="../media/image662.png"/><Relationship Id="rId7" Type="http://schemas.openxmlformats.org/officeDocument/2006/relationships/image" Target="../media/image6.png"/><Relationship Id="rId71" Type="http://schemas.openxmlformats.org/officeDocument/2006/relationships/image" Target="../media/image104.png"/><Relationship Id="rId92" Type="http://schemas.openxmlformats.org/officeDocument/2006/relationships/image" Target="../media/image8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4.png"/><Relationship Id="rId87" Type="http://schemas.openxmlformats.org/officeDocument/2006/relationships/image" Target="../media/image720.png"/><Relationship Id="rId61" Type="http://schemas.openxmlformats.org/officeDocument/2006/relationships/image" Target="../media/image5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4.png"/><Relationship Id="rId77" Type="http://schemas.openxmlformats.org/officeDocument/2006/relationships/image" Target="../media/image73.png"/><Relationship Id="rId100" Type="http://schemas.openxmlformats.org/officeDocument/2006/relationships/image" Target="../media/image102.png"/><Relationship Id="rId105" Type="http://schemas.openxmlformats.org/officeDocument/2006/relationships/image" Target="../media/image672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68.png"/><Relationship Id="rId93" Type="http://schemas.openxmlformats.org/officeDocument/2006/relationships/image" Target="../media/image8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0.png"/><Relationship Id="rId3" Type="http://schemas.openxmlformats.org/officeDocument/2006/relationships/image" Target="../media/image2230.png"/><Relationship Id="rId7" Type="http://schemas.openxmlformats.org/officeDocument/2006/relationships/image" Target="../media/image2270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8.png"/><Relationship Id="rId4" Type="http://schemas.openxmlformats.org/officeDocument/2006/relationships/image" Target="../media/image2240.png"/><Relationship Id="rId9" Type="http://schemas.openxmlformats.org/officeDocument/2006/relationships/image" Target="../media/image22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26" Type="http://schemas.openxmlformats.org/officeDocument/2006/relationships/image" Target="../media/image255.png"/><Relationship Id="rId39" Type="http://schemas.openxmlformats.org/officeDocument/2006/relationships/image" Target="../media/image269.png"/><Relationship Id="rId21" Type="http://schemas.openxmlformats.org/officeDocument/2006/relationships/image" Target="../media/image248.png"/><Relationship Id="rId34" Type="http://schemas.openxmlformats.org/officeDocument/2006/relationships/image" Target="../media/image264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6" Type="http://schemas.openxmlformats.org/officeDocument/2006/relationships/image" Target="../media/image243.png"/><Relationship Id="rId20" Type="http://schemas.openxmlformats.org/officeDocument/2006/relationships/image" Target="../media/image247.png"/><Relationship Id="rId29" Type="http://schemas.openxmlformats.org/officeDocument/2006/relationships/image" Target="../media/image258.png"/><Relationship Id="rId41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24" Type="http://schemas.openxmlformats.org/officeDocument/2006/relationships/image" Target="../media/image253.png"/><Relationship Id="rId32" Type="http://schemas.openxmlformats.org/officeDocument/2006/relationships/image" Target="../media/image262.png"/><Relationship Id="rId37" Type="http://schemas.openxmlformats.org/officeDocument/2006/relationships/image" Target="../media/image267.png"/><Relationship Id="rId40" Type="http://schemas.openxmlformats.org/officeDocument/2006/relationships/image" Target="../media/image271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23" Type="http://schemas.openxmlformats.org/officeDocument/2006/relationships/image" Target="../media/image252.png"/><Relationship Id="rId28" Type="http://schemas.openxmlformats.org/officeDocument/2006/relationships/image" Target="../media/image257.png"/><Relationship Id="rId36" Type="http://schemas.openxmlformats.org/officeDocument/2006/relationships/image" Target="../media/image266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31" Type="http://schemas.openxmlformats.org/officeDocument/2006/relationships/image" Target="../media/image261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Relationship Id="rId22" Type="http://schemas.openxmlformats.org/officeDocument/2006/relationships/image" Target="../media/image249.png"/><Relationship Id="rId27" Type="http://schemas.openxmlformats.org/officeDocument/2006/relationships/image" Target="../media/image256.png"/><Relationship Id="rId30" Type="http://schemas.openxmlformats.org/officeDocument/2006/relationships/image" Target="../media/image259.png"/><Relationship Id="rId35" Type="http://schemas.openxmlformats.org/officeDocument/2006/relationships/image" Target="../media/image265.png"/><Relationship Id="rId8" Type="http://schemas.openxmlformats.org/officeDocument/2006/relationships/image" Target="../media/image235.png"/><Relationship Id="rId3" Type="http://schemas.openxmlformats.org/officeDocument/2006/relationships/image" Target="../media/image230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5" Type="http://schemas.openxmlformats.org/officeDocument/2006/relationships/image" Target="../media/image254.png"/><Relationship Id="rId33" Type="http://schemas.openxmlformats.org/officeDocument/2006/relationships/image" Target="../media/image263.png"/><Relationship Id="rId38" Type="http://schemas.openxmlformats.org/officeDocument/2006/relationships/image" Target="../media/image26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0.png"/><Relationship Id="rId18" Type="http://schemas.openxmlformats.org/officeDocument/2006/relationships/image" Target="../media/image276.png"/><Relationship Id="rId26" Type="http://schemas.openxmlformats.org/officeDocument/2006/relationships/image" Target="../media/image285.png"/><Relationship Id="rId3" Type="http://schemas.openxmlformats.org/officeDocument/2006/relationships/image" Target="../media/image2590.png"/><Relationship Id="rId21" Type="http://schemas.openxmlformats.org/officeDocument/2006/relationships/image" Target="../media/image279.png"/><Relationship Id="rId34" Type="http://schemas.openxmlformats.org/officeDocument/2006/relationships/image" Target="../media/image294.png"/><Relationship Id="rId7" Type="http://schemas.openxmlformats.org/officeDocument/2006/relationships/image" Target="../media/image2640.png"/><Relationship Id="rId12" Type="http://schemas.openxmlformats.org/officeDocument/2006/relationships/image" Target="../media/image2690.png"/><Relationship Id="rId17" Type="http://schemas.openxmlformats.org/officeDocument/2006/relationships/image" Target="../media/image275.png"/><Relationship Id="rId25" Type="http://schemas.openxmlformats.org/officeDocument/2006/relationships/image" Target="../media/image284.png"/><Relationship Id="rId33" Type="http://schemas.openxmlformats.org/officeDocument/2006/relationships/image" Target="../media/image293.png"/><Relationship Id="rId2" Type="http://schemas.openxmlformats.org/officeDocument/2006/relationships/image" Target="../media/image2580.png"/><Relationship Id="rId16" Type="http://schemas.openxmlformats.org/officeDocument/2006/relationships/image" Target="../media/image274.png"/><Relationship Id="rId20" Type="http://schemas.openxmlformats.org/officeDocument/2006/relationships/image" Target="../media/image278.png"/><Relationship Id="rId29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0.png"/><Relationship Id="rId11" Type="http://schemas.openxmlformats.org/officeDocument/2006/relationships/image" Target="../media/image2680.png"/><Relationship Id="rId24" Type="http://schemas.openxmlformats.org/officeDocument/2006/relationships/image" Target="../media/image283.png"/><Relationship Id="rId32" Type="http://schemas.openxmlformats.org/officeDocument/2006/relationships/image" Target="../media/image292.png"/><Relationship Id="rId5" Type="http://schemas.openxmlformats.org/officeDocument/2006/relationships/image" Target="../media/image2620.png"/><Relationship Id="rId15" Type="http://schemas.openxmlformats.org/officeDocument/2006/relationships/image" Target="../media/image273.png"/><Relationship Id="rId23" Type="http://schemas.openxmlformats.org/officeDocument/2006/relationships/image" Target="../media/image282.png"/><Relationship Id="rId28" Type="http://schemas.openxmlformats.org/officeDocument/2006/relationships/image" Target="../media/image287.png"/><Relationship Id="rId10" Type="http://schemas.openxmlformats.org/officeDocument/2006/relationships/image" Target="../media/image2670.png"/><Relationship Id="rId19" Type="http://schemas.openxmlformats.org/officeDocument/2006/relationships/image" Target="../media/image277.png"/><Relationship Id="rId31" Type="http://schemas.openxmlformats.org/officeDocument/2006/relationships/image" Target="../media/image291.png"/><Relationship Id="rId4" Type="http://schemas.openxmlformats.org/officeDocument/2006/relationships/image" Target="../media/image2610.png"/><Relationship Id="rId9" Type="http://schemas.openxmlformats.org/officeDocument/2006/relationships/image" Target="../media/image2660.png"/><Relationship Id="rId14" Type="http://schemas.openxmlformats.org/officeDocument/2006/relationships/image" Target="../media/image2720.png"/><Relationship Id="rId22" Type="http://schemas.openxmlformats.org/officeDocument/2006/relationships/image" Target="../media/image281.png"/><Relationship Id="rId27" Type="http://schemas.openxmlformats.org/officeDocument/2006/relationships/image" Target="../media/image286.png"/><Relationship Id="rId30" Type="http://schemas.openxmlformats.org/officeDocument/2006/relationships/image" Target="../media/image289.png"/><Relationship Id="rId8" Type="http://schemas.openxmlformats.org/officeDocument/2006/relationships/image" Target="../media/image26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10.png"/><Relationship Id="rId21" Type="http://schemas.openxmlformats.org/officeDocument/2006/relationships/image" Target="../media/image1030.png"/><Relationship Id="rId84" Type="http://schemas.openxmlformats.org/officeDocument/2006/relationships/image" Target="../media/image460.png"/><Relationship Id="rId89" Type="http://schemas.openxmlformats.org/officeDocument/2006/relationships/image" Target="../media/image77.png"/><Relationship Id="rId42" Type="http://schemas.openxmlformats.org/officeDocument/2006/relationships/image" Target="../media/image360.png"/><Relationship Id="rId47" Type="http://schemas.openxmlformats.org/officeDocument/2006/relationships/image" Target="../media/image390.png"/><Relationship Id="rId63" Type="http://schemas.openxmlformats.org/officeDocument/2006/relationships/image" Target="../media/image550.png"/><Relationship Id="rId68" Type="http://schemas.openxmlformats.org/officeDocument/2006/relationships/image" Target="../media/image600.png"/><Relationship Id="rId16" Type="http://schemas.openxmlformats.org/officeDocument/2006/relationships/image" Target="../media/image83.png"/><Relationship Id="rId11" Type="http://schemas.openxmlformats.org/officeDocument/2006/relationships/image" Target="../media/image100.png"/><Relationship Id="rId32" Type="http://schemas.openxmlformats.org/officeDocument/2006/relationships/image" Target="../media/image280.png"/><Relationship Id="rId37" Type="http://schemas.openxmlformats.org/officeDocument/2006/relationships/image" Target="../media/image86.png"/><Relationship Id="rId53" Type="http://schemas.openxmlformats.org/officeDocument/2006/relationships/image" Target="../media/image450.png"/><Relationship Id="rId58" Type="http://schemas.openxmlformats.org/officeDocument/2006/relationships/image" Target="../media/image500.png"/><Relationship Id="rId5" Type="http://schemas.openxmlformats.org/officeDocument/2006/relationships/image" Target="../media/image552.png"/><Relationship Id="rId90" Type="http://schemas.openxmlformats.org/officeDocument/2006/relationships/image" Target="../media/image780.png"/><Relationship Id="rId95" Type="http://schemas.openxmlformats.org/officeDocument/2006/relationships/image" Target="../media/image87.png"/><Relationship Id="rId14" Type="http://schemas.openxmlformats.org/officeDocument/2006/relationships/image" Target="../media/image2410.png"/><Relationship Id="rId22" Type="http://schemas.openxmlformats.org/officeDocument/2006/relationships/image" Target="../media/image371.png"/><Relationship Id="rId27" Type="http://schemas.openxmlformats.org/officeDocument/2006/relationships/image" Target="../media/image24100.png"/><Relationship Id="rId30" Type="http://schemas.openxmlformats.org/officeDocument/2006/relationships/image" Target="../media/image82.png"/><Relationship Id="rId35" Type="http://schemas.openxmlformats.org/officeDocument/2006/relationships/image" Target="../media/image311.png"/><Relationship Id="rId43" Type="http://schemas.openxmlformats.org/officeDocument/2006/relationships/image" Target="../media/image1810.png"/><Relationship Id="rId48" Type="http://schemas.openxmlformats.org/officeDocument/2006/relationships/image" Target="../media/image400.png"/><Relationship Id="rId56" Type="http://schemas.openxmlformats.org/officeDocument/2006/relationships/image" Target="../media/image480.png"/><Relationship Id="rId64" Type="http://schemas.openxmlformats.org/officeDocument/2006/relationships/image" Target="../media/image560.png"/><Relationship Id="rId69" Type="http://schemas.openxmlformats.org/officeDocument/2006/relationships/image" Target="../media/image611.png"/><Relationship Id="rId100" Type="http://schemas.openxmlformats.org/officeDocument/2006/relationships/image" Target="../media/image280.png"/><Relationship Id="rId8" Type="http://schemas.openxmlformats.org/officeDocument/2006/relationships/image" Target="../media/image581.png"/><Relationship Id="rId80" Type="http://schemas.openxmlformats.org/officeDocument/2006/relationships/image" Target="../media/image760.png"/><Relationship Id="rId85" Type="http://schemas.openxmlformats.org/officeDocument/2006/relationships/image" Target="../media/image700.png"/><Relationship Id="rId93" Type="http://schemas.openxmlformats.org/officeDocument/2006/relationships/image" Target="../media/image84.png"/><Relationship Id="rId51" Type="http://schemas.openxmlformats.org/officeDocument/2006/relationships/image" Target="../media/image430.png"/><Relationship Id="rId98" Type="http://schemas.openxmlformats.org/officeDocument/2006/relationships/image" Target="../media/image260.png"/><Relationship Id="rId3" Type="http://schemas.openxmlformats.org/officeDocument/2006/relationships/image" Target="../media/image99.png"/><Relationship Id="rId12" Type="http://schemas.openxmlformats.org/officeDocument/2006/relationships/image" Target="../media/image540.png"/><Relationship Id="rId25" Type="http://schemas.openxmlformats.org/officeDocument/2006/relationships/image" Target="../media/image391.png"/><Relationship Id="rId33" Type="http://schemas.openxmlformats.org/officeDocument/2006/relationships/image" Target="../media/image290.png"/><Relationship Id="rId38" Type="http://schemas.openxmlformats.org/officeDocument/2006/relationships/image" Target="../media/image330.png"/><Relationship Id="rId46" Type="http://schemas.openxmlformats.org/officeDocument/2006/relationships/image" Target="../media/image380.png"/><Relationship Id="rId59" Type="http://schemas.openxmlformats.org/officeDocument/2006/relationships/image" Target="../media/image510.png"/><Relationship Id="rId67" Type="http://schemas.openxmlformats.org/officeDocument/2006/relationships/image" Target="../media/image590.png"/><Relationship Id="rId17" Type="http://schemas.openxmlformats.org/officeDocument/2006/relationships/image" Target="../media/image102.png"/><Relationship Id="rId83" Type="http://schemas.openxmlformats.org/officeDocument/2006/relationships/image" Target="../media/image105.png"/><Relationship Id="rId88" Type="http://schemas.openxmlformats.org/officeDocument/2006/relationships/image" Target="../media/image740.png"/><Relationship Id="rId91" Type="http://schemas.openxmlformats.org/officeDocument/2006/relationships/image" Target="../media/image80.png"/><Relationship Id="rId96" Type="http://schemas.openxmlformats.org/officeDocument/2006/relationships/image" Target="../media/image671.png"/><Relationship Id="rId41" Type="http://schemas.openxmlformats.org/officeDocument/2006/relationships/image" Target="../media/image1610.png"/><Relationship Id="rId54" Type="http://schemas.openxmlformats.org/officeDocument/2006/relationships/image" Target="../media/image461.png"/><Relationship Id="rId62" Type="http://schemas.openxmlformats.org/officeDocument/2006/relationships/image" Target="../media/image541.png"/><Relationship Id="rId70" Type="http://schemas.openxmlformats.org/officeDocument/2006/relationships/image" Target="../media/image62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1.png"/><Relationship Id="rId15" Type="http://schemas.openxmlformats.org/officeDocument/2006/relationships/image" Target="../media/image101.png"/><Relationship Id="rId23" Type="http://schemas.openxmlformats.org/officeDocument/2006/relationships/image" Target="../media/image104.png"/><Relationship Id="rId28" Type="http://schemas.openxmlformats.org/officeDocument/2006/relationships/image" Target="../media/image251.png"/><Relationship Id="rId36" Type="http://schemas.openxmlformats.org/officeDocument/2006/relationships/image" Target="../media/image320.png"/><Relationship Id="rId49" Type="http://schemas.openxmlformats.org/officeDocument/2006/relationships/image" Target="../media/image411.png"/><Relationship Id="rId57" Type="http://schemas.openxmlformats.org/officeDocument/2006/relationships/image" Target="../media/image490.png"/><Relationship Id="rId10" Type="http://schemas.openxmlformats.org/officeDocument/2006/relationships/image" Target="../media/image79.png"/><Relationship Id="rId81" Type="http://schemas.openxmlformats.org/officeDocument/2006/relationships/image" Target="../media/image381.png"/><Relationship Id="rId86" Type="http://schemas.openxmlformats.org/officeDocument/2006/relationships/image" Target="../media/image711.png"/><Relationship Id="rId94" Type="http://schemas.openxmlformats.org/officeDocument/2006/relationships/image" Target="../media/image85.png"/><Relationship Id="rId31" Type="http://schemas.openxmlformats.org/officeDocument/2006/relationships/image" Target="../media/image270.png"/><Relationship Id="rId44" Type="http://schemas.openxmlformats.org/officeDocument/2006/relationships/image" Target="../media/image1910.png"/><Relationship Id="rId52" Type="http://schemas.openxmlformats.org/officeDocument/2006/relationships/image" Target="../media/image440.png"/><Relationship Id="rId60" Type="http://schemas.openxmlformats.org/officeDocument/2006/relationships/image" Target="../media/image520.png"/><Relationship Id="rId65" Type="http://schemas.openxmlformats.org/officeDocument/2006/relationships/image" Target="../media/image570.png"/><Relationship Id="rId99" Type="http://schemas.openxmlformats.org/officeDocument/2006/relationships/image" Target="../media/image830.png"/><Relationship Id="rId4" Type="http://schemas.openxmlformats.org/officeDocument/2006/relationships/image" Target="../media/image543.png"/><Relationship Id="rId9" Type="http://schemas.openxmlformats.org/officeDocument/2006/relationships/image" Target="../media/image661.png"/><Relationship Id="rId13" Type="http://schemas.openxmlformats.org/officeDocument/2006/relationships/image" Target="../media/image250.png"/><Relationship Id="rId39" Type="http://schemas.openxmlformats.org/officeDocument/2006/relationships/image" Target="../media/image340.png"/><Relationship Id="rId18" Type="http://schemas.openxmlformats.org/officeDocument/2006/relationships/image" Target="../media/image300.png"/><Relationship Id="rId34" Type="http://schemas.openxmlformats.org/officeDocument/2006/relationships/image" Target="../media/image730.png"/><Relationship Id="rId97" Type="http://schemas.openxmlformats.org/officeDocument/2006/relationships/image" Target="../media/image300.png"/><Relationship Id="rId50" Type="http://schemas.openxmlformats.org/officeDocument/2006/relationships/image" Target="../media/image420.png"/><Relationship Id="rId55" Type="http://schemas.openxmlformats.org/officeDocument/2006/relationships/image" Target="../media/image470.png"/><Relationship Id="rId7" Type="http://schemas.openxmlformats.org/officeDocument/2006/relationships/image" Target="../media/image571.png"/><Relationship Id="rId92" Type="http://schemas.openxmlformats.org/officeDocument/2006/relationships/image" Target="../media/image81.png"/><Relationship Id="rId71" Type="http://schemas.openxmlformats.org/officeDocument/2006/relationships/image" Target="../media/image630.png"/><Relationship Id="rId2" Type="http://schemas.openxmlformats.org/officeDocument/2006/relationships/image" Target="../media/image532.png"/><Relationship Id="rId29" Type="http://schemas.openxmlformats.org/officeDocument/2006/relationships/image" Target="../media/image260.png"/><Relationship Id="rId24" Type="http://schemas.openxmlformats.org/officeDocument/2006/relationships/image" Target="../media/image750.png"/><Relationship Id="rId87" Type="http://schemas.openxmlformats.org/officeDocument/2006/relationships/image" Target="../media/image720.png"/><Relationship Id="rId40" Type="http://schemas.openxmlformats.org/officeDocument/2006/relationships/image" Target="../media/image350.png"/><Relationship Id="rId45" Type="http://schemas.openxmlformats.org/officeDocument/2006/relationships/image" Target="../media/image370.png"/><Relationship Id="rId66" Type="http://schemas.openxmlformats.org/officeDocument/2006/relationships/image" Target="../media/image580.png"/><Relationship Id="rId82" Type="http://schemas.openxmlformats.org/officeDocument/2006/relationships/image" Target="../media/image331.png"/><Relationship Id="rId61" Type="http://schemas.openxmlformats.org/officeDocument/2006/relationships/image" Target="../media/image530.png"/><Relationship Id="rId19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1.png"/><Relationship Id="rId21" Type="http://schemas.openxmlformats.org/officeDocument/2006/relationships/image" Target="../media/image1030.png"/><Relationship Id="rId84" Type="http://schemas.openxmlformats.org/officeDocument/2006/relationships/image" Target="../media/image460.png"/><Relationship Id="rId89" Type="http://schemas.openxmlformats.org/officeDocument/2006/relationships/image" Target="../media/image77.png"/><Relationship Id="rId42" Type="http://schemas.openxmlformats.org/officeDocument/2006/relationships/image" Target="../media/image360.png"/><Relationship Id="rId47" Type="http://schemas.openxmlformats.org/officeDocument/2006/relationships/image" Target="../media/image390.png"/><Relationship Id="rId112" Type="http://schemas.openxmlformats.org/officeDocument/2006/relationships/image" Target="../media/image296.png"/><Relationship Id="rId16" Type="http://schemas.openxmlformats.org/officeDocument/2006/relationships/image" Target="../media/image83.png"/><Relationship Id="rId107" Type="http://schemas.openxmlformats.org/officeDocument/2006/relationships/image" Target="../media/image2411.png"/><Relationship Id="rId11" Type="http://schemas.openxmlformats.org/officeDocument/2006/relationships/image" Target="../media/image910.png"/><Relationship Id="rId102" Type="http://schemas.openxmlformats.org/officeDocument/2006/relationships/image" Target="../media/image1911.png"/><Relationship Id="rId37" Type="http://schemas.openxmlformats.org/officeDocument/2006/relationships/image" Target="../media/image86.png"/><Relationship Id="rId123" Type="http://schemas.openxmlformats.org/officeDocument/2006/relationships/image" Target="../media/image542.png"/><Relationship Id="rId5" Type="http://schemas.openxmlformats.org/officeDocument/2006/relationships/image" Target="../media/image310.png"/><Relationship Id="rId90" Type="http://schemas.openxmlformats.org/officeDocument/2006/relationships/image" Target="../media/image780.png"/><Relationship Id="rId95" Type="http://schemas.openxmlformats.org/officeDocument/2006/relationships/image" Target="../media/image87.png"/><Relationship Id="rId22" Type="http://schemas.openxmlformats.org/officeDocument/2006/relationships/image" Target="../media/image371.png"/><Relationship Id="rId43" Type="http://schemas.openxmlformats.org/officeDocument/2006/relationships/image" Target="../media/image1810.png"/><Relationship Id="rId48" Type="http://schemas.openxmlformats.org/officeDocument/2006/relationships/image" Target="../media/image400.png"/><Relationship Id="rId113" Type="http://schemas.openxmlformats.org/officeDocument/2006/relationships/image" Target="../media/image301.png"/><Relationship Id="rId118" Type="http://schemas.openxmlformats.org/officeDocument/2006/relationships/image" Target="../media/image491.png"/><Relationship Id="rId8" Type="http://schemas.openxmlformats.org/officeDocument/2006/relationships/image" Target="../media/image610.png"/><Relationship Id="rId80" Type="http://schemas.openxmlformats.org/officeDocument/2006/relationships/image" Target="../media/image760.png"/><Relationship Id="rId85" Type="http://schemas.openxmlformats.org/officeDocument/2006/relationships/image" Target="../media/image700.png"/><Relationship Id="rId93" Type="http://schemas.openxmlformats.org/officeDocument/2006/relationships/image" Target="../media/image84.png"/><Relationship Id="rId98" Type="http://schemas.openxmlformats.org/officeDocument/2006/relationships/image" Target="../media/image1510.png"/><Relationship Id="rId51" Type="http://schemas.openxmlformats.org/officeDocument/2006/relationships/image" Target="../media/image430.png"/><Relationship Id="rId121" Type="http://schemas.openxmlformats.org/officeDocument/2006/relationships/image" Target="../media/image521.png"/><Relationship Id="rId3" Type="http://schemas.openxmlformats.org/officeDocument/2006/relationships/image" Target="../media/image99.png"/><Relationship Id="rId12" Type="http://schemas.openxmlformats.org/officeDocument/2006/relationships/image" Target="../media/image1010.png"/><Relationship Id="rId25" Type="http://schemas.openxmlformats.org/officeDocument/2006/relationships/image" Target="../media/image391.png"/><Relationship Id="rId103" Type="http://schemas.openxmlformats.org/officeDocument/2006/relationships/image" Target="../media/image2010.png"/><Relationship Id="rId38" Type="http://schemas.openxmlformats.org/officeDocument/2006/relationships/image" Target="../media/image330.png"/><Relationship Id="rId46" Type="http://schemas.openxmlformats.org/officeDocument/2006/relationships/image" Target="../media/image380.png"/><Relationship Id="rId108" Type="http://schemas.openxmlformats.org/officeDocument/2006/relationships/image" Target="../media/image2510.png"/><Relationship Id="rId116" Type="http://schemas.openxmlformats.org/officeDocument/2006/relationships/image" Target="../media/image471.png"/><Relationship Id="rId124" Type="http://schemas.openxmlformats.org/officeDocument/2006/relationships/image" Target="../media/image551.png"/><Relationship Id="rId17" Type="http://schemas.openxmlformats.org/officeDocument/2006/relationships/image" Target="../media/image102.png"/><Relationship Id="rId83" Type="http://schemas.openxmlformats.org/officeDocument/2006/relationships/image" Target="../media/image105.png"/><Relationship Id="rId88" Type="http://schemas.openxmlformats.org/officeDocument/2006/relationships/image" Target="../media/image740.png"/><Relationship Id="rId91" Type="http://schemas.openxmlformats.org/officeDocument/2006/relationships/image" Target="../media/image80.png"/><Relationship Id="rId96" Type="http://schemas.openxmlformats.org/officeDocument/2006/relationships/image" Target="../media/image88.png"/><Relationship Id="rId41" Type="http://schemas.openxmlformats.org/officeDocument/2006/relationships/image" Target="../media/image1610.png"/><Relationship Id="rId111" Type="http://schemas.openxmlformats.org/officeDocument/2006/relationships/image" Target="../media/image281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5" Type="http://schemas.openxmlformats.org/officeDocument/2006/relationships/image" Target="../media/image1310.png"/><Relationship Id="rId23" Type="http://schemas.openxmlformats.org/officeDocument/2006/relationships/image" Target="../media/image104.png"/><Relationship Id="rId36" Type="http://schemas.openxmlformats.org/officeDocument/2006/relationships/image" Target="../media/image320.png"/><Relationship Id="rId49" Type="http://schemas.openxmlformats.org/officeDocument/2006/relationships/image" Target="../media/image411.png"/><Relationship Id="rId106" Type="http://schemas.openxmlformats.org/officeDocument/2006/relationships/image" Target="../media/image2311.png"/><Relationship Id="rId114" Type="http://schemas.openxmlformats.org/officeDocument/2006/relationships/image" Target="../media/image451.png"/><Relationship Id="rId119" Type="http://schemas.openxmlformats.org/officeDocument/2006/relationships/image" Target="../media/image501.png"/><Relationship Id="rId127" Type="http://schemas.openxmlformats.org/officeDocument/2006/relationships/image" Target="../media/image640.png"/><Relationship Id="rId10" Type="http://schemas.openxmlformats.org/officeDocument/2006/relationships/image" Target="../media/image810.png"/><Relationship Id="rId81" Type="http://schemas.openxmlformats.org/officeDocument/2006/relationships/image" Target="../media/image381.png"/><Relationship Id="rId86" Type="http://schemas.openxmlformats.org/officeDocument/2006/relationships/image" Target="../media/image711.png"/><Relationship Id="rId94" Type="http://schemas.openxmlformats.org/officeDocument/2006/relationships/image" Target="../media/image85.png"/><Relationship Id="rId99" Type="http://schemas.openxmlformats.org/officeDocument/2006/relationships/image" Target="../media/image1611.png"/><Relationship Id="rId101" Type="http://schemas.openxmlformats.org/officeDocument/2006/relationships/image" Target="../media/image1811.png"/><Relationship Id="rId44" Type="http://schemas.openxmlformats.org/officeDocument/2006/relationships/image" Target="../media/image1910.png"/><Relationship Id="rId52" Type="http://schemas.openxmlformats.org/officeDocument/2006/relationships/image" Target="../media/image440.png"/><Relationship Id="rId122" Type="http://schemas.openxmlformats.org/officeDocument/2006/relationships/image" Target="../media/image531.png"/><Relationship Id="rId4" Type="http://schemas.openxmlformats.org/officeDocument/2006/relationships/image" Target="../media/image295.png"/><Relationship Id="rId9" Type="http://schemas.openxmlformats.org/officeDocument/2006/relationships/image" Target="../media/image710.png"/><Relationship Id="rId13" Type="http://schemas.openxmlformats.org/officeDocument/2006/relationships/image" Target="../media/image1111.png"/><Relationship Id="rId39" Type="http://schemas.openxmlformats.org/officeDocument/2006/relationships/image" Target="../media/image340.png"/><Relationship Id="rId109" Type="http://schemas.openxmlformats.org/officeDocument/2006/relationships/image" Target="../media/image2611.png"/><Relationship Id="rId18" Type="http://schemas.openxmlformats.org/officeDocument/2006/relationships/image" Target="../media/image300.png"/><Relationship Id="rId34" Type="http://schemas.openxmlformats.org/officeDocument/2006/relationships/image" Target="../media/image730.png"/><Relationship Id="rId97" Type="http://schemas.openxmlformats.org/officeDocument/2006/relationships/image" Target="../media/image1410.png"/><Relationship Id="rId104" Type="http://schemas.openxmlformats.org/officeDocument/2006/relationships/image" Target="../media/image2110.png"/><Relationship Id="rId50" Type="http://schemas.openxmlformats.org/officeDocument/2006/relationships/image" Target="../media/image420.png"/><Relationship Id="rId120" Type="http://schemas.openxmlformats.org/officeDocument/2006/relationships/image" Target="../media/image512.png"/><Relationship Id="rId125" Type="http://schemas.openxmlformats.org/officeDocument/2006/relationships/image" Target="../media/image260.png"/><Relationship Id="rId7" Type="http://schemas.openxmlformats.org/officeDocument/2006/relationships/image" Target="../media/image511.png"/><Relationship Id="rId92" Type="http://schemas.openxmlformats.org/officeDocument/2006/relationships/image" Target="../media/image81.png"/><Relationship Id="rId2" Type="http://schemas.openxmlformats.org/officeDocument/2006/relationships/image" Target="../media/image1101.png"/><Relationship Id="rId24" Type="http://schemas.openxmlformats.org/officeDocument/2006/relationships/image" Target="../media/image750.png"/><Relationship Id="rId87" Type="http://schemas.openxmlformats.org/officeDocument/2006/relationships/image" Target="../media/image720.png"/><Relationship Id="rId40" Type="http://schemas.openxmlformats.org/officeDocument/2006/relationships/image" Target="../media/image350.png"/><Relationship Id="rId45" Type="http://schemas.openxmlformats.org/officeDocument/2006/relationships/image" Target="../media/image370.png"/><Relationship Id="rId110" Type="http://schemas.openxmlformats.org/officeDocument/2006/relationships/image" Target="../media/image2711.png"/><Relationship Id="rId115" Type="http://schemas.openxmlformats.org/officeDocument/2006/relationships/image" Target="../media/image462.png"/><Relationship Id="rId82" Type="http://schemas.openxmlformats.org/officeDocument/2006/relationships/image" Target="../media/image331.png"/><Relationship Id="rId19" Type="http://schemas.openxmlformats.org/officeDocument/2006/relationships/image" Target="../media/image103.png"/><Relationship Id="rId14" Type="http://schemas.openxmlformats.org/officeDocument/2006/relationships/image" Target="../media/image1210.png"/><Relationship Id="rId100" Type="http://schemas.openxmlformats.org/officeDocument/2006/relationships/image" Target="../media/image1710.png"/><Relationship Id="rId30" Type="http://schemas.openxmlformats.org/officeDocument/2006/relationships/image" Target="../media/image82.png"/><Relationship Id="rId35" Type="http://schemas.openxmlformats.org/officeDocument/2006/relationships/image" Target="../media/image311.png"/><Relationship Id="rId105" Type="http://schemas.openxmlformats.org/officeDocument/2006/relationships/image" Target="../media/image2210.png"/><Relationship Id="rId126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.png"/><Relationship Id="rId18" Type="http://schemas.openxmlformats.org/officeDocument/2006/relationships/image" Target="../media/image106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0.png"/><Relationship Id="rId11" Type="http://schemas.openxmlformats.org/officeDocument/2006/relationships/image" Target="../media/image92.png"/><Relationship Id="rId5" Type="http://schemas.openxmlformats.org/officeDocument/2006/relationships/image" Target="../media/image670.png"/><Relationship Id="rId15" Type="http://schemas.openxmlformats.org/officeDocument/2006/relationships/image" Target="../media/image90.jpeg"/><Relationship Id="rId10" Type="http://schemas.openxmlformats.org/officeDocument/2006/relationships/image" Target="../media/image91.png"/><Relationship Id="rId19" Type="http://schemas.openxmlformats.org/officeDocument/2006/relationships/image" Target="../media/image107.png"/><Relationship Id="rId4" Type="http://schemas.openxmlformats.org/officeDocument/2006/relationships/image" Target="../media/image660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image" Target="../media/image117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660.png"/><Relationship Id="rId17" Type="http://schemas.openxmlformats.org/officeDocument/2006/relationships/image" Target="../media/image116.png"/><Relationship Id="rId2" Type="http://schemas.openxmlformats.org/officeDocument/2006/relationships/image" Target="../media/image96.png"/><Relationship Id="rId16" Type="http://schemas.openxmlformats.org/officeDocument/2006/relationships/image" Target="../media/image90.jpe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92.png"/><Relationship Id="rId5" Type="http://schemas.openxmlformats.org/officeDocument/2006/relationships/image" Target="../media/image110.png"/><Relationship Id="rId15" Type="http://schemas.openxmlformats.org/officeDocument/2006/relationships/image" Target="../media/image95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9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0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1080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7" Type="http://schemas.openxmlformats.org/officeDocument/2006/relationships/image" Target="../media/image1120.png"/><Relationship Id="rId12" Type="http://schemas.openxmlformats.org/officeDocument/2006/relationships/image" Target="../media/image1170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2" Type="http://schemas.openxmlformats.org/officeDocument/2006/relationships/image" Target="../media/image960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160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5" Type="http://schemas.openxmlformats.org/officeDocument/2006/relationships/image" Target="../media/image110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150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Relationship Id="rId14" Type="http://schemas.openxmlformats.org/officeDocument/2006/relationships/image" Target="../media/image97.jpe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8" Type="http://schemas.openxmlformats.org/officeDocument/2006/relationships/image" Target="../media/image113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.png"/><Relationship Id="rId21" Type="http://schemas.openxmlformats.org/officeDocument/2006/relationships/image" Target="../media/image158.png"/><Relationship Id="rId84" Type="http://schemas.openxmlformats.org/officeDocument/2006/relationships/image" Target="../media/image176.png"/><Relationship Id="rId89" Type="http://schemas.openxmlformats.org/officeDocument/2006/relationships/image" Target="../media/image181.png"/><Relationship Id="rId112" Type="http://schemas.openxmlformats.org/officeDocument/2006/relationships/image" Target="../media/image204.png"/><Relationship Id="rId16" Type="http://schemas.openxmlformats.org/officeDocument/2006/relationships/image" Target="../media/image153.png"/><Relationship Id="rId107" Type="http://schemas.openxmlformats.org/officeDocument/2006/relationships/image" Target="../media/image199.png"/><Relationship Id="rId11" Type="http://schemas.openxmlformats.org/officeDocument/2006/relationships/image" Target="../media/image148.png"/><Relationship Id="rId74" Type="http://schemas.openxmlformats.org/officeDocument/2006/relationships/image" Target="../media/image166.png"/><Relationship Id="rId79" Type="http://schemas.openxmlformats.org/officeDocument/2006/relationships/image" Target="../media/image171.png"/><Relationship Id="rId102" Type="http://schemas.openxmlformats.org/officeDocument/2006/relationships/image" Target="../media/image194.png"/><Relationship Id="rId123" Type="http://schemas.openxmlformats.org/officeDocument/2006/relationships/image" Target="../media/image216.png"/><Relationship Id="rId128" Type="http://schemas.openxmlformats.org/officeDocument/2006/relationships/image" Target="../media/image221.png"/><Relationship Id="rId5" Type="http://schemas.openxmlformats.org/officeDocument/2006/relationships/image" Target="../media/image142.png"/><Relationship Id="rId82" Type="http://schemas.openxmlformats.org/officeDocument/2006/relationships/image" Target="../media/image174.png"/><Relationship Id="rId90" Type="http://schemas.openxmlformats.org/officeDocument/2006/relationships/image" Target="../media/image182.png"/><Relationship Id="rId95" Type="http://schemas.openxmlformats.org/officeDocument/2006/relationships/image" Target="../media/image187.png"/><Relationship Id="rId19" Type="http://schemas.openxmlformats.org/officeDocument/2006/relationships/image" Target="../media/image15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77" Type="http://schemas.openxmlformats.org/officeDocument/2006/relationships/image" Target="../media/image169.png"/><Relationship Id="rId100" Type="http://schemas.openxmlformats.org/officeDocument/2006/relationships/image" Target="../media/image192.png"/><Relationship Id="rId105" Type="http://schemas.openxmlformats.org/officeDocument/2006/relationships/image" Target="../media/image197.png"/><Relationship Id="rId113" Type="http://schemas.openxmlformats.org/officeDocument/2006/relationships/image" Target="../media/image205.png"/><Relationship Id="rId118" Type="http://schemas.openxmlformats.org/officeDocument/2006/relationships/image" Target="../media/image211.png"/><Relationship Id="rId126" Type="http://schemas.openxmlformats.org/officeDocument/2006/relationships/image" Target="../media/image219.png"/><Relationship Id="rId8" Type="http://schemas.openxmlformats.org/officeDocument/2006/relationships/image" Target="../media/image145.png"/><Relationship Id="rId72" Type="http://schemas.openxmlformats.org/officeDocument/2006/relationships/image" Target="../media/image164.png"/><Relationship Id="rId80" Type="http://schemas.openxmlformats.org/officeDocument/2006/relationships/image" Target="../media/image172.png"/><Relationship Id="rId85" Type="http://schemas.openxmlformats.org/officeDocument/2006/relationships/image" Target="../media/image177.png"/><Relationship Id="rId93" Type="http://schemas.openxmlformats.org/officeDocument/2006/relationships/image" Target="../media/image185.png"/><Relationship Id="rId98" Type="http://schemas.openxmlformats.org/officeDocument/2006/relationships/image" Target="../media/image190.png"/><Relationship Id="rId121" Type="http://schemas.openxmlformats.org/officeDocument/2006/relationships/image" Target="../media/image214.png"/><Relationship Id="rId3" Type="http://schemas.openxmlformats.org/officeDocument/2006/relationships/image" Target="../media/image14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103" Type="http://schemas.openxmlformats.org/officeDocument/2006/relationships/image" Target="../media/image195.png"/><Relationship Id="rId108" Type="http://schemas.openxmlformats.org/officeDocument/2006/relationships/image" Target="../media/image200.png"/><Relationship Id="rId116" Type="http://schemas.openxmlformats.org/officeDocument/2006/relationships/image" Target="../media/image209.png"/><Relationship Id="rId124" Type="http://schemas.openxmlformats.org/officeDocument/2006/relationships/image" Target="../media/image217.png"/><Relationship Id="rId20" Type="http://schemas.openxmlformats.org/officeDocument/2006/relationships/image" Target="../media/image157.png"/><Relationship Id="rId70" Type="http://schemas.openxmlformats.org/officeDocument/2006/relationships/image" Target="../media/image207.png"/><Relationship Id="rId75" Type="http://schemas.openxmlformats.org/officeDocument/2006/relationships/image" Target="../media/image167.png"/><Relationship Id="rId83" Type="http://schemas.openxmlformats.org/officeDocument/2006/relationships/image" Target="../media/image175.png"/><Relationship Id="rId88" Type="http://schemas.openxmlformats.org/officeDocument/2006/relationships/image" Target="../media/image180.png"/><Relationship Id="rId91" Type="http://schemas.openxmlformats.org/officeDocument/2006/relationships/image" Target="../media/image183.png"/><Relationship Id="rId96" Type="http://schemas.openxmlformats.org/officeDocument/2006/relationships/image" Target="../media/image188.png"/><Relationship Id="rId111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106" Type="http://schemas.openxmlformats.org/officeDocument/2006/relationships/image" Target="../media/image198.png"/><Relationship Id="rId114" Type="http://schemas.openxmlformats.org/officeDocument/2006/relationships/image" Target="../media/image206.png"/><Relationship Id="rId119" Type="http://schemas.openxmlformats.org/officeDocument/2006/relationships/image" Target="../media/image212.png"/><Relationship Id="rId127" Type="http://schemas.openxmlformats.org/officeDocument/2006/relationships/image" Target="../media/image220.png"/><Relationship Id="rId10" Type="http://schemas.openxmlformats.org/officeDocument/2006/relationships/image" Target="../media/image147.png"/><Relationship Id="rId73" Type="http://schemas.openxmlformats.org/officeDocument/2006/relationships/image" Target="../media/image165.png"/><Relationship Id="rId78" Type="http://schemas.openxmlformats.org/officeDocument/2006/relationships/image" Target="../media/image170.png"/><Relationship Id="rId81" Type="http://schemas.openxmlformats.org/officeDocument/2006/relationships/image" Target="../media/image173.png"/><Relationship Id="rId86" Type="http://schemas.openxmlformats.org/officeDocument/2006/relationships/image" Target="../media/image178.png"/><Relationship Id="rId94" Type="http://schemas.openxmlformats.org/officeDocument/2006/relationships/image" Target="../media/image186.png"/><Relationship Id="rId99" Type="http://schemas.openxmlformats.org/officeDocument/2006/relationships/image" Target="../media/image191.png"/><Relationship Id="rId101" Type="http://schemas.openxmlformats.org/officeDocument/2006/relationships/image" Target="../media/image193.png"/><Relationship Id="rId122" Type="http://schemas.openxmlformats.org/officeDocument/2006/relationships/image" Target="../media/image215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109" Type="http://schemas.openxmlformats.org/officeDocument/2006/relationships/image" Target="../media/image201.png"/><Relationship Id="rId76" Type="http://schemas.openxmlformats.org/officeDocument/2006/relationships/image" Target="../media/image168.png"/><Relationship Id="rId97" Type="http://schemas.openxmlformats.org/officeDocument/2006/relationships/image" Target="../media/image189.png"/><Relationship Id="rId104" Type="http://schemas.openxmlformats.org/officeDocument/2006/relationships/image" Target="../media/image196.png"/><Relationship Id="rId120" Type="http://schemas.openxmlformats.org/officeDocument/2006/relationships/image" Target="../media/image213.png"/><Relationship Id="rId125" Type="http://schemas.openxmlformats.org/officeDocument/2006/relationships/image" Target="../media/image218.png"/><Relationship Id="rId7" Type="http://schemas.openxmlformats.org/officeDocument/2006/relationships/image" Target="../media/image144.png"/><Relationship Id="rId71" Type="http://schemas.openxmlformats.org/officeDocument/2006/relationships/image" Target="../media/image163.png"/><Relationship Id="rId92" Type="http://schemas.openxmlformats.org/officeDocument/2006/relationships/image" Target="../media/image184.png"/><Relationship Id="rId2" Type="http://schemas.openxmlformats.org/officeDocument/2006/relationships/image" Target="../media/image1390.png"/><Relationship Id="rId24" Type="http://schemas.openxmlformats.org/officeDocument/2006/relationships/image" Target="../media/image161.png"/><Relationship Id="rId87" Type="http://schemas.openxmlformats.org/officeDocument/2006/relationships/image" Target="../media/image179.png"/><Relationship Id="rId110" Type="http://schemas.openxmlformats.org/officeDocument/2006/relationships/image" Target="../media/image202.png"/><Relationship Id="rId115" Type="http://schemas.openxmlformats.org/officeDocument/2006/relationships/image" Target="../media/image20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53D3C5DF-0D5E-FD45-BEFC-38214EE512F4}"/>
              </a:ext>
            </a:extLst>
          </p:cNvPr>
          <p:cNvGrpSpPr/>
          <p:nvPr/>
        </p:nvGrpSpPr>
        <p:grpSpPr>
          <a:xfrm>
            <a:off x="1714777" y="465897"/>
            <a:ext cx="3521267" cy="2633666"/>
            <a:chOff x="1714777" y="465897"/>
            <a:chExt cx="3521267" cy="263366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7381DDF-9580-8A43-8816-BBD4ACA54FD7}"/>
                </a:ext>
              </a:extLst>
            </p:cNvPr>
            <p:cNvSpPr/>
            <p:nvPr/>
          </p:nvSpPr>
          <p:spPr>
            <a:xfrm>
              <a:off x="3000334" y="209723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65FA610-A186-474D-BAFB-5FCC88F6B1A8}"/>
                </a:ext>
              </a:extLst>
            </p:cNvPr>
            <p:cNvSpPr txBox="1"/>
            <p:nvPr/>
          </p:nvSpPr>
          <p:spPr>
            <a:xfrm>
              <a:off x="3021710" y="210711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4CC4025-60B0-DA4C-94AF-86A53037DBAD}"/>
                </a:ext>
              </a:extLst>
            </p:cNvPr>
            <p:cNvCxnSpPr/>
            <p:nvPr/>
          </p:nvCxnSpPr>
          <p:spPr>
            <a:xfrm flipV="1">
              <a:off x="3180334" y="2184750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6DE6678-BBCA-984F-A497-95118398DC15}"/>
                </a:ext>
              </a:extLst>
            </p:cNvPr>
            <p:cNvCxnSpPr/>
            <p:nvPr/>
          </p:nvCxnSpPr>
          <p:spPr>
            <a:xfrm flipV="1">
              <a:off x="2915489" y="2185127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AD3761F-E640-F54F-BCD2-7EC65617303B}"/>
                    </a:ext>
                  </a:extLst>
                </p:cNvPr>
                <p:cNvSpPr txBox="1"/>
                <p:nvPr/>
              </p:nvSpPr>
              <p:spPr>
                <a:xfrm>
                  <a:off x="3017768" y="23051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AD3761F-E640-F54F-BCD2-7EC656173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768" y="2305102"/>
                  <a:ext cx="198516" cy="123111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53FC3F-9F46-AA4C-9C18-C34FB3A01169}"/>
                </a:ext>
              </a:extLst>
            </p:cNvPr>
            <p:cNvSpPr/>
            <p:nvPr/>
          </p:nvSpPr>
          <p:spPr>
            <a:xfrm>
              <a:off x="3731048" y="2161127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073FC8D-277A-2E4C-937E-8C374D6A0829}"/>
                </a:ext>
              </a:extLst>
            </p:cNvPr>
            <p:cNvCxnSpPr/>
            <p:nvPr/>
          </p:nvCxnSpPr>
          <p:spPr>
            <a:xfrm flipV="1">
              <a:off x="3641008" y="2184527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10D494F-25C7-534B-B88A-0160F306635B}"/>
                </a:ext>
              </a:extLst>
            </p:cNvPr>
            <p:cNvSpPr/>
            <p:nvPr/>
          </p:nvSpPr>
          <p:spPr>
            <a:xfrm>
              <a:off x="362300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2433328-A88A-404B-B63A-78B8185308C9}"/>
                    </a:ext>
                  </a:extLst>
                </p:cNvPr>
                <p:cNvSpPr txBox="1"/>
                <p:nvPr/>
              </p:nvSpPr>
              <p:spPr>
                <a:xfrm>
                  <a:off x="3736674" y="2248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2433328-A88A-404B-B63A-78B818530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674" y="2248969"/>
                  <a:ext cx="198516" cy="123111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940B931-D751-0C41-9805-726ECA85D2DD}"/>
                </a:ext>
              </a:extLst>
            </p:cNvPr>
            <p:cNvCxnSpPr/>
            <p:nvPr/>
          </p:nvCxnSpPr>
          <p:spPr>
            <a:xfrm>
              <a:off x="3736948" y="22489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08F523F-DA58-7A45-9FFF-6A2B8F9B7AD5}"/>
                </a:ext>
              </a:extLst>
            </p:cNvPr>
            <p:cNvCxnSpPr/>
            <p:nvPr/>
          </p:nvCxnSpPr>
          <p:spPr>
            <a:xfrm flipV="1">
              <a:off x="4394191" y="2189607"/>
              <a:ext cx="0" cy="3600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FDF13E2-365F-CD48-9C2A-A2356A0E5313}"/>
                </a:ext>
              </a:extLst>
            </p:cNvPr>
            <p:cNvGrpSpPr/>
            <p:nvPr/>
          </p:nvGrpSpPr>
          <p:grpSpPr>
            <a:xfrm>
              <a:off x="4341848" y="2549607"/>
              <a:ext cx="94211" cy="36000"/>
              <a:chOff x="2353206" y="896779"/>
              <a:chExt cx="94211" cy="360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99463E8-49CB-AA49-AC65-CD30D7EFCD1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71BCB2F2-A5BF-7E4B-9AA0-B45D5BDE405C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1FB5B72-5ABA-7547-998C-AA357371EE7E}"/>
                </a:ext>
              </a:extLst>
            </p:cNvPr>
            <p:cNvCxnSpPr/>
            <p:nvPr/>
          </p:nvCxnSpPr>
          <p:spPr>
            <a:xfrm flipV="1">
              <a:off x="3632751" y="2170072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AADB79-1722-A046-B40A-011517F55E3B}"/>
                </a:ext>
              </a:extLst>
            </p:cNvPr>
            <p:cNvSpPr/>
            <p:nvPr/>
          </p:nvSpPr>
          <p:spPr>
            <a:xfrm>
              <a:off x="3588159" y="2342873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0E2AFB6-0E45-1641-B965-A9C78A0932B2}"/>
                </a:ext>
              </a:extLst>
            </p:cNvPr>
            <p:cNvCxnSpPr/>
            <p:nvPr/>
          </p:nvCxnSpPr>
          <p:spPr>
            <a:xfrm>
              <a:off x="3585778" y="2334089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493AA7A-8E09-BA40-B0C6-48AE11BF10C0}"/>
                </a:ext>
              </a:extLst>
            </p:cNvPr>
            <p:cNvCxnSpPr/>
            <p:nvPr/>
          </p:nvCxnSpPr>
          <p:spPr>
            <a:xfrm>
              <a:off x="3585778" y="2366559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DCB0936-5595-B442-B479-F35D58E93636}"/>
                </a:ext>
              </a:extLst>
            </p:cNvPr>
            <p:cNvGrpSpPr/>
            <p:nvPr/>
          </p:nvGrpSpPr>
          <p:grpSpPr>
            <a:xfrm>
              <a:off x="3584742" y="2530072"/>
              <a:ext cx="91036" cy="36000"/>
              <a:chOff x="2356381" y="896779"/>
              <a:chExt cx="91036" cy="360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D4407C8-D99E-9548-BED4-E5F86229B80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15BBDB4C-510D-FF4E-9A4B-5BFAACAB373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13E64DA-7C41-DF4A-84BB-D93B3EB65DD2}"/>
                </a:ext>
              </a:extLst>
            </p:cNvPr>
            <p:cNvSpPr/>
            <p:nvPr/>
          </p:nvSpPr>
          <p:spPr>
            <a:xfrm>
              <a:off x="362300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FB3DB3-385B-FA4D-B1F3-6D5544CC5477}"/>
                </a:ext>
              </a:extLst>
            </p:cNvPr>
            <p:cNvSpPr/>
            <p:nvPr/>
          </p:nvSpPr>
          <p:spPr>
            <a:xfrm>
              <a:off x="3345206" y="2161012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D16C2DA-D19A-D840-8832-4E0D0A52ADAC}"/>
                </a:ext>
              </a:extLst>
            </p:cNvPr>
            <p:cNvCxnSpPr/>
            <p:nvPr/>
          </p:nvCxnSpPr>
          <p:spPr>
            <a:xfrm flipV="1">
              <a:off x="3525206" y="2184412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F3200CD-68B3-F647-8F82-7A4A8543F11C}"/>
                </a:ext>
              </a:extLst>
            </p:cNvPr>
            <p:cNvCxnSpPr/>
            <p:nvPr/>
          </p:nvCxnSpPr>
          <p:spPr>
            <a:xfrm flipV="1">
              <a:off x="3255166" y="2184412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DE3E746-B67E-D04D-AF4B-44F56B590318}"/>
                    </a:ext>
                  </a:extLst>
                </p:cNvPr>
                <p:cNvSpPr txBox="1"/>
                <p:nvPr/>
              </p:nvSpPr>
              <p:spPr>
                <a:xfrm>
                  <a:off x="3350832" y="22488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DE3E746-B67E-D04D-AF4B-44F56B590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832" y="2248854"/>
                  <a:ext cx="198516" cy="123111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F5B6C87-7A8D-2C48-BEA8-F60F4BD46CA5}"/>
                </a:ext>
              </a:extLst>
            </p:cNvPr>
            <p:cNvCxnSpPr/>
            <p:nvPr/>
          </p:nvCxnSpPr>
          <p:spPr>
            <a:xfrm>
              <a:off x="3351106" y="22488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F93088-26B4-6C47-9F5E-2A03FAC731D5}"/>
                </a:ext>
              </a:extLst>
            </p:cNvPr>
            <p:cNvSpPr/>
            <p:nvPr/>
          </p:nvSpPr>
          <p:spPr>
            <a:xfrm>
              <a:off x="3356072" y="2832528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0D30476-CE47-D149-BC5F-6A50D3680125}"/>
                </a:ext>
              </a:extLst>
            </p:cNvPr>
            <p:cNvCxnSpPr/>
            <p:nvPr/>
          </p:nvCxnSpPr>
          <p:spPr>
            <a:xfrm flipV="1">
              <a:off x="3536072" y="2855928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8BBD1FE-AADB-8243-817E-F4E362B05310}"/>
                </a:ext>
              </a:extLst>
            </p:cNvPr>
            <p:cNvCxnSpPr/>
            <p:nvPr/>
          </p:nvCxnSpPr>
          <p:spPr>
            <a:xfrm flipV="1">
              <a:off x="3266032" y="2855928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48CFC2C-498F-814C-9729-CAC0F2FBA7D5}"/>
                    </a:ext>
                  </a:extLst>
                </p:cNvPr>
                <p:cNvSpPr txBox="1"/>
                <p:nvPr/>
              </p:nvSpPr>
              <p:spPr>
                <a:xfrm>
                  <a:off x="3361698" y="292037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48CFC2C-498F-814C-9729-CAC0F2FB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698" y="2920370"/>
                  <a:ext cx="198516" cy="123111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C17AF9A-F8E3-8847-9A6C-1FDA66548552}"/>
                </a:ext>
              </a:extLst>
            </p:cNvPr>
            <p:cNvCxnSpPr/>
            <p:nvPr/>
          </p:nvCxnSpPr>
          <p:spPr>
            <a:xfrm>
              <a:off x="3361972" y="292037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0ECC198-BE30-1946-9F4E-AB3FC5034604}"/>
                </a:ext>
              </a:extLst>
            </p:cNvPr>
            <p:cNvSpPr/>
            <p:nvPr/>
          </p:nvSpPr>
          <p:spPr>
            <a:xfrm>
              <a:off x="3017550" y="276858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B92E9B0-6FAD-6747-B7D4-5536020483B4}"/>
                </a:ext>
              </a:extLst>
            </p:cNvPr>
            <p:cNvSpPr txBox="1"/>
            <p:nvPr/>
          </p:nvSpPr>
          <p:spPr>
            <a:xfrm>
              <a:off x="3038926" y="277846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4787344-4BA4-AF47-97F1-0F36CDFCBC44}"/>
                </a:ext>
              </a:extLst>
            </p:cNvPr>
            <p:cNvCxnSpPr>
              <a:stCxn id="34" idx="6"/>
            </p:cNvCxnSpPr>
            <p:nvPr/>
          </p:nvCxnSpPr>
          <p:spPr>
            <a:xfrm flipV="1">
              <a:off x="3197550" y="2855410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11CD6BA-8398-A14B-999D-C3591EA5DE16}"/>
                </a:ext>
              </a:extLst>
            </p:cNvPr>
            <p:cNvCxnSpPr/>
            <p:nvPr/>
          </p:nvCxnSpPr>
          <p:spPr>
            <a:xfrm flipV="1">
              <a:off x="2932705" y="2856477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772C0720-EDEC-634F-AFDE-7BA26DD8C3B8}"/>
                    </a:ext>
                  </a:extLst>
                </p:cNvPr>
                <p:cNvSpPr txBox="1"/>
                <p:nvPr/>
              </p:nvSpPr>
              <p:spPr>
                <a:xfrm>
                  <a:off x="3034984" y="297645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772C0720-EDEC-634F-AFDE-7BA26DD8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984" y="2976452"/>
                  <a:ext cx="198516" cy="123111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7E94466-B98F-C849-A1AC-9AA4ACE9E4BE}"/>
                </a:ext>
              </a:extLst>
            </p:cNvPr>
            <p:cNvGrpSpPr/>
            <p:nvPr/>
          </p:nvGrpSpPr>
          <p:grpSpPr>
            <a:xfrm>
              <a:off x="2879609" y="284337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6200000"/>
              </a:camera>
              <a:lightRig rig="threePt" dir="t"/>
            </a:scene3d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BB3E1A0-7FE7-FD4F-ACF7-757800D3E29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E3CF568B-42AF-F44B-ACF4-5E23947B321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2B4976-D0FF-C041-8A2A-DB5B373137AF}"/>
                </a:ext>
              </a:extLst>
            </p:cNvPr>
            <p:cNvCxnSpPr/>
            <p:nvPr/>
          </p:nvCxnSpPr>
          <p:spPr>
            <a:xfrm flipH="1">
              <a:off x="3617387" y="2182459"/>
              <a:ext cx="777267" cy="6808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391B8D2-06DB-ED4A-92C6-696D6E73E81C}"/>
                </a:ext>
              </a:extLst>
            </p:cNvPr>
            <p:cNvSpPr/>
            <p:nvPr/>
          </p:nvSpPr>
          <p:spPr>
            <a:xfrm rot="2858513">
              <a:off x="4573155" y="183381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A03EC8A-2F91-6045-9C97-C14FD1CB8C31}"/>
                </a:ext>
              </a:extLst>
            </p:cNvPr>
            <p:cNvGrpSpPr/>
            <p:nvPr/>
          </p:nvGrpSpPr>
          <p:grpSpPr>
            <a:xfrm rot="2670334">
              <a:off x="4786060" y="174240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4C6E16F-6F99-BD47-86AF-095610AB23E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8E4F3D9-E0D5-3147-82D0-2070FFE0FCC2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E55E3776-7B69-E647-A048-513411663542}"/>
                    </a:ext>
                  </a:extLst>
                </p:cNvPr>
                <p:cNvSpPr txBox="1"/>
                <p:nvPr/>
              </p:nvSpPr>
              <p:spPr>
                <a:xfrm rot="18870334">
                  <a:off x="4372906" y="1677280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E55E3776-7B69-E647-A048-513411663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0334">
                  <a:off x="4372906" y="1677280"/>
                  <a:ext cx="465247" cy="1277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328A3E62-C83D-B347-89BF-A418FB2B3942}"/>
                    </a:ext>
                  </a:extLst>
                </p:cNvPr>
                <p:cNvSpPr txBox="1"/>
                <p:nvPr/>
              </p:nvSpPr>
              <p:spPr>
                <a:xfrm>
                  <a:off x="4274056" y="21903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328A3E62-C83D-B347-89BF-A418FB2B3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056" y="2190366"/>
                  <a:ext cx="198516" cy="123111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2351435-90DF-6F43-94F7-F2997891E90E}"/>
                </a:ext>
              </a:extLst>
            </p:cNvPr>
            <p:cNvSpPr/>
            <p:nvPr/>
          </p:nvSpPr>
          <p:spPr>
            <a:xfrm>
              <a:off x="4841292" y="209862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91B76CB-F70B-DC4E-9C99-32B703B828D4}"/>
                </a:ext>
              </a:extLst>
            </p:cNvPr>
            <p:cNvSpPr txBox="1"/>
            <p:nvPr/>
          </p:nvSpPr>
          <p:spPr>
            <a:xfrm>
              <a:off x="4862668" y="2108507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3E062D18-E819-444A-97D2-7BA318FEE492}"/>
                </a:ext>
              </a:extLst>
            </p:cNvPr>
            <p:cNvCxnSpPr/>
            <p:nvPr/>
          </p:nvCxnSpPr>
          <p:spPr>
            <a:xfrm flipV="1">
              <a:off x="5021292" y="2185926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9334E1D0-7982-B349-B817-A988A901F3AA}"/>
                </a:ext>
              </a:extLst>
            </p:cNvPr>
            <p:cNvCxnSpPr/>
            <p:nvPr/>
          </p:nvCxnSpPr>
          <p:spPr>
            <a:xfrm flipV="1">
              <a:off x="4756447" y="2186518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F1B3D44-5D22-6544-B71B-59D8D85BDF3D}"/>
                    </a:ext>
                  </a:extLst>
                </p:cNvPr>
                <p:cNvSpPr txBox="1"/>
                <p:nvPr/>
              </p:nvSpPr>
              <p:spPr>
                <a:xfrm>
                  <a:off x="4835580" y="2276993"/>
                  <a:ext cx="198516" cy="13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F1B3D44-5D22-6544-B71B-59D8D85BD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80" y="2276993"/>
                  <a:ext cx="198516" cy="13272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5882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993BE4-D853-B04E-9A39-6B638B263167}"/>
                </a:ext>
              </a:extLst>
            </p:cNvPr>
            <p:cNvSpPr/>
            <p:nvPr/>
          </p:nvSpPr>
          <p:spPr>
            <a:xfrm>
              <a:off x="4483687" y="2165076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DA5525F-73F2-0F45-80C8-D2E06BC7EA24}"/>
                </a:ext>
              </a:extLst>
            </p:cNvPr>
            <p:cNvCxnSpPr/>
            <p:nvPr/>
          </p:nvCxnSpPr>
          <p:spPr>
            <a:xfrm flipV="1">
              <a:off x="4663687" y="2188476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B5DA7988-982C-024B-909B-07FA413C3501}"/>
                </a:ext>
              </a:extLst>
            </p:cNvPr>
            <p:cNvCxnSpPr/>
            <p:nvPr/>
          </p:nvCxnSpPr>
          <p:spPr>
            <a:xfrm flipV="1">
              <a:off x="4393647" y="2183160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6DFE994-A2E7-A24E-B3DD-DF2751886F24}"/>
                </a:ext>
              </a:extLst>
            </p:cNvPr>
            <p:cNvSpPr/>
            <p:nvPr/>
          </p:nvSpPr>
          <p:spPr>
            <a:xfrm>
              <a:off x="4753687" y="217947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580181-8B20-7D47-8A0F-48731BC33D9C}"/>
                    </a:ext>
                  </a:extLst>
                </p:cNvPr>
                <p:cNvSpPr txBox="1"/>
                <p:nvPr/>
              </p:nvSpPr>
              <p:spPr>
                <a:xfrm>
                  <a:off x="4489313" y="225291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580181-8B20-7D47-8A0F-48731BC33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13" y="2252918"/>
                  <a:ext cx="198516" cy="123111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CF87C2D7-4001-4748-9F8E-8E260F529888}"/>
                </a:ext>
              </a:extLst>
            </p:cNvPr>
            <p:cNvCxnSpPr/>
            <p:nvPr/>
          </p:nvCxnSpPr>
          <p:spPr>
            <a:xfrm>
              <a:off x="4489587" y="225291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2D49C285-E7B3-904D-A529-2785FA9FD63B}"/>
                </a:ext>
              </a:extLst>
            </p:cNvPr>
            <p:cNvGrpSpPr/>
            <p:nvPr/>
          </p:nvGrpSpPr>
          <p:grpSpPr>
            <a:xfrm>
              <a:off x="5081523" y="2172696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26709D91-0C35-A544-81EC-BF4EC3608FE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7882A0C5-1051-FA44-93E8-9CE0EA5707A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0F28E3-F005-7543-A4AD-5ED2CD9A3A8B}"/>
                </a:ext>
              </a:extLst>
            </p:cNvPr>
            <p:cNvCxnSpPr/>
            <p:nvPr/>
          </p:nvCxnSpPr>
          <p:spPr>
            <a:xfrm flipV="1">
              <a:off x="4391236" y="1769925"/>
              <a:ext cx="434307" cy="4124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7A332F9E-0584-AF4D-BE23-072163678092}"/>
                </a:ext>
              </a:extLst>
            </p:cNvPr>
            <p:cNvGrpSpPr/>
            <p:nvPr/>
          </p:nvGrpSpPr>
          <p:grpSpPr>
            <a:xfrm>
              <a:off x="2851187" y="2167526"/>
              <a:ext cx="111404" cy="36000"/>
              <a:chOff x="678151" y="2473406"/>
              <a:chExt cx="111404" cy="3600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1FB8766-2B9D-5943-9AE4-38A4C7D87384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E97F257D-6E4D-0A4C-94D8-66D7C47D976E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BD33F79B-E982-2642-95A6-A9027E02F2CC}"/>
                </a:ext>
              </a:extLst>
            </p:cNvPr>
            <p:cNvSpPr/>
            <p:nvPr/>
          </p:nvSpPr>
          <p:spPr>
            <a:xfrm>
              <a:off x="1869924" y="953545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67BCB5B-AC9E-4A4D-9560-B9E1A90C330B}"/>
                </a:ext>
              </a:extLst>
            </p:cNvPr>
            <p:cNvSpPr txBox="1"/>
            <p:nvPr/>
          </p:nvSpPr>
          <p:spPr>
            <a:xfrm>
              <a:off x="1891301" y="96342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D87409B4-45CB-5E4E-8636-8A0C9D15ACD3}"/>
                </a:ext>
              </a:extLst>
            </p:cNvPr>
            <p:cNvCxnSpPr/>
            <p:nvPr/>
          </p:nvCxnSpPr>
          <p:spPr>
            <a:xfrm flipV="1">
              <a:off x="1785080" y="1041437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/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25EB4A9-A544-1345-9799-AA5292B6D984}"/>
                </a:ext>
              </a:extLst>
            </p:cNvPr>
            <p:cNvSpPr/>
            <p:nvPr/>
          </p:nvSpPr>
          <p:spPr>
            <a:xfrm>
              <a:off x="2224252" y="10187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7320BAF0-5BAB-8A4A-8F2B-964DE0C10ECD}"/>
                </a:ext>
              </a:extLst>
            </p:cNvPr>
            <p:cNvCxnSpPr/>
            <p:nvPr/>
          </p:nvCxnSpPr>
          <p:spPr>
            <a:xfrm flipV="1">
              <a:off x="2404252" y="10421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1F9567F-0E8C-1746-ACF1-EC774A9AA298}"/>
                </a:ext>
              </a:extLst>
            </p:cNvPr>
            <p:cNvCxnSpPr>
              <a:stCxn id="143" idx="6"/>
            </p:cNvCxnSpPr>
            <p:nvPr/>
          </p:nvCxnSpPr>
          <p:spPr>
            <a:xfrm flipV="1">
              <a:off x="2065155" y="1042148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3D94923A-6E30-FD46-BC15-8BF011E43AFA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/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1A5DE489-6E8D-614A-9E95-998EF1D51010}"/>
                </a:ext>
              </a:extLst>
            </p:cNvPr>
            <p:cNvCxnSpPr/>
            <p:nvPr/>
          </p:nvCxnSpPr>
          <p:spPr>
            <a:xfrm>
              <a:off x="2230152" y="11065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F7707AE-CA14-E044-B3A2-310ACD2A7CF2}"/>
                </a:ext>
              </a:extLst>
            </p:cNvPr>
            <p:cNvSpPr/>
            <p:nvPr/>
          </p:nvSpPr>
          <p:spPr>
            <a:xfrm>
              <a:off x="2602292" y="10220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CE98A55D-C08B-F843-A914-998EA5370800}"/>
                </a:ext>
              </a:extLst>
            </p:cNvPr>
            <p:cNvCxnSpPr/>
            <p:nvPr/>
          </p:nvCxnSpPr>
          <p:spPr>
            <a:xfrm flipV="1">
              <a:off x="278229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E95B632-DA3A-3143-AC90-ABB5542DE8DF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60221169-4E12-5049-BFE2-0756F92A5902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4ABC9F1C-7FC0-704F-B287-596618F52332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/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Connecteur droit avec flèche 159">
              <a:extLst>
                <a:ext uri="{FF2B5EF4-FFF2-40B4-BE49-F238E27FC236}">
                  <a16:creationId xmlns:a16="http://schemas.microsoft.com/office/drawing/2014/main" id="{1D09350F-3A58-9242-A33C-EF7183A48F6A}"/>
                </a:ext>
              </a:extLst>
            </p:cNvPr>
            <p:cNvCxnSpPr/>
            <p:nvPr/>
          </p:nvCxnSpPr>
          <p:spPr>
            <a:xfrm>
              <a:off x="2608192" y="11098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AB22C43-4FBE-CB40-9011-F7C8B680D08F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9EDD0FC-DF6D-C94D-8C49-D923579965E3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579F266B-99C1-C747-9E3A-DC9D9ACF2BC7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/>
                <p:nvPr/>
              </p:nvSpPr>
              <p:spPr>
                <a:xfrm>
                  <a:off x="2578752" y="1235087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752" y="1235087"/>
                  <a:ext cx="142844" cy="123111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8333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8C581D20-1680-8E46-8FBB-EEE7A25B9AAF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625B0E1-2D45-594B-B35A-A4333E16D0B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0B9F73BA-B4A8-8B49-B6A9-D4CD8E89B43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4DEBF594-A6E5-3343-8B19-C384B1A2B521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507C5F9-3332-6B46-BFE1-DA32A4845E7F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FCD0D049-9427-4C4D-8E86-F8430ED4D387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CA36E480-4EFD-A947-BDF6-4012D73BAA8C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321AD0A6-D1BE-B744-95F8-6511C17D35FB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C0FEDF-C05D-F14E-A315-31A77D9B9607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9D2590F1-2C24-394A-BC2E-A5CCB5065E64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5DB8B35-46E9-6043-BAED-4F24120C244A}"/>
                </a:ext>
              </a:extLst>
            </p:cNvPr>
            <p:cNvSpPr/>
            <p:nvPr/>
          </p:nvSpPr>
          <p:spPr>
            <a:xfrm>
              <a:off x="2980273" y="102080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3C6CCF6B-2E2E-4F4A-8B20-79B96045F9F7}"/>
                </a:ext>
              </a:extLst>
            </p:cNvPr>
            <p:cNvCxnSpPr/>
            <p:nvPr/>
          </p:nvCxnSpPr>
          <p:spPr>
            <a:xfrm flipV="1">
              <a:off x="316027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2A105864-6BF3-0443-A0E3-D257CF118ECA}"/>
                </a:ext>
              </a:extLst>
            </p:cNvPr>
            <p:cNvCxnSpPr/>
            <p:nvPr/>
          </p:nvCxnSpPr>
          <p:spPr>
            <a:xfrm flipV="1">
              <a:off x="289023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03CE0B5-7522-EE4C-82BA-117208A2D7F2}"/>
                </a:ext>
              </a:extLst>
            </p:cNvPr>
            <p:cNvSpPr/>
            <p:nvPr/>
          </p:nvSpPr>
          <p:spPr>
            <a:xfrm>
              <a:off x="325027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284FAF1-81C6-D445-8910-4249D336F6F3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/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Connecteur droit avec flèche 176">
              <a:extLst>
                <a:ext uri="{FF2B5EF4-FFF2-40B4-BE49-F238E27FC236}">
                  <a16:creationId xmlns:a16="http://schemas.microsoft.com/office/drawing/2014/main" id="{1BF9F2E5-F18A-544A-86F6-9B5E892584B8}"/>
                </a:ext>
              </a:extLst>
            </p:cNvPr>
            <p:cNvCxnSpPr/>
            <p:nvPr/>
          </p:nvCxnSpPr>
          <p:spPr>
            <a:xfrm>
              <a:off x="2986173" y="110864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C855740-8E72-6348-89F3-6B07E8721BC3}"/>
                </a:ext>
              </a:extLst>
            </p:cNvPr>
            <p:cNvSpPr/>
            <p:nvPr/>
          </p:nvSpPr>
          <p:spPr>
            <a:xfrm>
              <a:off x="3358440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540F99B3-3586-DF4E-B284-5AD37C774DAC}"/>
                </a:ext>
              </a:extLst>
            </p:cNvPr>
            <p:cNvCxnSpPr/>
            <p:nvPr/>
          </p:nvCxnSpPr>
          <p:spPr>
            <a:xfrm flipV="1">
              <a:off x="353844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DED3E8F-4815-F041-A85A-13C7447466C4}"/>
                </a:ext>
              </a:extLst>
            </p:cNvPr>
            <p:cNvCxnSpPr/>
            <p:nvPr/>
          </p:nvCxnSpPr>
          <p:spPr>
            <a:xfrm flipV="1">
              <a:off x="326840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F2DFCAB-4398-574D-BB3B-27533B89FFA0}"/>
                </a:ext>
              </a:extLst>
            </p:cNvPr>
            <p:cNvSpPr/>
            <p:nvPr/>
          </p:nvSpPr>
          <p:spPr>
            <a:xfrm>
              <a:off x="362844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AC2CD15A-4E69-6549-B3CE-2EDFED0ECA03}"/>
                </a:ext>
              </a:extLst>
            </p:cNvPr>
            <p:cNvSpPr/>
            <p:nvPr/>
          </p:nvSpPr>
          <p:spPr>
            <a:xfrm>
              <a:off x="325040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/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Connecteur droit avec flèche 183">
              <a:extLst>
                <a:ext uri="{FF2B5EF4-FFF2-40B4-BE49-F238E27FC236}">
                  <a16:creationId xmlns:a16="http://schemas.microsoft.com/office/drawing/2014/main" id="{F9A7BDF7-66FD-0449-9DF7-E58B7693D0EF}"/>
                </a:ext>
              </a:extLst>
            </p:cNvPr>
            <p:cNvCxnSpPr/>
            <p:nvPr/>
          </p:nvCxnSpPr>
          <p:spPr>
            <a:xfrm>
              <a:off x="3364340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56FDD504-29DC-F740-B1F3-7DA0786ADCDF}"/>
                </a:ext>
              </a:extLst>
            </p:cNvPr>
            <p:cNvCxnSpPr/>
            <p:nvPr/>
          </p:nvCxnSpPr>
          <p:spPr>
            <a:xfrm flipV="1">
              <a:off x="3638991" y="1044077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9474AC0-0B8C-F947-A428-E529DF2267C0}"/>
                </a:ext>
              </a:extLst>
            </p:cNvPr>
            <p:cNvSpPr/>
            <p:nvPr/>
          </p:nvSpPr>
          <p:spPr>
            <a:xfrm>
              <a:off x="3594399" y="121687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F2447B3C-E85A-EC42-A756-9770BDB9EA1C}"/>
                </a:ext>
              </a:extLst>
            </p:cNvPr>
            <p:cNvCxnSpPr/>
            <p:nvPr/>
          </p:nvCxnSpPr>
          <p:spPr>
            <a:xfrm>
              <a:off x="3592018" y="120809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F021E30C-2FEA-AB45-8C57-9549BC5A2552}"/>
                </a:ext>
              </a:extLst>
            </p:cNvPr>
            <p:cNvCxnSpPr/>
            <p:nvPr/>
          </p:nvCxnSpPr>
          <p:spPr>
            <a:xfrm>
              <a:off x="3592018" y="124056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7FB39103-0714-6243-ACC3-5DA3FFDA2515}"/>
                </a:ext>
              </a:extLst>
            </p:cNvPr>
            <p:cNvGrpSpPr/>
            <p:nvPr/>
          </p:nvGrpSpPr>
          <p:grpSpPr>
            <a:xfrm>
              <a:off x="3590982" y="1404077"/>
              <a:ext cx="91036" cy="36000"/>
              <a:chOff x="2356381" y="896779"/>
              <a:chExt cx="91036" cy="360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5BEEA1-4FAA-614F-B870-1CA69CF6A97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04EE7362-D0E9-C34E-A804-88890AB96F46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86BDD6-D4F8-8343-98D9-8714C8B94854}"/>
                </a:ext>
              </a:extLst>
            </p:cNvPr>
            <p:cNvSpPr/>
            <p:nvPr/>
          </p:nvSpPr>
          <p:spPr>
            <a:xfrm>
              <a:off x="3732527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38148EE5-906B-B647-ABFC-43D54EBCE41F}"/>
                </a:ext>
              </a:extLst>
            </p:cNvPr>
            <p:cNvCxnSpPr/>
            <p:nvPr/>
          </p:nvCxnSpPr>
          <p:spPr>
            <a:xfrm flipV="1">
              <a:off x="391252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FF8443B8-5ABB-7348-AE2F-287CAF29D74E}"/>
                </a:ext>
              </a:extLst>
            </p:cNvPr>
            <p:cNvCxnSpPr/>
            <p:nvPr/>
          </p:nvCxnSpPr>
          <p:spPr>
            <a:xfrm flipV="1">
              <a:off x="364248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230A750C-3D9C-0F4E-A62D-EF669BE293B4}"/>
                </a:ext>
              </a:extLst>
            </p:cNvPr>
            <p:cNvSpPr/>
            <p:nvPr/>
          </p:nvSpPr>
          <p:spPr>
            <a:xfrm>
              <a:off x="3628821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/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blipFill>
                  <a:blip r:embed="rId1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E2C8EDB2-13EB-574F-9ECB-0CEB8417A609}"/>
                </a:ext>
              </a:extLst>
            </p:cNvPr>
            <p:cNvCxnSpPr/>
            <p:nvPr/>
          </p:nvCxnSpPr>
          <p:spPr>
            <a:xfrm>
              <a:off x="3738427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/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/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/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/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0126EC5D-1262-C645-B18E-6463C36D67C1}"/>
                </a:ext>
              </a:extLst>
            </p:cNvPr>
            <p:cNvGrpSpPr/>
            <p:nvPr/>
          </p:nvGrpSpPr>
          <p:grpSpPr>
            <a:xfrm>
              <a:off x="1714777" y="1022254"/>
              <a:ext cx="111404" cy="36000"/>
              <a:chOff x="678151" y="2473406"/>
              <a:chExt cx="111404" cy="36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065921A-D2A0-AE42-BE2B-BB13A6FE7BC9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4A2A0467-6162-564B-9546-E4ED2000FB3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/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blipFill>
                  <a:blip r:embed="rId2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/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blipFill>
                  <a:blip r:embed="rId2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/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blipFill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/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/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blipFill>
                  <a:blip r:embed="rId2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/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blipFill>
                  <a:blip r:embed="rId2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/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blipFill>
                  <a:blip r:embed="rId2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/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blipFill>
                  <a:blip r:embed="rId2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/>
                <p:nvPr/>
              </p:nvSpPr>
              <p:spPr>
                <a:xfrm>
                  <a:off x="3871618" y="1039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618" y="1039969"/>
                  <a:ext cx="198516" cy="123111"/>
                </a:xfrm>
                <a:prstGeom prst="rect">
                  <a:avLst/>
                </a:prstGeom>
                <a:blipFill>
                  <a:blip r:embed="rId3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/>
                <p:nvPr/>
              </p:nvSpPr>
              <p:spPr>
                <a:xfrm>
                  <a:off x="3919647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7" y="897075"/>
                  <a:ext cx="198516" cy="123111"/>
                </a:xfrm>
                <a:prstGeom prst="rect">
                  <a:avLst/>
                </a:prstGeom>
                <a:blipFill>
                  <a:blip r:embed="rId3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3C4CFE10-3260-2A42-910C-0FE0AAD64952}"/>
                    </a:ext>
                  </a:extLst>
                </p:cNvPr>
                <p:cNvSpPr txBox="1"/>
                <p:nvPr/>
              </p:nvSpPr>
              <p:spPr>
                <a:xfrm>
                  <a:off x="3956707" y="103955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3C4CFE10-3260-2A42-910C-0FE0AAD64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07" y="1039556"/>
                  <a:ext cx="198516" cy="123111"/>
                </a:xfrm>
                <a:prstGeom prst="rect">
                  <a:avLst/>
                </a:prstGeom>
                <a:blipFill>
                  <a:blip r:embed="rId3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F22E24D-C2CC-FE4E-9D52-A88488672859}"/>
                </a:ext>
              </a:extLst>
            </p:cNvPr>
            <p:cNvSpPr/>
            <p:nvPr/>
          </p:nvSpPr>
          <p:spPr>
            <a:xfrm rot="2858513">
              <a:off x="4630631" y="243290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66893B7-823A-3045-A26C-AA0C022050E2}"/>
                </a:ext>
              </a:extLst>
            </p:cNvPr>
            <p:cNvCxnSpPr/>
            <p:nvPr/>
          </p:nvCxnSpPr>
          <p:spPr>
            <a:xfrm>
              <a:off x="4394287" y="2187433"/>
              <a:ext cx="478711" cy="4799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F4FCA86C-31DF-D54D-933A-7FB33010F720}"/>
                </a:ext>
              </a:extLst>
            </p:cNvPr>
            <p:cNvCxnSpPr/>
            <p:nvPr/>
          </p:nvCxnSpPr>
          <p:spPr>
            <a:xfrm flipH="1">
              <a:off x="4591887" y="1858409"/>
              <a:ext cx="133010" cy="121278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A485A842-D0C8-2948-82AA-8D03013B7603}"/>
                </a:ext>
              </a:extLst>
            </p:cNvPr>
            <p:cNvGrpSpPr/>
            <p:nvPr/>
          </p:nvGrpSpPr>
          <p:grpSpPr>
            <a:xfrm>
              <a:off x="4843012" y="2662489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8FC711E-69FA-8A46-995C-18B598F5E2E9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1F5030EF-589D-F644-8634-8D1D00500FC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ADC46D96-4C06-F445-B7A1-C9AE24D4ECAC}"/>
                </a:ext>
              </a:extLst>
            </p:cNvPr>
            <p:cNvCxnSpPr>
              <a:stCxn id="62" idx="6"/>
              <a:endCxn id="62" idx="2"/>
            </p:cNvCxnSpPr>
            <p:nvPr/>
          </p:nvCxnSpPr>
          <p:spPr>
            <a:xfrm flipH="1" flipV="1">
              <a:off x="4659992" y="2456396"/>
              <a:ext cx="121278" cy="13301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6EB0DF-F14B-044F-A163-CE39BF762DE8}"/>
                    </a:ext>
                  </a:extLst>
                </p:cNvPr>
                <p:cNvSpPr txBox="1"/>
                <p:nvPr/>
              </p:nvSpPr>
              <p:spPr>
                <a:xfrm rot="2597198">
                  <a:off x="4770797" y="2537355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6EB0DF-F14B-044F-A163-CE39BF762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97198">
                  <a:off x="4770797" y="2537355"/>
                  <a:ext cx="465247" cy="12772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9902EA-B1B1-A048-B65D-FF362CA46C3A}"/>
                </a:ext>
              </a:extLst>
            </p:cNvPr>
            <p:cNvSpPr/>
            <p:nvPr/>
          </p:nvSpPr>
          <p:spPr>
            <a:xfrm>
              <a:off x="4500840" y="251480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E0DC6A0-49FF-644B-89CC-DD895775AE47}"/>
                </a:ext>
              </a:extLst>
            </p:cNvPr>
            <p:cNvCxnSpPr/>
            <p:nvPr/>
          </p:nvCxnSpPr>
          <p:spPr>
            <a:xfrm flipH="1">
              <a:off x="4273298" y="1818855"/>
              <a:ext cx="3392" cy="21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586712-973F-4049-87F3-938138A03795}"/>
                </a:ext>
              </a:extLst>
            </p:cNvPr>
            <p:cNvSpPr/>
            <p:nvPr/>
          </p:nvSpPr>
          <p:spPr>
            <a:xfrm>
              <a:off x="4230644" y="1890140"/>
              <a:ext cx="847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737A25B-6B33-8C48-BD59-03714370D8FC}"/>
                </a:ext>
              </a:extLst>
            </p:cNvPr>
            <p:cNvSpPr/>
            <p:nvPr/>
          </p:nvSpPr>
          <p:spPr>
            <a:xfrm>
              <a:off x="4004895" y="10416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22860E6-0E63-1846-9DC2-6E47AA99B54B}"/>
                </a:ext>
              </a:extLst>
            </p:cNvPr>
            <p:cNvSpPr/>
            <p:nvPr/>
          </p:nvSpPr>
          <p:spPr>
            <a:xfrm>
              <a:off x="3760077" y="585268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71368B00-014C-2B47-8C06-3AFC42184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437" y="495268"/>
              <a:ext cx="0" cy="368977"/>
            </a:xfrm>
            <a:prstGeom prst="lin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A0F1BBD2-1A2E-6E47-9EAC-71A12763F00F}"/>
                </a:ext>
              </a:extLst>
            </p:cNvPr>
            <p:cNvGrpSpPr/>
            <p:nvPr/>
          </p:nvGrpSpPr>
          <p:grpSpPr>
            <a:xfrm>
              <a:off x="3807081" y="465897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CB2BE84-858D-BA4F-9AAA-067E50579B2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9BEEB9F6-D382-7F4E-BB8C-CC86540662B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EAF8F1F-108D-0841-9CDD-6D341F6BB59D}"/>
                    </a:ext>
                  </a:extLst>
                </p:cNvPr>
                <p:cNvSpPr txBox="1"/>
                <p:nvPr/>
              </p:nvSpPr>
              <p:spPr>
                <a:xfrm>
                  <a:off x="3935313" y="477617"/>
                  <a:ext cx="142844" cy="3527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  <a:p>
                  <a:endParaRPr lang="fr-FR" sz="800" b="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EAF8F1F-108D-0841-9CDD-6D341F6BB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313" y="477617"/>
                  <a:ext cx="142844" cy="352725"/>
                </a:xfrm>
                <a:prstGeom prst="rect">
                  <a:avLst/>
                </a:prstGeom>
                <a:blipFill>
                  <a:blip r:embed="rId34"/>
                  <a:stretch>
                    <a:fillRect l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4016DC77-87BA-3641-8A4A-8EFF82A09D43}"/>
                </a:ext>
              </a:extLst>
            </p:cNvPr>
            <p:cNvCxnSpPr>
              <a:stCxn id="90" idx="0"/>
              <a:endCxn id="80" idx="1"/>
            </p:cNvCxnSpPr>
            <p:nvPr/>
          </p:nvCxnSpPr>
          <p:spPr>
            <a:xfrm flipH="1">
              <a:off x="4012510" y="1041630"/>
              <a:ext cx="2696" cy="49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F6FF09-CEA5-B648-B09D-FC8AD15BD7EE}"/>
                </a:ext>
              </a:extLst>
            </p:cNvPr>
            <p:cNvSpPr/>
            <p:nvPr/>
          </p:nvSpPr>
          <p:spPr>
            <a:xfrm rot="5400000">
              <a:off x="4003510" y="104465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E7303E-DF08-3143-9285-BAE3A4D0A255}"/>
                </a:ext>
              </a:extLst>
            </p:cNvPr>
            <p:cNvSpPr/>
            <p:nvPr/>
          </p:nvSpPr>
          <p:spPr>
            <a:xfrm rot="5400000">
              <a:off x="3922510" y="1599177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61E4D631-F611-6547-84B8-5DD98D3A974C}"/>
                </a:ext>
              </a:extLst>
            </p:cNvPr>
            <p:cNvCxnSpPr>
              <a:endCxn id="97" idx="4"/>
            </p:cNvCxnSpPr>
            <p:nvPr/>
          </p:nvCxnSpPr>
          <p:spPr>
            <a:xfrm>
              <a:off x="4011710" y="1712577"/>
              <a:ext cx="3516" cy="4808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57290D40-AEF7-3348-84FB-98DFB0F4A58B}"/>
                    </a:ext>
                  </a:extLst>
                </p:cNvPr>
                <p:cNvSpPr txBox="1"/>
                <p:nvPr/>
              </p:nvSpPr>
              <p:spPr>
                <a:xfrm rot="5400000">
                  <a:off x="3787254" y="157266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57290D40-AEF7-3348-84FB-98DFB0F4A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87254" y="1572662"/>
                  <a:ext cx="198516" cy="12311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EC8BCE5-5754-0444-8E36-2A31076C4C80}"/>
                </a:ext>
              </a:extLst>
            </p:cNvPr>
            <p:cNvCxnSpPr/>
            <p:nvPr/>
          </p:nvCxnSpPr>
          <p:spPr>
            <a:xfrm rot="5400000">
              <a:off x="3856707" y="164333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B5FA332-05DC-F640-B6F9-52BE4DEBB725}"/>
                </a:ext>
              </a:extLst>
            </p:cNvPr>
            <p:cNvSpPr/>
            <p:nvPr/>
          </p:nvSpPr>
          <p:spPr>
            <a:xfrm rot="5400000">
              <a:off x="4003510" y="21816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0EF08FC-0FB9-6D40-9608-09FC7CDCC31B}"/>
                </a:ext>
              </a:extLst>
            </p:cNvPr>
            <p:cNvCxnSpPr/>
            <p:nvPr/>
          </p:nvCxnSpPr>
          <p:spPr>
            <a:xfrm flipV="1">
              <a:off x="3911048" y="2184527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99CA464-F3CE-D64A-BA1C-9CE0FF447175}"/>
                </a:ext>
              </a:extLst>
            </p:cNvPr>
            <p:cNvSpPr/>
            <p:nvPr/>
          </p:nvSpPr>
          <p:spPr>
            <a:xfrm>
              <a:off x="400104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177491-4DF0-0D41-927F-40EF09CE5D38}"/>
                </a:ext>
              </a:extLst>
            </p:cNvPr>
            <p:cNvSpPr/>
            <p:nvPr/>
          </p:nvSpPr>
          <p:spPr>
            <a:xfrm>
              <a:off x="4114246" y="1027230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C64AD80-8D12-5C44-90F1-63FA09FC7C6A}"/>
                </a:ext>
              </a:extLst>
            </p:cNvPr>
            <p:cNvCxnSpPr/>
            <p:nvPr/>
          </p:nvCxnSpPr>
          <p:spPr>
            <a:xfrm flipV="1">
              <a:off x="4294246" y="1050630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4C9428C-751C-3D45-818E-B250549C2DC4}"/>
                </a:ext>
              </a:extLst>
            </p:cNvPr>
            <p:cNvCxnSpPr/>
            <p:nvPr/>
          </p:nvCxnSpPr>
          <p:spPr>
            <a:xfrm flipV="1">
              <a:off x="4024206" y="1050630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D44903C-2366-8748-836F-D3FEBE6D0B1F}"/>
                </a:ext>
              </a:extLst>
            </p:cNvPr>
            <p:cNvSpPr/>
            <p:nvPr/>
          </p:nvSpPr>
          <p:spPr>
            <a:xfrm>
              <a:off x="4006206" y="10416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DD685FE7-B8DF-4D4B-9ADF-92CEB8100C57}"/>
                    </a:ext>
                  </a:extLst>
                </p:cNvPr>
                <p:cNvSpPr txBox="1"/>
                <p:nvPr/>
              </p:nvSpPr>
              <p:spPr>
                <a:xfrm>
                  <a:off x="4119872" y="11150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DD685FE7-B8DF-4D4B-9ADF-92CEB8100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872" y="1115072"/>
                  <a:ext cx="198516" cy="123111"/>
                </a:xfrm>
                <a:prstGeom prst="rect">
                  <a:avLst/>
                </a:prstGeom>
                <a:blipFill>
                  <a:blip r:embed="rId3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9B3A7BB9-69FF-E543-80EC-9BD3573582AB}"/>
                </a:ext>
              </a:extLst>
            </p:cNvPr>
            <p:cNvCxnSpPr/>
            <p:nvPr/>
          </p:nvCxnSpPr>
          <p:spPr>
            <a:xfrm>
              <a:off x="4120146" y="1115072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0669BC7-700B-2E47-920D-47532B0F25D8}"/>
                </a:ext>
              </a:extLst>
            </p:cNvPr>
            <p:cNvSpPr/>
            <p:nvPr/>
          </p:nvSpPr>
          <p:spPr>
            <a:xfrm>
              <a:off x="4114266" y="2161012"/>
              <a:ext cx="180000" cy="46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2FEBF96-B088-564D-9E92-C529B8EDA135}"/>
                </a:ext>
              </a:extLst>
            </p:cNvPr>
            <p:cNvCxnSpPr/>
            <p:nvPr/>
          </p:nvCxnSpPr>
          <p:spPr>
            <a:xfrm flipV="1">
              <a:off x="4294266" y="2184412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EB81D2F7-E114-E642-9432-7133E3B56094}"/>
                </a:ext>
              </a:extLst>
            </p:cNvPr>
            <p:cNvCxnSpPr/>
            <p:nvPr/>
          </p:nvCxnSpPr>
          <p:spPr>
            <a:xfrm flipV="1">
              <a:off x="4024226" y="2184412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ACBEC51C-A3B2-0A4E-BC62-7349147F5EB1}"/>
                </a:ext>
              </a:extLst>
            </p:cNvPr>
            <p:cNvSpPr/>
            <p:nvPr/>
          </p:nvSpPr>
          <p:spPr>
            <a:xfrm>
              <a:off x="4384266" y="21754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4E7C048-4EAE-E748-AC6C-6AD84C3E44A6}"/>
                </a:ext>
              </a:extLst>
            </p:cNvPr>
            <p:cNvSpPr/>
            <p:nvPr/>
          </p:nvSpPr>
          <p:spPr>
            <a:xfrm>
              <a:off x="4006226" y="21754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5418C818-B50B-3E44-B1E6-998313F7066C}"/>
                    </a:ext>
                  </a:extLst>
                </p:cNvPr>
                <p:cNvSpPr txBox="1"/>
                <p:nvPr/>
              </p:nvSpPr>
              <p:spPr>
                <a:xfrm>
                  <a:off x="4084798" y="223871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5418C818-B50B-3E44-B1E6-998313F70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798" y="2238719"/>
                  <a:ext cx="198516" cy="123111"/>
                </a:xfrm>
                <a:prstGeom prst="rect">
                  <a:avLst/>
                </a:prstGeom>
                <a:blipFill>
                  <a:blip r:embed="rId3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92F1DF9B-E12A-F24D-9694-5DD534624B1B}"/>
                </a:ext>
              </a:extLst>
            </p:cNvPr>
            <p:cNvCxnSpPr/>
            <p:nvPr/>
          </p:nvCxnSpPr>
          <p:spPr>
            <a:xfrm>
              <a:off x="4120166" y="22488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04D9C16-8462-324B-A3D8-1EFE235E9962}"/>
                </a:ext>
              </a:extLst>
            </p:cNvPr>
            <p:cNvSpPr/>
            <p:nvPr/>
          </p:nvSpPr>
          <p:spPr>
            <a:xfrm>
              <a:off x="4348440" y="236240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684E05FF-F23D-5D41-A721-82573B834AC8}"/>
                </a:ext>
              </a:extLst>
            </p:cNvPr>
            <p:cNvCxnSpPr/>
            <p:nvPr/>
          </p:nvCxnSpPr>
          <p:spPr>
            <a:xfrm>
              <a:off x="4347218" y="2353624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E773B0-026F-0948-9353-55C24D6F49DE}"/>
                </a:ext>
              </a:extLst>
            </p:cNvPr>
            <p:cNvCxnSpPr/>
            <p:nvPr/>
          </p:nvCxnSpPr>
          <p:spPr>
            <a:xfrm>
              <a:off x="4347218" y="2386094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8D06CD5A-F0DD-BA42-A9D6-37D2B84C49EE}"/>
                </a:ext>
              </a:extLst>
            </p:cNvPr>
            <p:cNvCxnSpPr/>
            <p:nvPr/>
          </p:nvCxnSpPr>
          <p:spPr>
            <a:xfrm>
              <a:off x="4385719" y="1041630"/>
              <a:ext cx="7533" cy="11491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0A8338-91FE-B34F-A67D-21E74D7E37B8}"/>
                    </a:ext>
                  </a:extLst>
                </p:cNvPr>
                <p:cNvSpPr txBox="1"/>
                <p:nvPr/>
              </p:nvSpPr>
              <p:spPr>
                <a:xfrm>
                  <a:off x="4082936" y="203557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0A8338-91FE-B34F-A67D-21E74D7E3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36" y="2035573"/>
                  <a:ext cx="198516" cy="123111"/>
                </a:xfrm>
                <a:prstGeom prst="rect">
                  <a:avLst/>
                </a:prstGeom>
                <a:blipFill>
                  <a:blip r:embed="rId3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DA39AFA-0B0A-664C-94FE-A66E37AEDA64}"/>
                </a:ext>
              </a:extLst>
            </p:cNvPr>
            <p:cNvSpPr/>
            <p:nvPr/>
          </p:nvSpPr>
          <p:spPr>
            <a:xfrm>
              <a:off x="4087771" y="590482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7D68C5C-796A-E347-8376-24AF68A8BD02}"/>
                </a:ext>
              </a:extLst>
            </p:cNvPr>
            <p:cNvCxnSpPr/>
            <p:nvPr/>
          </p:nvCxnSpPr>
          <p:spPr>
            <a:xfrm flipV="1">
              <a:off x="4178131" y="500482"/>
              <a:ext cx="0" cy="360000"/>
            </a:xfrm>
            <a:prstGeom prst="line">
              <a:avLst/>
            </a:prstGeom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7A1CB5A8-B7C2-7A4F-BE65-E04826BEC4F6}"/>
                </a:ext>
              </a:extLst>
            </p:cNvPr>
            <p:cNvCxnSpPr/>
            <p:nvPr/>
          </p:nvCxnSpPr>
          <p:spPr>
            <a:xfrm flipV="1">
              <a:off x="4178131" y="617062"/>
              <a:ext cx="0" cy="1800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45D41DCB-E045-6D4D-A35F-6BA3B2BF0256}"/>
                </a:ext>
              </a:extLst>
            </p:cNvPr>
            <p:cNvGrpSpPr/>
            <p:nvPr/>
          </p:nvGrpSpPr>
          <p:grpSpPr>
            <a:xfrm>
              <a:off x="4132471" y="47111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05E2978-8D8E-9147-AABC-B0A45AD7D82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4F128629-B9F7-704D-8A1B-8FD29190C92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C9652AE3-C138-914F-83E7-759E8C6E6AA4}"/>
                    </a:ext>
                  </a:extLst>
                </p:cNvPr>
                <p:cNvSpPr txBox="1"/>
                <p:nvPr/>
              </p:nvSpPr>
              <p:spPr>
                <a:xfrm>
                  <a:off x="4260703" y="482831"/>
                  <a:ext cx="142844" cy="229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C9652AE3-C138-914F-83E7-759E8C6E6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03" y="482831"/>
                  <a:ext cx="142844" cy="229615"/>
                </a:xfrm>
                <a:prstGeom prst="rect">
                  <a:avLst/>
                </a:prstGeom>
                <a:blipFill>
                  <a:blip r:embed="rId39"/>
                  <a:stretch>
                    <a:fillRect l="-8333" r="-8333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86F98D34-9B2A-4E48-8447-CD47DC7E8D95}"/>
                </a:ext>
              </a:extLst>
            </p:cNvPr>
            <p:cNvCxnSpPr>
              <a:endCxn id="90" idx="6"/>
            </p:cNvCxnSpPr>
            <p:nvPr/>
          </p:nvCxnSpPr>
          <p:spPr>
            <a:xfrm flipH="1">
              <a:off x="4024206" y="855268"/>
              <a:ext cx="153209" cy="195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94F45362-7E42-DD44-8274-1548529426D2}"/>
                </a:ext>
              </a:extLst>
            </p:cNvPr>
            <p:cNvCxnSpPr>
              <a:endCxn id="90" idx="5"/>
            </p:cNvCxnSpPr>
            <p:nvPr/>
          </p:nvCxnSpPr>
          <p:spPr>
            <a:xfrm>
              <a:off x="3848083" y="855268"/>
              <a:ext cx="173487" cy="2017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1D3E65-23F7-1E48-A7CE-4E91A2FBB3A3}"/>
                </a:ext>
              </a:extLst>
            </p:cNvPr>
            <p:cNvCxnSpPr/>
            <p:nvPr/>
          </p:nvCxnSpPr>
          <p:spPr>
            <a:xfrm>
              <a:off x="4228298" y="1896265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6661C4FD-6BDF-F846-83A1-DAFC10995292}"/>
                </a:ext>
              </a:extLst>
            </p:cNvPr>
            <p:cNvCxnSpPr/>
            <p:nvPr/>
          </p:nvCxnSpPr>
          <p:spPr>
            <a:xfrm>
              <a:off x="4228298" y="1928735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92535CC-9DBB-2943-A1A7-1BA2EA9B7E9E}"/>
                </a:ext>
              </a:extLst>
            </p:cNvPr>
            <p:cNvGrpSpPr/>
            <p:nvPr/>
          </p:nvGrpSpPr>
          <p:grpSpPr>
            <a:xfrm>
              <a:off x="4232241" y="1782855"/>
              <a:ext cx="94211" cy="36000"/>
              <a:chOff x="2353206" y="896779"/>
              <a:chExt cx="94211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31D488A-759A-0546-8233-09D1C7458B6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005697E2-AF1C-E445-B94D-7A5B2908F251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B917A74-00CE-A44B-A8F7-E8FD5BF46D66}"/>
                </a:ext>
              </a:extLst>
            </p:cNvPr>
            <p:cNvCxnSpPr>
              <a:stCxn id="96" idx="1"/>
            </p:cNvCxnSpPr>
            <p:nvPr/>
          </p:nvCxnSpPr>
          <p:spPr>
            <a:xfrm flipH="1" flipV="1">
              <a:off x="4270114" y="2034667"/>
              <a:ext cx="116788" cy="1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34D5506-3F48-DC46-827F-99B4F41187B0}"/>
                    </a:ext>
                  </a:extLst>
                </p:cNvPr>
                <p:cNvSpPr txBox="1"/>
                <p:nvPr/>
              </p:nvSpPr>
              <p:spPr>
                <a:xfrm>
                  <a:off x="3957145" y="207509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34D5506-3F48-DC46-827F-99B4F41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45" y="2075095"/>
                  <a:ext cx="198516" cy="123111"/>
                </a:xfrm>
                <a:prstGeom prst="rect">
                  <a:avLst/>
                </a:prstGeom>
                <a:blipFill>
                  <a:blip r:embed="rId4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AB0D3DD-F463-E146-883C-694480449DB9}"/>
                    </a:ext>
                  </a:extLst>
                </p:cNvPr>
                <p:cNvSpPr txBox="1"/>
                <p:nvPr/>
              </p:nvSpPr>
              <p:spPr>
                <a:xfrm>
                  <a:off x="4251597" y="20670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AB0D3DD-F463-E146-883C-694480449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97" y="2067005"/>
                  <a:ext cx="198516" cy="123111"/>
                </a:xfrm>
                <a:prstGeom prst="rect">
                  <a:avLst/>
                </a:prstGeom>
                <a:blipFill>
                  <a:blip r:embed="rId4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7C0B1C4-E24A-4E43-AF3F-A41397B35086}"/>
                    </a:ext>
                  </a:extLst>
                </p:cNvPr>
                <p:cNvSpPr txBox="1"/>
                <p:nvPr/>
              </p:nvSpPr>
              <p:spPr>
                <a:xfrm>
                  <a:off x="3566790" y="217526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7C0B1C4-E24A-4E43-AF3F-A41397B35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90" y="2175267"/>
                  <a:ext cx="198516" cy="123111"/>
                </a:xfrm>
                <a:prstGeom prst="rect">
                  <a:avLst/>
                </a:prstGeom>
                <a:blipFill>
                  <a:blip r:embed="rId4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BA657680-9A2A-4946-B34D-4E398279FE6F}"/>
                    </a:ext>
                  </a:extLst>
                </p:cNvPr>
                <p:cNvSpPr txBox="1"/>
                <p:nvPr/>
              </p:nvSpPr>
              <p:spPr>
                <a:xfrm>
                  <a:off x="3910154" y="2072499"/>
                  <a:ext cx="119808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BA657680-9A2A-4946-B34D-4E398279F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154" y="2072499"/>
                  <a:ext cx="119808" cy="123111"/>
                </a:xfrm>
                <a:prstGeom prst="rect">
                  <a:avLst/>
                </a:prstGeom>
                <a:blipFill>
                  <a:blip r:embed="rId43"/>
                  <a:stretch>
                    <a:fillRect r="-909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6D3B8CBD-345B-5A43-8F04-FEF23414A19F}"/>
                    </a:ext>
                  </a:extLst>
                </p:cNvPr>
                <p:cNvSpPr txBox="1"/>
                <p:nvPr/>
              </p:nvSpPr>
              <p:spPr>
                <a:xfrm>
                  <a:off x="3877385" y="217526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6D3B8CBD-345B-5A43-8F04-FEF23414A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85" y="2175267"/>
                  <a:ext cx="198516" cy="123111"/>
                </a:xfrm>
                <a:prstGeom prst="rect">
                  <a:avLst/>
                </a:prstGeom>
                <a:blipFill>
                  <a:blip r:embed="rId4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9AB0254A-CB72-D448-A15A-BF15E927DF89}"/>
                    </a:ext>
                  </a:extLst>
                </p:cNvPr>
                <p:cNvSpPr txBox="1"/>
                <p:nvPr/>
              </p:nvSpPr>
              <p:spPr>
                <a:xfrm>
                  <a:off x="4328678" y="206773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9AB0254A-CB72-D448-A15A-BF15E927D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678" y="2067736"/>
                  <a:ext cx="198516" cy="123111"/>
                </a:xfrm>
                <a:prstGeom prst="rect">
                  <a:avLst/>
                </a:prstGeom>
                <a:blipFill>
                  <a:blip r:embed="rId4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5A485E3-CCA7-8F4E-B788-58321E8B72B7}"/>
                </a:ext>
              </a:extLst>
            </p:cNvPr>
            <p:cNvSpPr/>
            <p:nvPr/>
          </p:nvSpPr>
          <p:spPr>
            <a:xfrm>
              <a:off x="3542232" y="1922144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8B1769CA-471D-E84A-866F-27451F599ACD}"/>
                </a:ext>
              </a:extLst>
            </p:cNvPr>
            <p:cNvCxnSpPr/>
            <p:nvPr/>
          </p:nvCxnSpPr>
          <p:spPr>
            <a:xfrm flipV="1">
              <a:off x="3632592" y="1832144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65B9FBF8-978F-D24A-8255-766BB4246F72}"/>
                </a:ext>
              </a:extLst>
            </p:cNvPr>
            <p:cNvGrpSpPr/>
            <p:nvPr/>
          </p:nvGrpSpPr>
          <p:grpSpPr>
            <a:xfrm>
              <a:off x="3587968" y="1802773"/>
              <a:ext cx="95314" cy="36000"/>
              <a:chOff x="2351067" y="896779"/>
              <a:chExt cx="95314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318D33B-8B61-F84A-A81C-A212D5204D22}"/>
                  </a:ext>
                </a:extLst>
              </p:cNvPr>
              <p:cNvSpPr/>
              <p:nvPr/>
            </p:nvSpPr>
            <p:spPr>
              <a:xfrm>
                <a:off x="235106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22945531-CA87-854A-B75C-50D56D2B76E2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6C8A19FF-94F8-AC44-96AC-7478096F9632}"/>
                    </a:ext>
                  </a:extLst>
                </p:cNvPr>
                <p:cNvSpPr txBox="1"/>
                <p:nvPr/>
              </p:nvSpPr>
              <p:spPr>
                <a:xfrm>
                  <a:off x="3709171" y="1858002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6C8A19FF-94F8-AC44-96AC-7478096F9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171" y="1858002"/>
                  <a:ext cx="142844" cy="123111"/>
                </a:xfrm>
                <a:prstGeom prst="rect">
                  <a:avLst/>
                </a:prstGeom>
                <a:blipFill>
                  <a:blip r:embed="rId46"/>
                  <a:stretch>
                    <a:fillRect l="-15385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BC325FB3-5838-C842-9990-877832706A49}"/>
                    </a:ext>
                  </a:extLst>
                </p:cNvPr>
                <p:cNvSpPr txBox="1"/>
                <p:nvPr/>
              </p:nvSpPr>
              <p:spPr>
                <a:xfrm>
                  <a:off x="3496677" y="208202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BC325FB3-5838-C842-9990-877832706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677" y="2082025"/>
                  <a:ext cx="198516" cy="123111"/>
                </a:xfrm>
                <a:prstGeom prst="rect">
                  <a:avLst/>
                </a:prstGeom>
                <a:blipFill>
                  <a:blip r:embed="rId4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ZoneTexte 126">
                  <a:extLst>
                    <a:ext uri="{FF2B5EF4-FFF2-40B4-BE49-F238E27FC236}">
                      <a16:creationId xmlns:a16="http://schemas.microsoft.com/office/drawing/2014/main" id="{0BE99EAA-A152-5640-8724-38DEEF5E40BF}"/>
                    </a:ext>
                  </a:extLst>
                </p:cNvPr>
                <p:cNvSpPr txBox="1"/>
                <p:nvPr/>
              </p:nvSpPr>
              <p:spPr>
                <a:xfrm>
                  <a:off x="4119872" y="9012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27" name="ZoneTexte 126">
                  <a:extLst>
                    <a:ext uri="{FF2B5EF4-FFF2-40B4-BE49-F238E27FC236}">
                      <a16:creationId xmlns:a16="http://schemas.microsoft.com/office/drawing/2014/main" id="{0BE99EAA-A152-5640-8724-38DEEF5E4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872" y="901251"/>
                  <a:ext cx="198516" cy="123111"/>
                </a:xfrm>
                <a:prstGeom prst="rect">
                  <a:avLst/>
                </a:prstGeom>
                <a:blipFill>
                  <a:blip r:embed="rId4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C5D87042-E219-B14A-9A34-5B41B8E92619}"/>
                    </a:ext>
                  </a:extLst>
                </p:cNvPr>
                <p:cNvSpPr txBox="1"/>
                <p:nvPr/>
              </p:nvSpPr>
              <p:spPr>
                <a:xfrm rot="5400000">
                  <a:off x="3998787" y="15759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C5D87042-E219-B14A-9A34-5B41B8E92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98787" y="1575906"/>
                  <a:ext cx="198516" cy="123111"/>
                </a:xfrm>
                <a:prstGeom prst="rect">
                  <a:avLst/>
                </a:prstGeom>
                <a:blipFill>
                  <a:blip r:embed="rId49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1645F8C1-59F7-E448-876B-AC63FC5C51E4}"/>
                    </a:ext>
                  </a:extLst>
                </p:cNvPr>
                <p:cNvSpPr txBox="1"/>
                <p:nvPr/>
              </p:nvSpPr>
              <p:spPr>
                <a:xfrm>
                  <a:off x="3346260" y="20466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1645F8C1-59F7-E448-876B-AC63FC5C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260" y="2046632"/>
                  <a:ext cx="198516" cy="123111"/>
                </a:xfrm>
                <a:prstGeom prst="rect">
                  <a:avLst/>
                </a:prstGeom>
                <a:blipFill>
                  <a:blip r:embed="rId5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4AA20A66-2221-D842-B9A9-2A9C1723CA2C}"/>
                    </a:ext>
                  </a:extLst>
                </p:cNvPr>
                <p:cNvSpPr txBox="1"/>
                <p:nvPr/>
              </p:nvSpPr>
              <p:spPr>
                <a:xfrm>
                  <a:off x="3736674" y="204955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4AA20A66-2221-D842-B9A9-2A9C1723C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674" y="2049558"/>
                  <a:ext cx="198516" cy="123111"/>
                </a:xfrm>
                <a:prstGeom prst="rect">
                  <a:avLst/>
                </a:prstGeom>
                <a:blipFill>
                  <a:blip r:embed="rId5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4E94A7F-0AA2-A742-B453-333FB6294867}"/>
                    </a:ext>
                  </a:extLst>
                </p:cNvPr>
                <p:cNvSpPr txBox="1"/>
                <p:nvPr/>
              </p:nvSpPr>
              <p:spPr>
                <a:xfrm>
                  <a:off x="3361698" y="27109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4E94A7F-0AA2-A742-B453-333FB6294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698" y="2710985"/>
                  <a:ext cx="198516" cy="123111"/>
                </a:xfrm>
                <a:prstGeom prst="rect">
                  <a:avLst/>
                </a:prstGeom>
                <a:blipFill>
                  <a:blip r:embed="rId5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4797C61-5FB2-2549-BC99-8B4931F7C566}"/>
                    </a:ext>
                  </a:extLst>
                </p:cNvPr>
                <p:cNvSpPr txBox="1"/>
                <p:nvPr/>
              </p:nvSpPr>
              <p:spPr>
                <a:xfrm>
                  <a:off x="4489313" y="204840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4797C61-5FB2-2549-BC99-8B4931F7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13" y="2048401"/>
                  <a:ext cx="198516" cy="123111"/>
                </a:xfrm>
                <a:prstGeom prst="rect">
                  <a:avLst/>
                </a:prstGeom>
                <a:blipFill>
                  <a:blip r:embed="rId5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4" name="Connecteur droit avec flèche 233">
              <a:extLst>
                <a:ext uri="{FF2B5EF4-FFF2-40B4-BE49-F238E27FC236}">
                  <a16:creationId xmlns:a16="http://schemas.microsoft.com/office/drawing/2014/main" id="{30C49015-C88E-794C-BEB7-A4CF1D51CC91}"/>
                </a:ext>
              </a:extLst>
            </p:cNvPr>
            <p:cNvCxnSpPr/>
            <p:nvPr/>
          </p:nvCxnSpPr>
          <p:spPr>
            <a:xfrm flipV="1">
              <a:off x="3850077" y="599276"/>
              <a:ext cx="0" cy="18004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>
              <a:extLst>
                <a:ext uri="{FF2B5EF4-FFF2-40B4-BE49-F238E27FC236}">
                  <a16:creationId xmlns:a16="http://schemas.microsoft.com/office/drawing/2014/main" id="{C08340C3-91D2-324F-ACDC-77DB57FFB3C0}"/>
                </a:ext>
              </a:extLst>
            </p:cNvPr>
            <p:cNvCxnSpPr/>
            <p:nvPr/>
          </p:nvCxnSpPr>
          <p:spPr>
            <a:xfrm flipV="1">
              <a:off x="4174843" y="589192"/>
              <a:ext cx="0" cy="18004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>
              <a:extLst>
                <a:ext uri="{FF2B5EF4-FFF2-40B4-BE49-F238E27FC236}">
                  <a16:creationId xmlns:a16="http://schemas.microsoft.com/office/drawing/2014/main" id="{A2D00DED-2C88-7F4B-948E-A077C444E828}"/>
                </a:ext>
              </a:extLst>
            </p:cNvPr>
            <p:cNvCxnSpPr/>
            <p:nvPr/>
          </p:nvCxnSpPr>
          <p:spPr>
            <a:xfrm flipV="1">
              <a:off x="3630778" y="1923811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4DBDE60-904B-8846-9DB3-B40990592C0C}"/>
              </a:ext>
            </a:extLst>
          </p:cNvPr>
          <p:cNvGrpSpPr/>
          <p:nvPr/>
        </p:nvGrpSpPr>
        <p:grpSpPr>
          <a:xfrm>
            <a:off x="1664310" y="3556195"/>
            <a:ext cx="4245643" cy="2997779"/>
            <a:chOff x="1664310" y="3556195"/>
            <a:chExt cx="4245643" cy="2997779"/>
          </a:xfrm>
        </p:grpSpPr>
        <p:cxnSp>
          <p:nvCxnSpPr>
            <p:cNvPr id="240" name="Connecteur droit 239">
              <a:extLst>
                <a:ext uri="{FF2B5EF4-FFF2-40B4-BE49-F238E27FC236}">
                  <a16:creationId xmlns:a16="http://schemas.microsoft.com/office/drawing/2014/main" id="{DB0FAE17-3568-4D42-9DD6-90DEBFF9448A}"/>
                </a:ext>
              </a:extLst>
            </p:cNvPr>
            <p:cNvCxnSpPr/>
            <p:nvPr/>
          </p:nvCxnSpPr>
          <p:spPr>
            <a:xfrm flipV="1">
              <a:off x="4898143" y="4851514"/>
              <a:ext cx="434307" cy="4124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ZoneTexte 240">
                  <a:extLst>
                    <a:ext uri="{FF2B5EF4-FFF2-40B4-BE49-F238E27FC236}">
                      <a16:creationId xmlns:a16="http://schemas.microsoft.com/office/drawing/2014/main" id="{7A1FFAE6-9841-8E45-B944-38F3DED01F74}"/>
                    </a:ext>
                  </a:extLst>
                </p:cNvPr>
                <p:cNvSpPr txBox="1"/>
                <p:nvPr/>
              </p:nvSpPr>
              <p:spPr>
                <a:xfrm>
                  <a:off x="4369660" y="412207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1" name="ZoneTexte 240">
                  <a:extLst>
                    <a:ext uri="{FF2B5EF4-FFF2-40B4-BE49-F238E27FC236}">
                      <a16:creationId xmlns:a16="http://schemas.microsoft.com/office/drawing/2014/main" id="{7A1FFAE6-9841-8E45-B944-38F3DED01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660" y="4122071"/>
                  <a:ext cx="198516" cy="123111"/>
                </a:xfrm>
                <a:prstGeom prst="rect">
                  <a:avLst/>
                </a:prstGeom>
                <a:blipFill>
                  <a:blip r:embed="rId5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C728F99F-9C4D-A24F-9173-C996B20FFDF0}"/>
                </a:ext>
              </a:extLst>
            </p:cNvPr>
            <p:cNvGrpSpPr/>
            <p:nvPr/>
          </p:nvGrpSpPr>
          <p:grpSpPr>
            <a:xfrm>
              <a:off x="5042664" y="4605262"/>
              <a:ext cx="335430" cy="505291"/>
              <a:chOff x="6776908" y="2950156"/>
              <a:chExt cx="335430" cy="505291"/>
            </a:xfrm>
          </p:grpSpPr>
          <p:sp>
            <p:nvSpPr>
              <p:cNvPr id="243" name="Ellipse 242">
                <a:extLst>
                  <a:ext uri="{FF2B5EF4-FFF2-40B4-BE49-F238E27FC236}">
                    <a16:creationId xmlns:a16="http://schemas.microsoft.com/office/drawing/2014/main" id="{A4B16FE3-4FD8-5A4A-A2B3-5786330A91D9}"/>
                  </a:ext>
                </a:extLst>
              </p:cNvPr>
              <p:cNvSpPr/>
              <p:nvPr/>
            </p:nvSpPr>
            <p:spPr>
              <a:xfrm rot="2858513">
                <a:off x="6808397" y="3275447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5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4" name="Groupe 243">
                <a:extLst>
                  <a:ext uri="{FF2B5EF4-FFF2-40B4-BE49-F238E27FC236}">
                    <a16:creationId xmlns:a16="http://schemas.microsoft.com/office/drawing/2014/main" id="{D42A0981-F980-0A48-9E9D-03538C9A7842}"/>
                  </a:ext>
                </a:extLst>
              </p:cNvPr>
              <p:cNvGrpSpPr/>
              <p:nvPr/>
            </p:nvGrpSpPr>
            <p:grpSpPr>
              <a:xfrm rot="2670334">
                <a:off x="7021302" y="3184041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576AEF-A243-1D4D-A170-0D66FED17915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8" name="Connecteur droit 247">
                  <a:extLst>
                    <a:ext uri="{FF2B5EF4-FFF2-40B4-BE49-F238E27FC236}">
                      <a16:creationId xmlns:a16="http://schemas.microsoft.com/office/drawing/2014/main" id="{FFC891F1-7687-C448-BAD1-1956BCFA469E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ZoneTexte 244">
                    <a:extLst>
                      <a:ext uri="{FF2B5EF4-FFF2-40B4-BE49-F238E27FC236}">
                        <a16:creationId xmlns:a16="http://schemas.microsoft.com/office/drawing/2014/main" id="{C8B3A545-5B1F-AA4D-AA9A-B34B37FC479C}"/>
                      </a:ext>
                    </a:extLst>
                  </p:cNvPr>
                  <p:cNvSpPr txBox="1"/>
                  <p:nvPr/>
                </p:nvSpPr>
                <p:spPr>
                  <a:xfrm rot="18870334">
                    <a:off x="6608148" y="3118916"/>
                    <a:ext cx="465247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𝑎𝑢𝑥</m:t>
                              </m:r>
                            </m:sub>
                          </m:s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535" name="ZoneTexte 5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70334">
                    <a:off x="6608148" y="3118916"/>
                    <a:ext cx="465247" cy="127727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b="-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Connecteur droit avec flèche 245">
                <a:extLst>
                  <a:ext uri="{FF2B5EF4-FFF2-40B4-BE49-F238E27FC236}">
                    <a16:creationId xmlns:a16="http://schemas.microsoft.com/office/drawing/2014/main" id="{21453CFC-D740-B94F-8256-FF436B5AF028}"/>
                  </a:ext>
                </a:extLst>
              </p:cNvPr>
              <p:cNvCxnSpPr/>
              <p:nvPr/>
            </p:nvCxnSpPr>
            <p:spPr>
              <a:xfrm flipH="1">
                <a:off x="6827129" y="3300046"/>
                <a:ext cx="133010" cy="121277"/>
              </a:xfrm>
              <a:prstGeom prst="straightConnector1">
                <a:avLst/>
              </a:prstGeom>
              <a:ln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E429AB0C-42E3-3C49-AE75-64E476DC497B}"/>
                </a:ext>
              </a:extLst>
            </p:cNvPr>
            <p:cNvCxnSpPr/>
            <p:nvPr/>
          </p:nvCxnSpPr>
          <p:spPr>
            <a:xfrm flipH="1">
              <a:off x="4776736" y="4901370"/>
              <a:ext cx="3392" cy="21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C218E6A-5B90-AD4A-A711-4EF739C7B334}"/>
                </a:ext>
              </a:extLst>
            </p:cNvPr>
            <p:cNvSpPr/>
            <p:nvPr/>
          </p:nvSpPr>
          <p:spPr>
            <a:xfrm>
              <a:off x="4734082" y="4972655"/>
              <a:ext cx="847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ED3DD0CE-B9BA-A74B-9AD9-F7FE37B0CD3E}"/>
                </a:ext>
              </a:extLst>
            </p:cNvPr>
            <p:cNvSpPr/>
            <p:nvPr/>
          </p:nvSpPr>
          <p:spPr>
            <a:xfrm>
              <a:off x="4508333" y="41241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5FDACC74-4349-A846-AA60-64648C3AA9C9}"/>
                </a:ext>
              </a:extLst>
            </p:cNvPr>
            <p:cNvCxnSpPr>
              <a:stCxn id="261" idx="0"/>
              <a:endCxn id="254" idx="1"/>
            </p:cNvCxnSpPr>
            <p:nvPr/>
          </p:nvCxnSpPr>
          <p:spPr>
            <a:xfrm flipH="1">
              <a:off x="4515948" y="4124145"/>
              <a:ext cx="2696" cy="49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9D8A9B4F-054F-3745-8EC5-AAC17EC61914}"/>
                </a:ext>
              </a:extLst>
            </p:cNvPr>
            <p:cNvSpPr/>
            <p:nvPr/>
          </p:nvSpPr>
          <p:spPr>
            <a:xfrm rot="5400000">
              <a:off x="4506948" y="41271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5E54954-CBAE-8040-A445-2C7E6CF3D8B5}"/>
                </a:ext>
              </a:extLst>
            </p:cNvPr>
            <p:cNvSpPr/>
            <p:nvPr/>
          </p:nvSpPr>
          <p:spPr>
            <a:xfrm rot="5400000">
              <a:off x="4425948" y="4681692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A3F101DD-8229-5F43-8476-2113C0455CBC}"/>
                </a:ext>
              </a:extLst>
            </p:cNvPr>
            <p:cNvCxnSpPr/>
            <p:nvPr/>
          </p:nvCxnSpPr>
          <p:spPr>
            <a:xfrm>
              <a:off x="4519389" y="4781617"/>
              <a:ext cx="3516" cy="4808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ZoneTexte 255">
                  <a:extLst>
                    <a:ext uri="{FF2B5EF4-FFF2-40B4-BE49-F238E27FC236}">
                      <a16:creationId xmlns:a16="http://schemas.microsoft.com/office/drawing/2014/main" id="{DCC8C539-A8EA-8745-985A-68084C9897E8}"/>
                    </a:ext>
                  </a:extLst>
                </p:cNvPr>
                <p:cNvSpPr txBox="1"/>
                <p:nvPr/>
              </p:nvSpPr>
              <p:spPr>
                <a:xfrm rot="5400000">
                  <a:off x="4290692" y="465842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56" name="ZoneTexte 255">
                  <a:extLst>
                    <a:ext uri="{FF2B5EF4-FFF2-40B4-BE49-F238E27FC236}">
                      <a16:creationId xmlns:a16="http://schemas.microsoft.com/office/drawing/2014/main" id="{DCC8C539-A8EA-8745-985A-68084C989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90692" y="4658420"/>
                  <a:ext cx="198516" cy="123111"/>
                </a:xfrm>
                <a:prstGeom prst="rect">
                  <a:avLst/>
                </a:prstGeom>
                <a:blipFill>
                  <a:blip r:embed="rId56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Connecteur droit avec flèche 256">
              <a:extLst>
                <a:ext uri="{FF2B5EF4-FFF2-40B4-BE49-F238E27FC236}">
                  <a16:creationId xmlns:a16="http://schemas.microsoft.com/office/drawing/2014/main" id="{89443747-F924-F047-9FE8-52BFD9C37AB2}"/>
                </a:ext>
              </a:extLst>
            </p:cNvPr>
            <p:cNvCxnSpPr/>
            <p:nvPr/>
          </p:nvCxnSpPr>
          <p:spPr>
            <a:xfrm rot="5400000">
              <a:off x="4360145" y="470963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B1672B7-B940-A341-857A-0BE4545DC091}"/>
                </a:ext>
              </a:extLst>
            </p:cNvPr>
            <p:cNvSpPr/>
            <p:nvPr/>
          </p:nvSpPr>
          <p:spPr>
            <a:xfrm>
              <a:off x="4617684" y="4109745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56CF08B4-6E2F-1A4A-B2AC-4F61D1F5ED87}"/>
                </a:ext>
              </a:extLst>
            </p:cNvPr>
            <p:cNvCxnSpPr/>
            <p:nvPr/>
          </p:nvCxnSpPr>
          <p:spPr>
            <a:xfrm flipV="1">
              <a:off x="4797684" y="4133145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13231F21-032F-224D-B409-A18410F3170E}"/>
                </a:ext>
              </a:extLst>
            </p:cNvPr>
            <p:cNvCxnSpPr/>
            <p:nvPr/>
          </p:nvCxnSpPr>
          <p:spPr>
            <a:xfrm flipV="1">
              <a:off x="4527644" y="4133145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BFDE62A7-3493-244D-BCCB-22F233B767B4}"/>
                </a:ext>
              </a:extLst>
            </p:cNvPr>
            <p:cNvSpPr/>
            <p:nvPr/>
          </p:nvSpPr>
          <p:spPr>
            <a:xfrm>
              <a:off x="4509644" y="41241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/>
                <p:nvPr/>
              </p:nvSpPr>
              <p:spPr>
                <a:xfrm>
                  <a:off x="4623310" y="41975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310" y="4197587"/>
                  <a:ext cx="198516" cy="123111"/>
                </a:xfrm>
                <a:prstGeom prst="rect">
                  <a:avLst/>
                </a:prstGeom>
                <a:blipFill>
                  <a:blip r:embed="rId5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Connecteur droit avec flèche 262">
              <a:extLst>
                <a:ext uri="{FF2B5EF4-FFF2-40B4-BE49-F238E27FC236}">
                  <a16:creationId xmlns:a16="http://schemas.microsoft.com/office/drawing/2014/main" id="{D485A1BD-97CC-6543-96A9-9192281EE97F}"/>
                </a:ext>
              </a:extLst>
            </p:cNvPr>
            <p:cNvCxnSpPr/>
            <p:nvPr/>
          </p:nvCxnSpPr>
          <p:spPr>
            <a:xfrm>
              <a:off x="4623584" y="419758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75EB89A-2253-7340-8B05-092C980F12B9}"/>
                </a:ext>
              </a:extLst>
            </p:cNvPr>
            <p:cNvSpPr/>
            <p:nvPr/>
          </p:nvSpPr>
          <p:spPr>
            <a:xfrm>
              <a:off x="4617704" y="5243527"/>
              <a:ext cx="180000" cy="46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88FFB4B1-0458-5945-B09F-B089E11B155C}"/>
                </a:ext>
              </a:extLst>
            </p:cNvPr>
            <p:cNvCxnSpPr/>
            <p:nvPr/>
          </p:nvCxnSpPr>
          <p:spPr>
            <a:xfrm flipV="1">
              <a:off x="4797704" y="5266927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92AEF6E7-A098-8F43-9EE2-1F569E5A4DB7}"/>
                </a:ext>
              </a:extLst>
            </p:cNvPr>
            <p:cNvCxnSpPr/>
            <p:nvPr/>
          </p:nvCxnSpPr>
          <p:spPr>
            <a:xfrm flipV="1">
              <a:off x="4527664" y="5266927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5EA4D1D7-C9B2-6C48-A3F4-DC51C2D0F662}"/>
                </a:ext>
              </a:extLst>
            </p:cNvPr>
            <p:cNvSpPr/>
            <p:nvPr/>
          </p:nvSpPr>
          <p:spPr>
            <a:xfrm>
              <a:off x="4887704" y="52579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5B37977-480C-CC45-8559-1169B6B69BCD}"/>
                    </a:ext>
                  </a:extLst>
                </p:cNvPr>
                <p:cNvSpPr txBox="1"/>
                <p:nvPr/>
              </p:nvSpPr>
              <p:spPr>
                <a:xfrm>
                  <a:off x="4617644" y="53313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5B37977-480C-CC45-8559-1169B6B69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644" y="5331369"/>
                  <a:ext cx="198516" cy="123111"/>
                </a:xfrm>
                <a:prstGeom prst="rect">
                  <a:avLst/>
                </a:prstGeom>
                <a:blipFill>
                  <a:blip r:embed="rId5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Connecteur droit avec flèche 268">
              <a:extLst>
                <a:ext uri="{FF2B5EF4-FFF2-40B4-BE49-F238E27FC236}">
                  <a16:creationId xmlns:a16="http://schemas.microsoft.com/office/drawing/2014/main" id="{2230CB4E-E16F-BE4C-B613-688762416EFA}"/>
                </a:ext>
              </a:extLst>
            </p:cNvPr>
            <p:cNvCxnSpPr/>
            <p:nvPr/>
          </p:nvCxnSpPr>
          <p:spPr>
            <a:xfrm>
              <a:off x="4623604" y="53313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C283B935-C337-7440-913D-4CE2751F2F77}"/>
                </a:ext>
              </a:extLst>
            </p:cNvPr>
            <p:cNvCxnSpPr/>
            <p:nvPr/>
          </p:nvCxnSpPr>
          <p:spPr>
            <a:xfrm>
              <a:off x="4889157" y="4124145"/>
              <a:ext cx="7533" cy="11491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3999DAE2-0C79-3046-A4AA-8B6E32AA65F5}"/>
                </a:ext>
              </a:extLst>
            </p:cNvPr>
            <p:cNvSpPr/>
            <p:nvPr/>
          </p:nvSpPr>
          <p:spPr>
            <a:xfrm>
              <a:off x="4591209" y="367299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2" name="Connecteur droit 271">
              <a:extLst>
                <a:ext uri="{FF2B5EF4-FFF2-40B4-BE49-F238E27FC236}">
                  <a16:creationId xmlns:a16="http://schemas.microsoft.com/office/drawing/2014/main" id="{55AD84CA-4F57-8A43-9D4D-717616396817}"/>
                </a:ext>
              </a:extLst>
            </p:cNvPr>
            <p:cNvCxnSpPr/>
            <p:nvPr/>
          </p:nvCxnSpPr>
          <p:spPr>
            <a:xfrm flipV="1">
              <a:off x="4681569" y="3582997"/>
              <a:ext cx="0" cy="360000"/>
            </a:xfrm>
            <a:prstGeom prst="line">
              <a:avLst/>
            </a:prstGeom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BD9F143D-8D98-D44D-A85C-BC8FD7420845}"/>
                </a:ext>
              </a:extLst>
            </p:cNvPr>
            <p:cNvCxnSpPr/>
            <p:nvPr/>
          </p:nvCxnSpPr>
          <p:spPr>
            <a:xfrm flipV="1">
              <a:off x="4681569" y="3699577"/>
              <a:ext cx="0" cy="1800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e 273">
              <a:extLst>
                <a:ext uri="{FF2B5EF4-FFF2-40B4-BE49-F238E27FC236}">
                  <a16:creationId xmlns:a16="http://schemas.microsoft.com/office/drawing/2014/main" id="{35C56BAD-45A8-8941-95A4-A6A6B7374288}"/>
                </a:ext>
              </a:extLst>
            </p:cNvPr>
            <p:cNvGrpSpPr/>
            <p:nvPr/>
          </p:nvGrpSpPr>
          <p:grpSpPr>
            <a:xfrm>
              <a:off x="4631245" y="3559596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70AC99A-2884-C34B-8FC7-42A72292E2E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6" name="Connecteur droit 275">
                <a:extLst>
                  <a:ext uri="{FF2B5EF4-FFF2-40B4-BE49-F238E27FC236}">
                    <a16:creationId xmlns:a16="http://schemas.microsoft.com/office/drawing/2014/main" id="{9FB0D357-DDCE-6845-BB6E-895AF118D62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ZoneTexte 276">
                  <a:extLst>
                    <a:ext uri="{FF2B5EF4-FFF2-40B4-BE49-F238E27FC236}">
                      <a16:creationId xmlns:a16="http://schemas.microsoft.com/office/drawing/2014/main" id="{B871D700-6F93-774E-8E0B-00E03B9F183F}"/>
                    </a:ext>
                  </a:extLst>
                </p:cNvPr>
                <p:cNvSpPr txBox="1"/>
                <p:nvPr/>
              </p:nvSpPr>
              <p:spPr>
                <a:xfrm>
                  <a:off x="4764141" y="3565346"/>
                  <a:ext cx="142844" cy="229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77" name="ZoneTexte 276">
                  <a:extLst>
                    <a:ext uri="{FF2B5EF4-FFF2-40B4-BE49-F238E27FC236}">
                      <a16:creationId xmlns:a16="http://schemas.microsoft.com/office/drawing/2014/main" id="{B871D700-6F93-774E-8E0B-00E03B9F1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141" y="3565346"/>
                  <a:ext cx="142844" cy="229615"/>
                </a:xfrm>
                <a:prstGeom prst="rect">
                  <a:avLst/>
                </a:prstGeom>
                <a:blipFill>
                  <a:blip r:embed="rId59"/>
                  <a:stretch>
                    <a:fillRect l="-1666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6978A1DF-15BA-8149-840D-5F2BAE327275}"/>
                </a:ext>
              </a:extLst>
            </p:cNvPr>
            <p:cNvCxnSpPr>
              <a:endCxn id="261" idx="6"/>
            </p:cNvCxnSpPr>
            <p:nvPr/>
          </p:nvCxnSpPr>
          <p:spPr>
            <a:xfrm flipH="1">
              <a:off x="4527644" y="3937783"/>
              <a:ext cx="153209" cy="195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B9C14D5D-B57A-164A-83FD-80FEFA77AC8F}"/>
                </a:ext>
              </a:extLst>
            </p:cNvPr>
            <p:cNvCxnSpPr/>
            <p:nvPr/>
          </p:nvCxnSpPr>
          <p:spPr>
            <a:xfrm>
              <a:off x="4731736" y="4978780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A40CBBFD-1908-1646-A831-B4BFACE7F60F}"/>
                </a:ext>
              </a:extLst>
            </p:cNvPr>
            <p:cNvCxnSpPr/>
            <p:nvPr/>
          </p:nvCxnSpPr>
          <p:spPr>
            <a:xfrm>
              <a:off x="4731736" y="5011250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353CEE35-FC18-804E-B18E-378191F5CF95}"/>
                </a:ext>
              </a:extLst>
            </p:cNvPr>
            <p:cNvGrpSpPr/>
            <p:nvPr/>
          </p:nvGrpSpPr>
          <p:grpSpPr>
            <a:xfrm>
              <a:off x="4735679" y="4865370"/>
              <a:ext cx="94211" cy="36000"/>
              <a:chOff x="2353206" y="896779"/>
              <a:chExt cx="94211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558373-3275-314B-AC05-96DD09BB81B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23A7D682-80A9-F54A-904D-C57E39198A2A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E5E5CA5E-9CDC-4C44-98E2-7FCC702A6C35}"/>
                </a:ext>
              </a:extLst>
            </p:cNvPr>
            <p:cNvCxnSpPr>
              <a:stCxn id="267" idx="1"/>
            </p:cNvCxnSpPr>
            <p:nvPr/>
          </p:nvCxnSpPr>
          <p:spPr>
            <a:xfrm flipH="1" flipV="1">
              <a:off x="4773552" y="5117182"/>
              <a:ext cx="116788" cy="1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7C91DD6-DC8B-404E-99FE-30C738998CA3}"/>
                    </a:ext>
                  </a:extLst>
                </p:cNvPr>
                <p:cNvSpPr txBox="1"/>
                <p:nvPr/>
              </p:nvSpPr>
              <p:spPr>
                <a:xfrm>
                  <a:off x="4460583" y="51576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7C91DD6-DC8B-404E-99FE-30C738998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3" y="5157610"/>
                  <a:ext cx="198516" cy="123111"/>
                </a:xfrm>
                <a:prstGeom prst="rect">
                  <a:avLst/>
                </a:prstGeom>
                <a:blipFill>
                  <a:blip r:embed="rId6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F66D776D-96B7-4649-8CFC-291792160AD6}"/>
                    </a:ext>
                  </a:extLst>
                </p:cNvPr>
                <p:cNvSpPr txBox="1"/>
                <p:nvPr/>
              </p:nvSpPr>
              <p:spPr>
                <a:xfrm>
                  <a:off x="4858689" y="521639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F66D776D-96B7-4649-8CFC-291792160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689" y="5216396"/>
                  <a:ext cx="198516" cy="123111"/>
                </a:xfrm>
                <a:prstGeom prst="rect">
                  <a:avLst/>
                </a:prstGeom>
                <a:blipFill>
                  <a:blip r:embed="rId6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3C34F57-8215-9A43-8382-AE314CD6955D}"/>
                </a:ext>
              </a:extLst>
            </p:cNvPr>
            <p:cNvSpPr/>
            <p:nvPr/>
          </p:nvSpPr>
          <p:spPr>
            <a:xfrm>
              <a:off x="2877723" y="517476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3A3B47E8-3552-B841-B790-144DC26A17E6}"/>
                </a:ext>
              </a:extLst>
            </p:cNvPr>
            <p:cNvSpPr txBox="1"/>
            <p:nvPr/>
          </p:nvSpPr>
          <p:spPr>
            <a:xfrm>
              <a:off x="2899099" y="5184647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290" name="Connecteur droit 289">
              <a:extLst>
                <a:ext uri="{FF2B5EF4-FFF2-40B4-BE49-F238E27FC236}">
                  <a16:creationId xmlns:a16="http://schemas.microsoft.com/office/drawing/2014/main" id="{F141D518-5ADB-B94C-BB1A-CF0ACE3763FD}"/>
                </a:ext>
              </a:extLst>
            </p:cNvPr>
            <p:cNvCxnSpPr/>
            <p:nvPr/>
          </p:nvCxnSpPr>
          <p:spPr>
            <a:xfrm flipV="1">
              <a:off x="2792878" y="5262658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551EDCBD-802B-FA43-8E5B-4D4A41F1BB44}"/>
                    </a:ext>
                  </a:extLst>
                </p:cNvPr>
                <p:cNvSpPr txBox="1"/>
                <p:nvPr/>
              </p:nvSpPr>
              <p:spPr>
                <a:xfrm>
                  <a:off x="2895157" y="538263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551EDCBD-802B-FA43-8E5B-4D4A41F1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157" y="5382633"/>
                  <a:ext cx="198516" cy="123111"/>
                </a:xfrm>
                <a:prstGeom prst="rect">
                  <a:avLst/>
                </a:prstGeom>
                <a:blipFill>
                  <a:blip r:embed="rId6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9820C38-EB3F-2742-B557-444904C4B318}"/>
                </a:ext>
              </a:extLst>
            </p:cNvPr>
            <p:cNvSpPr/>
            <p:nvPr/>
          </p:nvSpPr>
          <p:spPr>
            <a:xfrm>
              <a:off x="3608437" y="5238658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77BE93CC-3643-4F48-ADF5-DBE937AFC672}"/>
                </a:ext>
              </a:extLst>
            </p:cNvPr>
            <p:cNvCxnSpPr/>
            <p:nvPr/>
          </p:nvCxnSpPr>
          <p:spPr>
            <a:xfrm flipV="1">
              <a:off x="3518397" y="5262058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FDF84A31-7F1B-6744-9FAA-C74A36684EED}"/>
                </a:ext>
              </a:extLst>
            </p:cNvPr>
            <p:cNvSpPr/>
            <p:nvPr/>
          </p:nvSpPr>
          <p:spPr>
            <a:xfrm>
              <a:off x="3500397" y="52530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63367E3C-42B1-424E-BC2D-50620EF6E946}"/>
                    </a:ext>
                  </a:extLst>
                </p:cNvPr>
                <p:cNvSpPr txBox="1"/>
                <p:nvPr/>
              </p:nvSpPr>
              <p:spPr>
                <a:xfrm>
                  <a:off x="3614063" y="532650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63367E3C-42B1-424E-BC2D-50620EF6E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63" y="5326500"/>
                  <a:ext cx="198516" cy="123111"/>
                </a:xfrm>
                <a:prstGeom prst="rect">
                  <a:avLst/>
                </a:prstGeom>
                <a:blipFill>
                  <a:blip r:embed="rId6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Connecteur droit avec flèche 296">
              <a:extLst>
                <a:ext uri="{FF2B5EF4-FFF2-40B4-BE49-F238E27FC236}">
                  <a16:creationId xmlns:a16="http://schemas.microsoft.com/office/drawing/2014/main" id="{65A916BF-8C88-EF41-BF8B-2ECCE4D81C8B}"/>
                </a:ext>
              </a:extLst>
            </p:cNvPr>
            <p:cNvCxnSpPr/>
            <p:nvPr/>
          </p:nvCxnSpPr>
          <p:spPr>
            <a:xfrm>
              <a:off x="3614337" y="532650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D6ECBCC4-C050-D44A-9776-79FE5C7914BF}"/>
                </a:ext>
              </a:extLst>
            </p:cNvPr>
            <p:cNvCxnSpPr/>
            <p:nvPr/>
          </p:nvCxnSpPr>
          <p:spPr>
            <a:xfrm flipV="1">
              <a:off x="3510140" y="5247603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A4EDC6A-BBED-5A45-8882-465F15E163DE}"/>
                </a:ext>
              </a:extLst>
            </p:cNvPr>
            <p:cNvSpPr/>
            <p:nvPr/>
          </p:nvSpPr>
          <p:spPr>
            <a:xfrm>
              <a:off x="3465548" y="542040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851B7791-7C96-1045-BBD8-7732C5A544A0}"/>
                </a:ext>
              </a:extLst>
            </p:cNvPr>
            <p:cNvCxnSpPr/>
            <p:nvPr/>
          </p:nvCxnSpPr>
          <p:spPr>
            <a:xfrm>
              <a:off x="3463167" y="5411620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6FA69ED7-05F3-6B43-B326-4217CF091784}"/>
                </a:ext>
              </a:extLst>
            </p:cNvPr>
            <p:cNvCxnSpPr/>
            <p:nvPr/>
          </p:nvCxnSpPr>
          <p:spPr>
            <a:xfrm>
              <a:off x="3463167" y="5444090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e 301">
              <a:extLst>
                <a:ext uri="{FF2B5EF4-FFF2-40B4-BE49-F238E27FC236}">
                  <a16:creationId xmlns:a16="http://schemas.microsoft.com/office/drawing/2014/main" id="{7B9992D3-34C5-504D-A501-1B36FAAA6399}"/>
                </a:ext>
              </a:extLst>
            </p:cNvPr>
            <p:cNvGrpSpPr/>
            <p:nvPr/>
          </p:nvGrpSpPr>
          <p:grpSpPr>
            <a:xfrm>
              <a:off x="3462131" y="5607603"/>
              <a:ext cx="91036" cy="36000"/>
              <a:chOff x="2356381" y="896779"/>
              <a:chExt cx="91036" cy="36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C1E79BE-EC54-1648-ACB8-3C4B866E734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26" name="Connecteur droit 325">
                <a:extLst>
                  <a:ext uri="{FF2B5EF4-FFF2-40B4-BE49-F238E27FC236}">
                    <a16:creationId xmlns:a16="http://schemas.microsoft.com/office/drawing/2014/main" id="{F216BA17-75F2-3D4F-B651-F660AFE2D5CF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7C55268-5C90-7F42-A8DD-CEC4609AB7CC}"/>
                </a:ext>
              </a:extLst>
            </p:cNvPr>
            <p:cNvSpPr/>
            <p:nvPr/>
          </p:nvSpPr>
          <p:spPr>
            <a:xfrm>
              <a:off x="3500397" y="52530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7239034-D4D0-694F-898F-A5169ABFBC36}"/>
                </a:ext>
              </a:extLst>
            </p:cNvPr>
            <p:cNvSpPr/>
            <p:nvPr/>
          </p:nvSpPr>
          <p:spPr>
            <a:xfrm>
              <a:off x="3222595" y="5238543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7B1D7628-0F32-A24B-BCE0-3CD8002C1151}"/>
                </a:ext>
              </a:extLst>
            </p:cNvPr>
            <p:cNvCxnSpPr/>
            <p:nvPr/>
          </p:nvCxnSpPr>
          <p:spPr>
            <a:xfrm flipV="1">
              <a:off x="3402595" y="5261943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56F4E840-3E9B-8843-97CA-7869E37F1BEB}"/>
                </a:ext>
              </a:extLst>
            </p:cNvPr>
            <p:cNvCxnSpPr>
              <a:cxnSpLocks/>
              <a:stCxn id="288" idx="6"/>
            </p:cNvCxnSpPr>
            <p:nvPr/>
          </p:nvCxnSpPr>
          <p:spPr>
            <a:xfrm flipV="1">
              <a:off x="3057723" y="5261944"/>
              <a:ext cx="164832" cy="28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ZoneTexte 306">
                  <a:extLst>
                    <a:ext uri="{FF2B5EF4-FFF2-40B4-BE49-F238E27FC236}">
                      <a16:creationId xmlns:a16="http://schemas.microsoft.com/office/drawing/2014/main" id="{4A2924F6-102F-824B-8695-85CA3EC6B36F}"/>
                    </a:ext>
                  </a:extLst>
                </p:cNvPr>
                <p:cNvSpPr txBox="1"/>
                <p:nvPr/>
              </p:nvSpPr>
              <p:spPr>
                <a:xfrm>
                  <a:off x="3228221" y="53263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307" name="ZoneTexte 306">
                  <a:extLst>
                    <a:ext uri="{FF2B5EF4-FFF2-40B4-BE49-F238E27FC236}">
                      <a16:creationId xmlns:a16="http://schemas.microsoft.com/office/drawing/2014/main" id="{4A2924F6-102F-824B-8695-85CA3EC6B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21" y="5326385"/>
                  <a:ext cx="198516" cy="123111"/>
                </a:xfrm>
                <a:prstGeom prst="rect">
                  <a:avLst/>
                </a:prstGeom>
                <a:blipFill>
                  <a:blip r:embed="rId6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Connecteur droit avec flèche 307">
              <a:extLst>
                <a:ext uri="{FF2B5EF4-FFF2-40B4-BE49-F238E27FC236}">
                  <a16:creationId xmlns:a16="http://schemas.microsoft.com/office/drawing/2014/main" id="{7F914B98-F2AF-9E4D-A7DF-264EAFA12FBB}"/>
                </a:ext>
              </a:extLst>
            </p:cNvPr>
            <p:cNvCxnSpPr/>
            <p:nvPr/>
          </p:nvCxnSpPr>
          <p:spPr>
            <a:xfrm>
              <a:off x="3228495" y="532638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1767244F-AF9A-FF4F-AA1C-DE029E1B55E1}"/>
                </a:ext>
              </a:extLst>
            </p:cNvPr>
            <p:cNvGrpSpPr/>
            <p:nvPr/>
          </p:nvGrpSpPr>
          <p:grpSpPr>
            <a:xfrm>
              <a:off x="2728576" y="5248232"/>
              <a:ext cx="111404" cy="36000"/>
              <a:chOff x="678151" y="2476581"/>
              <a:chExt cx="111404" cy="36000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E57655C-1128-9943-8788-1AE7FD9A5012}"/>
                  </a:ext>
                </a:extLst>
              </p:cNvPr>
              <p:cNvSpPr/>
              <p:nvPr/>
            </p:nvSpPr>
            <p:spPr>
              <a:xfrm>
                <a:off x="678151" y="2476581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BECC516-1C59-864F-AA45-4FC0ED1963B4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58F078AD-B54D-824B-9173-88452D83AAE8}"/>
                </a:ext>
              </a:extLst>
            </p:cNvPr>
            <p:cNvSpPr/>
            <p:nvPr/>
          </p:nvSpPr>
          <p:spPr>
            <a:xfrm rot="5400000">
              <a:off x="3880899" y="525921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FC27C224-09E5-8848-B824-A2A0F195463A}"/>
                </a:ext>
              </a:extLst>
            </p:cNvPr>
            <p:cNvCxnSpPr/>
            <p:nvPr/>
          </p:nvCxnSpPr>
          <p:spPr>
            <a:xfrm flipV="1">
              <a:off x="3788437" y="5262058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F66DFD3F-FC1B-544B-B6F3-5A72CD5227C6}"/>
                </a:ext>
              </a:extLst>
            </p:cNvPr>
            <p:cNvSpPr/>
            <p:nvPr/>
          </p:nvSpPr>
          <p:spPr>
            <a:xfrm>
              <a:off x="3878437" y="52530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A99D81CF-C8D7-CA4B-9516-6995BD891461}"/>
                </a:ext>
              </a:extLst>
            </p:cNvPr>
            <p:cNvSpPr/>
            <p:nvPr/>
          </p:nvSpPr>
          <p:spPr>
            <a:xfrm>
              <a:off x="3883615" y="525294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196A0B19-25E4-064D-BF48-DD59A4405AA3}"/>
                    </a:ext>
                  </a:extLst>
                </p:cNvPr>
                <p:cNvSpPr txBox="1"/>
                <p:nvPr/>
              </p:nvSpPr>
              <p:spPr>
                <a:xfrm>
                  <a:off x="3444179" y="525279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196A0B19-25E4-064D-BF48-DD59A44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79" y="5252798"/>
                  <a:ext cx="198516" cy="123111"/>
                </a:xfrm>
                <a:prstGeom prst="rect">
                  <a:avLst/>
                </a:prstGeom>
                <a:blipFill>
                  <a:blip r:embed="rId6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767B3FC2-6410-9246-916F-743631B42FBB}"/>
                    </a:ext>
                  </a:extLst>
                </p:cNvPr>
                <p:cNvSpPr txBox="1"/>
                <p:nvPr/>
              </p:nvSpPr>
              <p:spPr>
                <a:xfrm>
                  <a:off x="3759072" y="525279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767B3FC2-6410-9246-916F-743631B4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072" y="5252798"/>
                  <a:ext cx="198516" cy="123111"/>
                </a:xfrm>
                <a:prstGeom prst="rect">
                  <a:avLst/>
                </a:prstGeom>
                <a:blipFill>
                  <a:blip r:embed="rId6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845D75E1-6BFA-AD45-BC79-07D23E4A3E24}"/>
                </a:ext>
              </a:extLst>
            </p:cNvPr>
            <p:cNvSpPr/>
            <p:nvPr/>
          </p:nvSpPr>
          <p:spPr>
            <a:xfrm>
              <a:off x="3421133" y="499967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81EA05BD-70F2-2C40-A613-D025B168D178}"/>
                </a:ext>
              </a:extLst>
            </p:cNvPr>
            <p:cNvCxnSpPr/>
            <p:nvPr/>
          </p:nvCxnSpPr>
          <p:spPr>
            <a:xfrm flipV="1">
              <a:off x="3511493" y="4909675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0B6C1110-E749-7D44-912F-149A88E64195}"/>
                </a:ext>
              </a:extLst>
            </p:cNvPr>
            <p:cNvGrpSpPr/>
            <p:nvPr/>
          </p:nvGrpSpPr>
          <p:grpSpPr>
            <a:xfrm>
              <a:off x="3465833" y="4880304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D5BDEDE0-82C6-954F-9483-12CC177D3261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3A67E0C1-6291-1747-9C02-16BC15591D3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2022AD92-D497-A84F-BE26-E1AB8CBBC43C}"/>
                    </a:ext>
                  </a:extLst>
                </p:cNvPr>
                <p:cNvSpPr txBox="1"/>
                <p:nvPr/>
              </p:nvSpPr>
              <p:spPr>
                <a:xfrm>
                  <a:off x="3586560" y="4935533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2022AD92-D497-A84F-BE26-E1AB8CBBC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560" y="4935533"/>
                  <a:ext cx="142844" cy="123111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8333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7" name="Groupe 326">
              <a:extLst>
                <a:ext uri="{FF2B5EF4-FFF2-40B4-BE49-F238E27FC236}">
                  <a16:creationId xmlns:a16="http://schemas.microsoft.com/office/drawing/2014/main" id="{51442F4C-A3C6-A347-A7D9-0E6EF6C7B27D}"/>
                </a:ext>
              </a:extLst>
            </p:cNvPr>
            <p:cNvGrpSpPr/>
            <p:nvPr/>
          </p:nvGrpSpPr>
          <p:grpSpPr>
            <a:xfrm>
              <a:off x="1664310" y="3556195"/>
              <a:ext cx="2355357" cy="979342"/>
              <a:chOff x="1202040" y="1907533"/>
              <a:chExt cx="2355357" cy="979342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1E48D927-4694-7848-90E5-5DD94F3D23CE}"/>
                  </a:ext>
                </a:extLst>
              </p:cNvPr>
              <p:cNvSpPr/>
              <p:nvPr/>
            </p:nvSpPr>
            <p:spPr>
              <a:xfrm>
                <a:off x="1357187" y="2395181"/>
                <a:ext cx="195231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29" name="ZoneTexte 328">
                <a:extLst>
                  <a:ext uri="{FF2B5EF4-FFF2-40B4-BE49-F238E27FC236}">
                    <a16:creationId xmlns:a16="http://schemas.microsoft.com/office/drawing/2014/main" id="{4842FE12-32ED-E14D-A488-56D88EE35500}"/>
                  </a:ext>
                </a:extLst>
              </p:cNvPr>
              <p:cNvSpPr txBox="1"/>
              <p:nvPr/>
            </p:nvSpPr>
            <p:spPr>
              <a:xfrm>
                <a:off x="1378564" y="2405062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- +</a:t>
                </a:r>
              </a:p>
            </p:txBody>
          </p: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50FE6DE2-93D4-8B4D-A947-9183B5662BF6}"/>
                  </a:ext>
                </a:extLst>
              </p:cNvPr>
              <p:cNvCxnSpPr/>
              <p:nvPr/>
            </p:nvCxnSpPr>
            <p:spPr>
              <a:xfrm flipV="1">
                <a:off x="1272343" y="2483073"/>
                <a:ext cx="90000" cy="3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ZoneTexte 331">
                    <a:extLst>
                      <a:ext uri="{FF2B5EF4-FFF2-40B4-BE49-F238E27FC236}">
                        <a16:creationId xmlns:a16="http://schemas.microsoft.com/office/drawing/2014/main" id="{3277D764-4F02-2645-8C03-ABFC616D3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374622" y="260304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24" name="ZoneTexte 7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4622" y="260304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DBD16D1F-749B-6140-9359-11E5D18642BA}"/>
                  </a:ext>
                </a:extLst>
              </p:cNvPr>
              <p:cNvSpPr/>
              <p:nvPr/>
            </p:nvSpPr>
            <p:spPr>
              <a:xfrm>
                <a:off x="1711515" y="2460384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334" name="Connecteur droit 333">
                <a:extLst>
                  <a:ext uri="{FF2B5EF4-FFF2-40B4-BE49-F238E27FC236}">
                    <a16:creationId xmlns:a16="http://schemas.microsoft.com/office/drawing/2014/main" id="{5013322D-123D-F949-89D5-9BB6D8F929A5}"/>
                  </a:ext>
                </a:extLst>
              </p:cNvPr>
              <p:cNvCxnSpPr/>
              <p:nvPr/>
            </p:nvCxnSpPr>
            <p:spPr>
              <a:xfrm flipV="1">
                <a:off x="1891515" y="2483784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necteur droit 334">
                <a:extLst>
                  <a:ext uri="{FF2B5EF4-FFF2-40B4-BE49-F238E27FC236}">
                    <a16:creationId xmlns:a16="http://schemas.microsoft.com/office/drawing/2014/main" id="{63C8646B-577B-EC4D-B875-D36E2464F3E2}"/>
                  </a:ext>
                </a:extLst>
              </p:cNvPr>
              <p:cNvCxnSpPr>
                <a:stCxn id="328" idx="6"/>
              </p:cNvCxnSpPr>
              <p:nvPr/>
            </p:nvCxnSpPr>
            <p:spPr>
              <a:xfrm flipV="1">
                <a:off x="1552418" y="2483784"/>
                <a:ext cx="159057" cy="13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C48ABBDF-B5B3-3443-A8AA-F929142B8B59}"/>
                  </a:ext>
                </a:extLst>
              </p:cNvPr>
              <p:cNvSpPr/>
              <p:nvPr/>
            </p:nvSpPr>
            <p:spPr>
              <a:xfrm>
                <a:off x="1981515" y="248039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7" name="ZoneTexte 336">
                    <a:extLst>
                      <a:ext uri="{FF2B5EF4-FFF2-40B4-BE49-F238E27FC236}">
                        <a16:creationId xmlns:a16="http://schemas.microsoft.com/office/drawing/2014/main" id="{9933DDE6-FCAB-7640-B726-05B25FFCABA9}"/>
                      </a:ext>
                    </a:extLst>
                  </p:cNvPr>
                  <p:cNvSpPr txBox="1"/>
                  <p:nvPr/>
                </p:nvSpPr>
                <p:spPr>
                  <a:xfrm>
                    <a:off x="1717141" y="254822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7" name="ZoneTexte 336">
                    <a:extLst>
                      <a:ext uri="{FF2B5EF4-FFF2-40B4-BE49-F238E27FC236}">
                        <a16:creationId xmlns:a16="http://schemas.microsoft.com/office/drawing/2014/main" id="{9933DDE6-FCAB-7640-B726-05B25FFCAB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7141" y="2548226"/>
                    <a:ext cx="198516" cy="12311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8" name="Connecteur droit avec flèche 337">
                <a:extLst>
                  <a:ext uri="{FF2B5EF4-FFF2-40B4-BE49-F238E27FC236}">
                    <a16:creationId xmlns:a16="http://schemas.microsoft.com/office/drawing/2014/main" id="{1D1469F5-1315-D941-95B4-19CBCCDFD717}"/>
                  </a:ext>
                </a:extLst>
              </p:cNvPr>
              <p:cNvCxnSpPr/>
              <p:nvPr/>
            </p:nvCxnSpPr>
            <p:spPr>
              <a:xfrm>
                <a:off x="1717415" y="2548226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1EEFD49-9AC7-8D4B-80D6-163FDA95295C}"/>
                  </a:ext>
                </a:extLst>
              </p:cNvPr>
              <p:cNvSpPr/>
              <p:nvPr/>
            </p:nvSpPr>
            <p:spPr>
              <a:xfrm>
                <a:off x="2089555" y="2463684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7854A51C-F6A2-2241-9563-A731B8A5BBE8}"/>
                  </a:ext>
                </a:extLst>
              </p:cNvPr>
              <p:cNvCxnSpPr/>
              <p:nvPr/>
            </p:nvCxnSpPr>
            <p:spPr>
              <a:xfrm flipV="1">
                <a:off x="2269555" y="2487084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98B40F8-20B5-2D43-9D66-6BF605F1AC03}"/>
                  </a:ext>
                </a:extLst>
              </p:cNvPr>
              <p:cNvCxnSpPr/>
              <p:nvPr/>
            </p:nvCxnSpPr>
            <p:spPr>
              <a:xfrm flipV="1">
                <a:off x="1999515" y="2487084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3549D432-A247-814A-B2AB-3F0977F7EF46}"/>
                  </a:ext>
                </a:extLst>
              </p:cNvPr>
              <p:cNvSpPr/>
              <p:nvPr/>
            </p:nvSpPr>
            <p:spPr>
              <a:xfrm>
                <a:off x="2359555" y="247808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381778C5-1B23-694C-A544-F79D87721112}"/>
                  </a:ext>
                </a:extLst>
              </p:cNvPr>
              <p:cNvSpPr/>
              <p:nvPr/>
            </p:nvSpPr>
            <p:spPr>
              <a:xfrm>
                <a:off x="1981515" y="247808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4" name="ZoneTexte 343">
                    <a:extLst>
                      <a:ext uri="{FF2B5EF4-FFF2-40B4-BE49-F238E27FC236}">
                        <a16:creationId xmlns:a16="http://schemas.microsoft.com/office/drawing/2014/main" id="{915EA139-34AB-624D-A31F-A8ACC0ED4708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181" y="255152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344" name="ZoneTexte 343">
                    <a:extLst>
                      <a:ext uri="{FF2B5EF4-FFF2-40B4-BE49-F238E27FC236}">
                        <a16:creationId xmlns:a16="http://schemas.microsoft.com/office/drawing/2014/main" id="{915EA139-34AB-624D-A31F-A8ACC0ED4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181" y="2551526"/>
                    <a:ext cx="198516" cy="12311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5" name="Connecteur droit avec flèche 344">
                <a:extLst>
                  <a:ext uri="{FF2B5EF4-FFF2-40B4-BE49-F238E27FC236}">
                    <a16:creationId xmlns:a16="http://schemas.microsoft.com/office/drawing/2014/main" id="{D7F9A43B-42D4-1A45-A4DB-FA7298C4B935}"/>
                  </a:ext>
                </a:extLst>
              </p:cNvPr>
              <p:cNvCxnSpPr/>
              <p:nvPr/>
            </p:nvCxnSpPr>
            <p:spPr>
              <a:xfrm>
                <a:off x="2095455" y="2551526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CCDB64E6-CF02-4C47-82F2-82A6D63E43D2}"/>
                  </a:ext>
                </a:extLst>
              </p:cNvPr>
              <p:cNvSpPr/>
              <p:nvPr/>
            </p:nvSpPr>
            <p:spPr>
              <a:xfrm>
                <a:off x="1900102" y="2580875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47" name="Connecteur droit 346">
                <a:extLst>
                  <a:ext uri="{FF2B5EF4-FFF2-40B4-BE49-F238E27FC236}">
                    <a16:creationId xmlns:a16="http://schemas.microsoft.com/office/drawing/2014/main" id="{FE5B8E71-5961-2445-B0D3-F73C0D65D815}"/>
                  </a:ext>
                </a:extLst>
              </p:cNvPr>
              <p:cNvCxnSpPr/>
              <p:nvPr/>
            </p:nvCxnSpPr>
            <p:spPr>
              <a:xfrm flipV="1">
                <a:off x="1990462" y="2490875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necteur droit avec flèche 347">
                <a:extLst>
                  <a:ext uri="{FF2B5EF4-FFF2-40B4-BE49-F238E27FC236}">
                    <a16:creationId xmlns:a16="http://schemas.microsoft.com/office/drawing/2014/main" id="{17CDAED7-8FF6-734A-9402-080810911AAC}"/>
                  </a:ext>
                </a:extLst>
              </p:cNvPr>
              <p:cNvCxnSpPr/>
              <p:nvPr/>
            </p:nvCxnSpPr>
            <p:spPr>
              <a:xfrm flipV="1">
                <a:off x="1990462" y="2580875"/>
                <a:ext cx="0" cy="18004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ZoneTexte 348">
                    <a:extLst>
                      <a:ext uri="{FF2B5EF4-FFF2-40B4-BE49-F238E27FC236}">
                        <a16:creationId xmlns:a16="http://schemas.microsoft.com/office/drawing/2014/main" id="{322BC82A-19D6-B54B-9F47-8EA156B6744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283" y="2670875"/>
                    <a:ext cx="142844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41" name="ZoneTexte 7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283" y="2670875"/>
                    <a:ext cx="142844" cy="12311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20833" r="-41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E11FE561-489F-4742-9B2E-49E19D5D85A4}"/>
                  </a:ext>
                </a:extLst>
              </p:cNvPr>
              <p:cNvGrpSpPr/>
              <p:nvPr/>
            </p:nvGrpSpPr>
            <p:grpSpPr>
              <a:xfrm>
                <a:off x="1941912" y="2850875"/>
                <a:ext cx="91036" cy="36000"/>
                <a:chOff x="2356381" y="896779"/>
                <a:chExt cx="91036" cy="36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9A1108A0-6264-5B4A-9584-F1452FA2FA07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04" name="Connecteur droit 403">
                  <a:extLst>
                    <a:ext uri="{FF2B5EF4-FFF2-40B4-BE49-F238E27FC236}">
                      <a16:creationId xmlns:a16="http://schemas.microsoft.com/office/drawing/2014/main" id="{DEDF6824-2B87-DD4A-B7FC-6BDCEC760FB9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1" name="Connecteur droit 350">
                <a:extLst>
                  <a:ext uri="{FF2B5EF4-FFF2-40B4-BE49-F238E27FC236}">
                    <a16:creationId xmlns:a16="http://schemas.microsoft.com/office/drawing/2014/main" id="{524863A4-15BC-554B-A433-0CCDEF80E607}"/>
                  </a:ext>
                </a:extLst>
              </p:cNvPr>
              <p:cNvCxnSpPr/>
              <p:nvPr/>
            </p:nvCxnSpPr>
            <p:spPr>
              <a:xfrm flipV="1">
                <a:off x="2370106" y="2487084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2E85F95-8CBC-0545-A2A8-33020235EB3F}"/>
                  </a:ext>
                </a:extLst>
              </p:cNvPr>
              <p:cNvSpPr/>
              <p:nvPr/>
            </p:nvSpPr>
            <p:spPr>
              <a:xfrm>
                <a:off x="2325514" y="2659885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53" name="Connecteur droit 352">
                <a:extLst>
                  <a:ext uri="{FF2B5EF4-FFF2-40B4-BE49-F238E27FC236}">
                    <a16:creationId xmlns:a16="http://schemas.microsoft.com/office/drawing/2014/main" id="{726BEE93-756A-B242-AC85-19E91980FF80}"/>
                  </a:ext>
                </a:extLst>
              </p:cNvPr>
              <p:cNvCxnSpPr/>
              <p:nvPr/>
            </p:nvCxnSpPr>
            <p:spPr>
              <a:xfrm>
                <a:off x="2323133" y="2651101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cteur droit 353">
                <a:extLst>
                  <a:ext uri="{FF2B5EF4-FFF2-40B4-BE49-F238E27FC236}">
                    <a16:creationId xmlns:a16="http://schemas.microsoft.com/office/drawing/2014/main" id="{09D321A9-7FC1-FA42-B118-5FDFBA0728A7}"/>
                  </a:ext>
                </a:extLst>
              </p:cNvPr>
              <p:cNvCxnSpPr/>
              <p:nvPr/>
            </p:nvCxnSpPr>
            <p:spPr>
              <a:xfrm>
                <a:off x="2323133" y="2683571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5" name="Groupe 354">
                <a:extLst>
                  <a:ext uri="{FF2B5EF4-FFF2-40B4-BE49-F238E27FC236}">
                    <a16:creationId xmlns:a16="http://schemas.microsoft.com/office/drawing/2014/main" id="{D18198B1-770B-9043-A4B1-ED241D7A778D}"/>
                  </a:ext>
                </a:extLst>
              </p:cNvPr>
              <p:cNvGrpSpPr/>
              <p:nvPr/>
            </p:nvGrpSpPr>
            <p:grpSpPr>
              <a:xfrm>
                <a:off x="2322097" y="2847084"/>
                <a:ext cx="91036" cy="36000"/>
                <a:chOff x="2356381" y="896779"/>
                <a:chExt cx="91036" cy="36000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25CFBA9-7F55-B844-8A03-2ED87B84CD20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02" name="Connecteur droit 401">
                  <a:extLst>
                    <a:ext uri="{FF2B5EF4-FFF2-40B4-BE49-F238E27FC236}">
                      <a16:creationId xmlns:a16="http://schemas.microsoft.com/office/drawing/2014/main" id="{9391137A-0E2E-9946-8545-F22C2EAA231E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EC080476-954D-B041-987C-173A91030B1A}"/>
                  </a:ext>
                </a:extLst>
              </p:cNvPr>
              <p:cNvSpPr/>
              <p:nvPr/>
            </p:nvSpPr>
            <p:spPr>
              <a:xfrm>
                <a:off x="2467536" y="2462439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357" name="Connecteur droit 356">
                <a:extLst>
                  <a:ext uri="{FF2B5EF4-FFF2-40B4-BE49-F238E27FC236}">
                    <a16:creationId xmlns:a16="http://schemas.microsoft.com/office/drawing/2014/main" id="{6A70E406-BB55-BF4D-8AD3-EFFA1D0B48BB}"/>
                  </a:ext>
                </a:extLst>
              </p:cNvPr>
              <p:cNvCxnSpPr/>
              <p:nvPr/>
            </p:nvCxnSpPr>
            <p:spPr>
              <a:xfrm flipV="1">
                <a:off x="2647536" y="2485839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necteur droit 357">
                <a:extLst>
                  <a:ext uri="{FF2B5EF4-FFF2-40B4-BE49-F238E27FC236}">
                    <a16:creationId xmlns:a16="http://schemas.microsoft.com/office/drawing/2014/main" id="{290E96FE-500A-4045-95D0-9F2F14258152}"/>
                  </a:ext>
                </a:extLst>
              </p:cNvPr>
              <p:cNvCxnSpPr/>
              <p:nvPr/>
            </p:nvCxnSpPr>
            <p:spPr>
              <a:xfrm flipV="1">
                <a:off x="2377496" y="2485839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C21CC8FB-FF92-DA4A-8B58-678ACCD6E241}"/>
                  </a:ext>
                </a:extLst>
              </p:cNvPr>
              <p:cNvSpPr/>
              <p:nvPr/>
            </p:nvSpPr>
            <p:spPr>
              <a:xfrm>
                <a:off x="2737536" y="2476839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360" name="Ellipse 359">
                <a:extLst>
                  <a:ext uri="{FF2B5EF4-FFF2-40B4-BE49-F238E27FC236}">
                    <a16:creationId xmlns:a16="http://schemas.microsoft.com/office/drawing/2014/main" id="{B511FCA1-DEE7-8842-890A-807B07F964AD}"/>
                  </a:ext>
                </a:extLst>
              </p:cNvPr>
              <p:cNvSpPr/>
              <p:nvPr/>
            </p:nvSpPr>
            <p:spPr>
              <a:xfrm>
                <a:off x="2359496" y="2476839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1" name="ZoneTexte 360">
                    <a:extLst>
                      <a:ext uri="{FF2B5EF4-FFF2-40B4-BE49-F238E27FC236}">
                        <a16:creationId xmlns:a16="http://schemas.microsoft.com/office/drawing/2014/main" id="{3D2F7256-8338-E94C-BCF9-6032D6FA7A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73162" y="2550281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361" name="ZoneTexte 360">
                    <a:extLst>
                      <a:ext uri="{FF2B5EF4-FFF2-40B4-BE49-F238E27FC236}">
                        <a16:creationId xmlns:a16="http://schemas.microsoft.com/office/drawing/2014/main" id="{3D2F7256-8338-E94C-BCF9-6032D6FA7A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3162" y="2550281"/>
                    <a:ext cx="198516" cy="123111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2" name="Connecteur droit avec flèche 361">
                <a:extLst>
                  <a:ext uri="{FF2B5EF4-FFF2-40B4-BE49-F238E27FC236}">
                    <a16:creationId xmlns:a16="http://schemas.microsoft.com/office/drawing/2014/main" id="{9FCAE5BD-04CA-334E-99F8-E5FDE3CD3B29}"/>
                  </a:ext>
                </a:extLst>
              </p:cNvPr>
              <p:cNvCxnSpPr/>
              <p:nvPr/>
            </p:nvCxnSpPr>
            <p:spPr>
              <a:xfrm>
                <a:off x="2473436" y="2550281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F2CCF28E-3AB6-E447-AE87-E7D8DEEBFB8B}"/>
                  </a:ext>
                </a:extLst>
              </p:cNvPr>
              <p:cNvSpPr/>
              <p:nvPr/>
            </p:nvSpPr>
            <p:spPr>
              <a:xfrm>
                <a:off x="2845703" y="2464963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364" name="Connecteur droit 363">
                <a:extLst>
                  <a:ext uri="{FF2B5EF4-FFF2-40B4-BE49-F238E27FC236}">
                    <a16:creationId xmlns:a16="http://schemas.microsoft.com/office/drawing/2014/main" id="{D1583A13-A179-A246-8D32-36BC2F172AA0}"/>
                  </a:ext>
                </a:extLst>
              </p:cNvPr>
              <p:cNvCxnSpPr/>
              <p:nvPr/>
            </p:nvCxnSpPr>
            <p:spPr>
              <a:xfrm flipV="1">
                <a:off x="3025703" y="2488363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Connecteur droit 364">
                <a:extLst>
                  <a:ext uri="{FF2B5EF4-FFF2-40B4-BE49-F238E27FC236}">
                    <a16:creationId xmlns:a16="http://schemas.microsoft.com/office/drawing/2014/main" id="{64F58FB5-83E8-944B-B99F-EDD1E17D43DE}"/>
                  </a:ext>
                </a:extLst>
              </p:cNvPr>
              <p:cNvCxnSpPr/>
              <p:nvPr/>
            </p:nvCxnSpPr>
            <p:spPr>
              <a:xfrm flipV="1">
                <a:off x="2755663" y="2488363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Ellipse 365">
                <a:extLst>
                  <a:ext uri="{FF2B5EF4-FFF2-40B4-BE49-F238E27FC236}">
                    <a16:creationId xmlns:a16="http://schemas.microsoft.com/office/drawing/2014/main" id="{C97277B7-7E6D-9746-9D4E-4A2CE7AC4B35}"/>
                  </a:ext>
                </a:extLst>
              </p:cNvPr>
              <p:cNvSpPr/>
              <p:nvPr/>
            </p:nvSpPr>
            <p:spPr>
              <a:xfrm>
                <a:off x="3115703" y="247936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F9B7945A-5CCE-D041-BC0E-01439A752359}"/>
                  </a:ext>
                </a:extLst>
              </p:cNvPr>
              <p:cNvSpPr/>
              <p:nvPr/>
            </p:nvSpPr>
            <p:spPr>
              <a:xfrm>
                <a:off x="2737663" y="247936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8" name="ZoneTexte 367">
                    <a:extLst>
                      <a:ext uri="{FF2B5EF4-FFF2-40B4-BE49-F238E27FC236}">
                        <a16:creationId xmlns:a16="http://schemas.microsoft.com/office/drawing/2014/main" id="{FAEA5689-546D-444E-BAEA-93EF3D8D1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329" y="2552805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368" name="ZoneTexte 367">
                    <a:extLst>
                      <a:ext uri="{FF2B5EF4-FFF2-40B4-BE49-F238E27FC236}">
                        <a16:creationId xmlns:a16="http://schemas.microsoft.com/office/drawing/2014/main" id="{FAEA5689-546D-444E-BAEA-93EF3D8D1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329" y="2552805"/>
                    <a:ext cx="198516" cy="12311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9" name="Connecteur droit avec flèche 368">
                <a:extLst>
                  <a:ext uri="{FF2B5EF4-FFF2-40B4-BE49-F238E27FC236}">
                    <a16:creationId xmlns:a16="http://schemas.microsoft.com/office/drawing/2014/main" id="{A789C848-44D4-C647-84DB-EB16B05C7747}"/>
                  </a:ext>
                </a:extLst>
              </p:cNvPr>
              <p:cNvCxnSpPr/>
              <p:nvPr/>
            </p:nvCxnSpPr>
            <p:spPr>
              <a:xfrm>
                <a:off x="2851603" y="2552805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Connecteur droit 369">
                <a:extLst>
                  <a:ext uri="{FF2B5EF4-FFF2-40B4-BE49-F238E27FC236}">
                    <a16:creationId xmlns:a16="http://schemas.microsoft.com/office/drawing/2014/main" id="{0A3735F4-DA86-6F4C-B82B-CB15B687A956}"/>
                  </a:ext>
                </a:extLst>
              </p:cNvPr>
              <p:cNvCxnSpPr/>
              <p:nvPr/>
            </p:nvCxnSpPr>
            <p:spPr>
              <a:xfrm flipV="1">
                <a:off x="3126254" y="2485713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1D83DE19-8F7F-C046-AFDE-3330DD111C5A}"/>
                  </a:ext>
                </a:extLst>
              </p:cNvPr>
              <p:cNvSpPr/>
              <p:nvPr/>
            </p:nvSpPr>
            <p:spPr>
              <a:xfrm>
                <a:off x="3081662" y="2658514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72" name="Connecteur droit 371">
                <a:extLst>
                  <a:ext uri="{FF2B5EF4-FFF2-40B4-BE49-F238E27FC236}">
                    <a16:creationId xmlns:a16="http://schemas.microsoft.com/office/drawing/2014/main" id="{79AE3F6D-95C3-9445-97B9-18B56A99C23B}"/>
                  </a:ext>
                </a:extLst>
              </p:cNvPr>
              <p:cNvCxnSpPr/>
              <p:nvPr/>
            </p:nvCxnSpPr>
            <p:spPr>
              <a:xfrm>
                <a:off x="3079281" y="2649730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necteur droit 372">
                <a:extLst>
                  <a:ext uri="{FF2B5EF4-FFF2-40B4-BE49-F238E27FC236}">
                    <a16:creationId xmlns:a16="http://schemas.microsoft.com/office/drawing/2014/main" id="{BF37C6B7-A00A-304C-86F4-637FF847BA11}"/>
                  </a:ext>
                </a:extLst>
              </p:cNvPr>
              <p:cNvCxnSpPr/>
              <p:nvPr/>
            </p:nvCxnSpPr>
            <p:spPr>
              <a:xfrm>
                <a:off x="3079281" y="2682200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4" name="Groupe 373">
                <a:extLst>
                  <a:ext uri="{FF2B5EF4-FFF2-40B4-BE49-F238E27FC236}">
                    <a16:creationId xmlns:a16="http://schemas.microsoft.com/office/drawing/2014/main" id="{13AF6A20-2227-4541-BD9E-22E39DED9592}"/>
                  </a:ext>
                </a:extLst>
              </p:cNvPr>
              <p:cNvGrpSpPr/>
              <p:nvPr/>
            </p:nvGrpSpPr>
            <p:grpSpPr>
              <a:xfrm>
                <a:off x="3078245" y="2845713"/>
                <a:ext cx="91036" cy="36000"/>
                <a:chOff x="2356381" y="896779"/>
                <a:chExt cx="91036" cy="36000"/>
              </a:xfrm>
            </p:grpSpPr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306CB01A-5215-B54D-B62B-2FDC5B7A025E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00" name="Connecteur droit 399">
                  <a:extLst>
                    <a:ext uri="{FF2B5EF4-FFF2-40B4-BE49-F238E27FC236}">
                      <a16:creationId xmlns:a16="http://schemas.microsoft.com/office/drawing/2014/main" id="{B831B4D6-B2B4-A74F-B612-5D1016F46B23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A2E86ABF-08E6-5843-8BF6-C5543BBD9960}"/>
                  </a:ext>
                </a:extLst>
              </p:cNvPr>
              <p:cNvSpPr/>
              <p:nvPr/>
            </p:nvSpPr>
            <p:spPr>
              <a:xfrm>
                <a:off x="3219790" y="2464963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376" name="Connecteur droit 375">
                <a:extLst>
                  <a:ext uri="{FF2B5EF4-FFF2-40B4-BE49-F238E27FC236}">
                    <a16:creationId xmlns:a16="http://schemas.microsoft.com/office/drawing/2014/main" id="{8FBBFC83-1E4D-0D47-88D9-0C38E8991B36}"/>
                  </a:ext>
                </a:extLst>
              </p:cNvPr>
              <p:cNvCxnSpPr/>
              <p:nvPr/>
            </p:nvCxnSpPr>
            <p:spPr>
              <a:xfrm flipV="1">
                <a:off x="3399790" y="2488363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Connecteur droit 376">
                <a:extLst>
                  <a:ext uri="{FF2B5EF4-FFF2-40B4-BE49-F238E27FC236}">
                    <a16:creationId xmlns:a16="http://schemas.microsoft.com/office/drawing/2014/main" id="{4EDA189F-B61E-9D4F-A41B-F4F4AC52F7C1}"/>
                  </a:ext>
                </a:extLst>
              </p:cNvPr>
              <p:cNvCxnSpPr/>
              <p:nvPr/>
            </p:nvCxnSpPr>
            <p:spPr>
              <a:xfrm flipV="1">
                <a:off x="3129750" y="2488363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Ellipse 377">
                <a:extLst>
                  <a:ext uri="{FF2B5EF4-FFF2-40B4-BE49-F238E27FC236}">
                    <a16:creationId xmlns:a16="http://schemas.microsoft.com/office/drawing/2014/main" id="{B838A4B0-1714-764D-8C48-5FACCE222232}"/>
                  </a:ext>
                </a:extLst>
              </p:cNvPr>
              <p:cNvSpPr/>
              <p:nvPr/>
            </p:nvSpPr>
            <p:spPr>
              <a:xfrm>
                <a:off x="3116084" y="247936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16593656-DFAE-594D-BFF7-140170E126FE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416" y="2552805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16593656-DFAE-594D-BFF7-140170E12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416" y="2552805"/>
                    <a:ext cx="198516" cy="123111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0" name="Connecteur droit avec flèche 379">
                <a:extLst>
                  <a:ext uri="{FF2B5EF4-FFF2-40B4-BE49-F238E27FC236}">
                    <a16:creationId xmlns:a16="http://schemas.microsoft.com/office/drawing/2014/main" id="{8111DCF1-2D1A-1849-B795-4A6756129791}"/>
                  </a:ext>
                </a:extLst>
              </p:cNvPr>
              <p:cNvCxnSpPr/>
              <p:nvPr/>
            </p:nvCxnSpPr>
            <p:spPr>
              <a:xfrm>
                <a:off x="3225690" y="2552805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7061434B-18CF-DD43-AB6D-A4D35534BE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15245" y="2469551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7061434B-18CF-DD43-AB6D-A4D35534B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245" y="2469551"/>
                    <a:ext cx="198516" cy="123111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2" name="Groupe 381">
                <a:extLst>
                  <a:ext uri="{FF2B5EF4-FFF2-40B4-BE49-F238E27FC236}">
                    <a16:creationId xmlns:a16="http://schemas.microsoft.com/office/drawing/2014/main" id="{3A9D73D4-1508-4C4E-869F-5DA5326E8094}"/>
                  </a:ext>
                </a:extLst>
              </p:cNvPr>
              <p:cNvGrpSpPr/>
              <p:nvPr/>
            </p:nvGrpSpPr>
            <p:grpSpPr>
              <a:xfrm>
                <a:off x="1202040" y="2463890"/>
                <a:ext cx="111404" cy="36000"/>
                <a:chOff x="678151" y="2473406"/>
                <a:chExt cx="111404" cy="36000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49600E09-C402-0B4F-996F-2622EEA39FBE}"/>
                    </a:ext>
                  </a:extLst>
                </p:cNvPr>
                <p:cNvSpPr/>
                <p:nvPr/>
              </p:nvSpPr>
              <p:spPr>
                <a:xfrm>
                  <a:off x="678151" y="2473406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398" name="Connecteur droit 397">
                  <a:extLst>
                    <a:ext uri="{FF2B5EF4-FFF2-40B4-BE49-F238E27FC236}">
                      <a16:creationId xmlns:a16="http://schemas.microsoft.com/office/drawing/2014/main" id="{4BB137FE-1CE3-BF4C-A9EC-5552FEBA22D3}"/>
                    </a:ext>
                  </a:extLst>
                </p:cNvPr>
                <p:cNvCxnSpPr/>
                <p:nvPr/>
              </p:nvCxnSpPr>
              <p:spPr>
                <a:xfrm>
                  <a:off x="699555" y="2497199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3" name="ZoneTexte 382">
                    <a:extLst>
                      <a:ext uri="{FF2B5EF4-FFF2-40B4-BE49-F238E27FC236}">
                        <a16:creationId xmlns:a16="http://schemas.microsoft.com/office/drawing/2014/main" id="{121D188E-2843-9240-BB43-09919E62A6A4}"/>
                      </a:ext>
                    </a:extLst>
                  </p:cNvPr>
                  <p:cNvSpPr txBox="1"/>
                  <p:nvPr/>
                </p:nvSpPr>
                <p:spPr>
                  <a:xfrm>
                    <a:off x="1931664" y="2472872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3" name="ZoneTexte 382">
                    <a:extLst>
                      <a:ext uri="{FF2B5EF4-FFF2-40B4-BE49-F238E27FC236}">
                        <a16:creationId xmlns:a16="http://schemas.microsoft.com/office/drawing/2014/main" id="{121D188E-2843-9240-BB43-09919E62A6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1664" y="2472872"/>
                    <a:ext cx="198516" cy="12311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4" name="ZoneTexte 383">
                    <a:extLst>
                      <a:ext uri="{FF2B5EF4-FFF2-40B4-BE49-F238E27FC236}">
                        <a16:creationId xmlns:a16="http://schemas.microsoft.com/office/drawing/2014/main" id="{404AA97A-AC6F-A04B-B73D-5D5CEB6D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84773" y="2481810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4" name="ZoneTexte 383">
                    <a:extLst>
                      <a:ext uri="{FF2B5EF4-FFF2-40B4-BE49-F238E27FC236}">
                        <a16:creationId xmlns:a16="http://schemas.microsoft.com/office/drawing/2014/main" id="{404AA97A-AC6F-A04B-B73D-5D5CEB6D94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4773" y="2481810"/>
                    <a:ext cx="198516" cy="123111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5" name="ZoneTexte 384">
                    <a:extLst>
                      <a:ext uri="{FF2B5EF4-FFF2-40B4-BE49-F238E27FC236}">
                        <a16:creationId xmlns:a16="http://schemas.microsoft.com/office/drawing/2014/main" id="{7FAC7980-4D27-1E49-8BC3-2E633F6C28D0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880" y="2481605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5" name="ZoneTexte 384">
                    <a:extLst>
                      <a:ext uri="{FF2B5EF4-FFF2-40B4-BE49-F238E27FC236}">
                        <a16:creationId xmlns:a16="http://schemas.microsoft.com/office/drawing/2014/main" id="{7FAC7980-4D27-1E49-8BC3-2E633F6C2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880" y="2481605"/>
                    <a:ext cx="198516" cy="123111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6" name="ZoneTexte 385">
                    <a:extLst>
                      <a:ext uri="{FF2B5EF4-FFF2-40B4-BE49-F238E27FC236}">
                        <a16:creationId xmlns:a16="http://schemas.microsoft.com/office/drawing/2014/main" id="{1D713741-F679-D74F-B01B-75920B8B69F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8881" y="2481605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6" name="ZoneTexte 385">
                    <a:extLst>
                      <a:ext uri="{FF2B5EF4-FFF2-40B4-BE49-F238E27FC236}">
                        <a16:creationId xmlns:a16="http://schemas.microsoft.com/office/drawing/2014/main" id="{1D713741-F679-D74F-B01B-75920B8B69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8881" y="2481605"/>
                    <a:ext cx="198516" cy="123111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07E0A258-7AF3-A643-AD00-B3C45356720A}"/>
                  </a:ext>
                </a:extLst>
              </p:cNvPr>
              <p:cNvSpPr/>
              <p:nvPr/>
            </p:nvSpPr>
            <p:spPr>
              <a:xfrm>
                <a:off x="3233039" y="202690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8" name="Connecteur droit 387">
                <a:extLst>
                  <a:ext uri="{FF2B5EF4-FFF2-40B4-BE49-F238E27FC236}">
                    <a16:creationId xmlns:a16="http://schemas.microsoft.com/office/drawing/2014/main" id="{3E244069-B37B-654E-BA55-ED1FC59299DD}"/>
                  </a:ext>
                </a:extLst>
              </p:cNvPr>
              <p:cNvCxnSpPr/>
              <p:nvPr/>
            </p:nvCxnSpPr>
            <p:spPr>
              <a:xfrm flipV="1">
                <a:off x="3323399" y="1936904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necteur droit avec flèche 388">
                <a:extLst>
                  <a:ext uri="{FF2B5EF4-FFF2-40B4-BE49-F238E27FC236}">
                    <a16:creationId xmlns:a16="http://schemas.microsoft.com/office/drawing/2014/main" id="{0810BD71-B7BA-B94A-B382-2DFEB6BAEF9B}"/>
                  </a:ext>
                </a:extLst>
              </p:cNvPr>
              <p:cNvCxnSpPr/>
              <p:nvPr/>
            </p:nvCxnSpPr>
            <p:spPr>
              <a:xfrm flipV="1">
                <a:off x="3323399" y="2065910"/>
                <a:ext cx="0" cy="18004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sm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4C87779C-B377-F54E-95E3-8D2FD29818F0}"/>
                  </a:ext>
                </a:extLst>
              </p:cNvPr>
              <p:cNvSpPr txBox="1"/>
              <p:nvPr/>
            </p:nvSpPr>
            <p:spPr>
              <a:xfrm>
                <a:off x="3287204" y="2116904"/>
                <a:ext cx="142844" cy="153888"/>
              </a:xfrm>
              <a:prstGeom prst="rect">
                <a:avLst/>
              </a:prstGeom>
              <a:noFill/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000" b="0" dirty="0"/>
              </a:p>
            </p:txBody>
          </p:sp>
          <p:grpSp>
            <p:nvGrpSpPr>
              <p:cNvPr id="391" name="Groupe 390">
                <a:extLst>
                  <a:ext uri="{FF2B5EF4-FFF2-40B4-BE49-F238E27FC236}">
                    <a16:creationId xmlns:a16="http://schemas.microsoft.com/office/drawing/2014/main" id="{9574B75B-6C36-8345-BBE9-0EE16E920CCE}"/>
                  </a:ext>
                </a:extLst>
              </p:cNvPr>
              <p:cNvGrpSpPr/>
              <p:nvPr/>
            </p:nvGrpSpPr>
            <p:grpSpPr>
              <a:xfrm>
                <a:off x="3280043" y="1907533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07AF5B4E-837B-DD4F-B497-220687F315A6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6" name="Connecteur droit 395">
                  <a:extLst>
                    <a:ext uri="{FF2B5EF4-FFF2-40B4-BE49-F238E27FC236}">
                      <a16:creationId xmlns:a16="http://schemas.microsoft.com/office/drawing/2014/main" id="{0AD5ED00-2C13-2B48-9C90-815EEDE376B0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ZoneTexte 391">
                    <a:extLst>
                      <a:ext uri="{FF2B5EF4-FFF2-40B4-BE49-F238E27FC236}">
                        <a16:creationId xmlns:a16="http://schemas.microsoft.com/office/drawing/2014/main" id="{C0A114EE-4E56-5242-8431-AB5DD99513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08275" y="1919253"/>
                    <a:ext cx="142844" cy="3527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8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fr-FR" sz="800" b="0" dirty="0"/>
                  </a:p>
                  <a:p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94" name="ZoneTexte 7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8275" y="1919253"/>
                    <a:ext cx="142844" cy="352725"/>
                  </a:xfrm>
                  <a:prstGeom prst="rect">
                    <a:avLst/>
                  </a:prstGeom>
                  <a:blipFill rotWithShape="0">
                    <a:blip r:embed="rId84"/>
                    <a:stretch>
                      <a:fillRect l="-17391" t="-172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3" name="Connecteur droit 392">
                <a:extLst>
                  <a:ext uri="{FF2B5EF4-FFF2-40B4-BE49-F238E27FC236}">
                    <a16:creationId xmlns:a16="http://schemas.microsoft.com/office/drawing/2014/main" id="{50C27CDA-50F0-BC45-98F6-CAC375EF8A96}"/>
                  </a:ext>
                </a:extLst>
              </p:cNvPr>
              <p:cNvCxnSpPr/>
              <p:nvPr/>
            </p:nvCxnSpPr>
            <p:spPr>
              <a:xfrm>
                <a:off x="3316607" y="2282768"/>
                <a:ext cx="173487" cy="20172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C61C9672-0269-F34E-A0A0-31CCF6FBF398}"/>
                  </a:ext>
                </a:extLst>
              </p:cNvPr>
              <p:cNvSpPr/>
              <p:nvPr/>
            </p:nvSpPr>
            <p:spPr>
              <a:xfrm>
                <a:off x="3486618" y="2470997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3DE41045-CAC8-014E-9B52-400666D882A9}"/>
                </a:ext>
              </a:extLst>
            </p:cNvPr>
            <p:cNvSpPr/>
            <p:nvPr/>
          </p:nvSpPr>
          <p:spPr>
            <a:xfrm>
              <a:off x="4516212" y="52579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F41767AF-4626-F74A-8938-5CB353901360}"/>
                </a:ext>
              </a:extLst>
            </p:cNvPr>
            <p:cNvCxnSpPr>
              <a:cxnSpLocks/>
              <a:stCxn id="394" idx="6"/>
              <a:endCxn id="261" idx="6"/>
            </p:cNvCxnSpPr>
            <p:nvPr/>
          </p:nvCxnSpPr>
          <p:spPr>
            <a:xfrm>
              <a:off x="3966888" y="4128659"/>
              <a:ext cx="560756" cy="44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994D08E4-4884-954F-A1FB-EF2CB759C9C6}"/>
                </a:ext>
              </a:extLst>
            </p:cNvPr>
            <p:cNvCxnSpPr>
              <a:cxnSpLocks/>
              <a:stCxn id="315" idx="0"/>
              <a:endCxn id="405" idx="5"/>
            </p:cNvCxnSpPr>
            <p:nvPr/>
          </p:nvCxnSpPr>
          <p:spPr>
            <a:xfrm>
              <a:off x="3858330" y="5252798"/>
              <a:ext cx="673246" cy="204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347EFDB-92F8-6743-ADA0-72EACC004258}"/>
                </a:ext>
              </a:extLst>
            </p:cNvPr>
            <p:cNvCxnSpPr>
              <a:cxnSpLocks/>
              <a:stCxn id="267" idx="0"/>
            </p:cNvCxnSpPr>
            <p:nvPr/>
          </p:nvCxnSpPr>
          <p:spPr>
            <a:xfrm>
              <a:off x="4896704" y="5257927"/>
              <a:ext cx="168387" cy="3903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C19A4F1-8732-0847-8F28-FB4DB9D6A27B}"/>
                </a:ext>
              </a:extLst>
            </p:cNvPr>
            <p:cNvSpPr/>
            <p:nvPr/>
          </p:nvSpPr>
          <p:spPr>
            <a:xfrm>
              <a:off x="2654573" y="3732879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FF0000"/>
                  </a:solidFill>
                </a:rPr>
                <a:t>TCd0</a:t>
              </a:r>
              <a:endParaRPr lang="fr-FR" sz="800" dirty="0">
                <a:solidFill>
                  <a:srgbClr val="FF0000"/>
                </a:solidFill>
              </a:endParaRP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A32BCD2-9159-8C4D-8BF5-BADD1BADB956}"/>
                </a:ext>
              </a:extLst>
            </p:cNvPr>
            <p:cNvSpPr/>
            <p:nvPr/>
          </p:nvSpPr>
          <p:spPr>
            <a:xfrm>
              <a:off x="4389382" y="5723821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7030A0"/>
                  </a:solidFill>
                </a:rPr>
                <a:t>TCd3</a:t>
              </a:r>
              <a:endParaRPr lang="fr-FR" sz="800" dirty="0">
                <a:solidFill>
                  <a:srgbClr val="7030A0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88D89AF-9709-6E4A-A50F-2AAAC48F1116}"/>
                </a:ext>
              </a:extLst>
            </p:cNvPr>
            <p:cNvSpPr/>
            <p:nvPr/>
          </p:nvSpPr>
          <p:spPr>
            <a:xfrm>
              <a:off x="4950007" y="4251807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chemeClr val="accent1">
                      <a:lumMod val="75000"/>
                    </a:schemeClr>
                  </a:solidFill>
                </a:rPr>
                <a:t>TCd1</a:t>
              </a:r>
              <a:endParaRPr lang="fr-FR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4" name="Ellipse 413">
              <a:extLst>
                <a:ext uri="{FF2B5EF4-FFF2-40B4-BE49-F238E27FC236}">
                  <a16:creationId xmlns:a16="http://schemas.microsoft.com/office/drawing/2014/main" id="{1F3630DA-ECDA-BB4B-B747-7C95F88C05EF}"/>
                </a:ext>
              </a:extLst>
            </p:cNvPr>
            <p:cNvSpPr/>
            <p:nvPr/>
          </p:nvSpPr>
          <p:spPr>
            <a:xfrm>
              <a:off x="4504542" y="412179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grpSp>
          <p:nvGrpSpPr>
            <p:cNvPr id="429" name="Groupe 428">
              <a:extLst>
                <a:ext uri="{FF2B5EF4-FFF2-40B4-BE49-F238E27FC236}">
                  <a16:creationId xmlns:a16="http://schemas.microsoft.com/office/drawing/2014/main" id="{95E775CB-92A5-514E-AB29-8483B230EC16}"/>
                </a:ext>
              </a:extLst>
            </p:cNvPr>
            <p:cNvGrpSpPr/>
            <p:nvPr/>
          </p:nvGrpSpPr>
          <p:grpSpPr>
            <a:xfrm>
              <a:off x="3553518" y="5553037"/>
              <a:ext cx="2356435" cy="1000937"/>
              <a:chOff x="2733593" y="3540262"/>
              <a:chExt cx="2356435" cy="1000937"/>
            </a:xfrm>
          </p:grpSpPr>
          <p:cxnSp>
            <p:nvCxnSpPr>
              <p:cNvPr id="430" name="Connecteur droit 429">
                <a:extLst>
                  <a:ext uri="{FF2B5EF4-FFF2-40B4-BE49-F238E27FC236}">
                    <a16:creationId xmlns:a16="http://schemas.microsoft.com/office/drawing/2014/main" id="{6215DFC3-38F0-1A4B-9422-F1239F8759F3}"/>
                  </a:ext>
                </a:extLst>
              </p:cNvPr>
              <p:cNvCxnSpPr/>
              <p:nvPr/>
            </p:nvCxnSpPr>
            <p:spPr>
              <a:xfrm flipV="1">
                <a:off x="4248175" y="3631243"/>
                <a:ext cx="0" cy="3600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Groupe 430">
                <a:extLst>
                  <a:ext uri="{FF2B5EF4-FFF2-40B4-BE49-F238E27FC236}">
                    <a16:creationId xmlns:a16="http://schemas.microsoft.com/office/drawing/2014/main" id="{DC5CE8B7-CC34-6A4D-8ADF-944B87A4A6FD}"/>
                  </a:ext>
                </a:extLst>
              </p:cNvPr>
              <p:cNvGrpSpPr/>
              <p:nvPr/>
            </p:nvGrpSpPr>
            <p:grpSpPr>
              <a:xfrm>
                <a:off x="4195832" y="3991243"/>
                <a:ext cx="94211" cy="36000"/>
                <a:chOff x="2353206" y="896779"/>
                <a:chExt cx="94211" cy="36000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AC7FEFC-75F2-9847-BF87-4AB1B95EA714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6" name="Connecteur droit 475">
                  <a:extLst>
                    <a:ext uri="{FF2B5EF4-FFF2-40B4-BE49-F238E27FC236}">
                      <a16:creationId xmlns:a16="http://schemas.microsoft.com/office/drawing/2014/main" id="{1E341509-C831-7A44-978B-20EEFEDE1F19}"/>
                    </a:ext>
                  </a:extLst>
                </p:cNvPr>
                <p:cNvCxnSpPr/>
                <p:nvPr/>
              </p:nvCxnSpPr>
              <p:spPr>
                <a:xfrm>
                  <a:off x="2353206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E758F21-EC0A-5B44-9227-31923A69B6A0}"/>
                  </a:ext>
                </a:extLst>
              </p:cNvPr>
              <p:cNvSpPr/>
              <p:nvPr/>
            </p:nvSpPr>
            <p:spPr>
              <a:xfrm>
                <a:off x="3210056" y="4274164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433" name="Connecteur droit 432">
                <a:extLst>
                  <a:ext uri="{FF2B5EF4-FFF2-40B4-BE49-F238E27FC236}">
                    <a16:creationId xmlns:a16="http://schemas.microsoft.com/office/drawing/2014/main" id="{3265F3A7-A725-DF4A-A9D2-05F60C6C92A1}"/>
                  </a:ext>
                </a:extLst>
              </p:cNvPr>
              <p:cNvCxnSpPr/>
              <p:nvPr/>
            </p:nvCxnSpPr>
            <p:spPr>
              <a:xfrm flipV="1">
                <a:off x="3390056" y="4297564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necteur droit 433">
                <a:extLst>
                  <a:ext uri="{FF2B5EF4-FFF2-40B4-BE49-F238E27FC236}">
                    <a16:creationId xmlns:a16="http://schemas.microsoft.com/office/drawing/2014/main" id="{AED411FA-8AA5-AE48-AB86-16C230909802}"/>
                  </a:ext>
                </a:extLst>
              </p:cNvPr>
              <p:cNvCxnSpPr/>
              <p:nvPr/>
            </p:nvCxnSpPr>
            <p:spPr>
              <a:xfrm flipV="1">
                <a:off x="3120016" y="4297564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5" name="ZoneTexte 434">
                    <a:extLst>
                      <a:ext uri="{FF2B5EF4-FFF2-40B4-BE49-F238E27FC236}">
                        <a16:creationId xmlns:a16="http://schemas.microsoft.com/office/drawing/2014/main" id="{261AA859-F01A-9C44-AF2E-B1F2D7B171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682" y="436200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435" name="ZoneTexte 434">
                    <a:extLst>
                      <a:ext uri="{FF2B5EF4-FFF2-40B4-BE49-F238E27FC236}">
                        <a16:creationId xmlns:a16="http://schemas.microsoft.com/office/drawing/2014/main" id="{261AA859-F01A-9C44-AF2E-B1F2D7B17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682" y="4362006"/>
                    <a:ext cx="198516" cy="123111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6" name="Connecteur droit avec flèche 435">
                <a:extLst>
                  <a:ext uri="{FF2B5EF4-FFF2-40B4-BE49-F238E27FC236}">
                    <a16:creationId xmlns:a16="http://schemas.microsoft.com/office/drawing/2014/main" id="{73BC4CB3-6B55-4B43-B83C-08A519D12C24}"/>
                  </a:ext>
                </a:extLst>
              </p:cNvPr>
              <p:cNvCxnSpPr/>
              <p:nvPr/>
            </p:nvCxnSpPr>
            <p:spPr>
              <a:xfrm>
                <a:off x="3215956" y="4362006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Ellipse 436">
                <a:extLst>
                  <a:ext uri="{FF2B5EF4-FFF2-40B4-BE49-F238E27FC236}">
                    <a16:creationId xmlns:a16="http://schemas.microsoft.com/office/drawing/2014/main" id="{7E3D05C5-602F-6640-89B8-2933D0CC80C0}"/>
                  </a:ext>
                </a:extLst>
              </p:cNvPr>
              <p:cNvSpPr/>
              <p:nvPr/>
            </p:nvSpPr>
            <p:spPr>
              <a:xfrm>
                <a:off x="2871534" y="421022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C8DAD204-3FA5-1545-88C3-E01FA41B2975}"/>
                  </a:ext>
                </a:extLst>
              </p:cNvPr>
              <p:cNvSpPr txBox="1"/>
              <p:nvPr/>
            </p:nvSpPr>
            <p:spPr>
              <a:xfrm>
                <a:off x="2892910" y="4220102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- +</a:t>
                </a:r>
              </a:p>
            </p:txBody>
          </p:sp>
          <p:cxnSp>
            <p:nvCxnSpPr>
              <p:cNvPr id="439" name="Connecteur droit 438">
                <a:extLst>
                  <a:ext uri="{FF2B5EF4-FFF2-40B4-BE49-F238E27FC236}">
                    <a16:creationId xmlns:a16="http://schemas.microsoft.com/office/drawing/2014/main" id="{23877D9A-0DDD-E146-A994-39065F8D3773}"/>
                  </a:ext>
                </a:extLst>
              </p:cNvPr>
              <p:cNvCxnSpPr>
                <a:stCxn id="437" idx="6"/>
              </p:cNvCxnSpPr>
              <p:nvPr/>
            </p:nvCxnSpPr>
            <p:spPr>
              <a:xfrm flipV="1">
                <a:off x="3051534" y="4297046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necteur droit 439">
                <a:extLst>
                  <a:ext uri="{FF2B5EF4-FFF2-40B4-BE49-F238E27FC236}">
                    <a16:creationId xmlns:a16="http://schemas.microsoft.com/office/drawing/2014/main" id="{7A8FF43D-3B25-CC41-BBFD-2D4F83BA9267}"/>
                  </a:ext>
                </a:extLst>
              </p:cNvPr>
              <p:cNvCxnSpPr/>
              <p:nvPr/>
            </p:nvCxnSpPr>
            <p:spPr>
              <a:xfrm flipV="1">
                <a:off x="2786689" y="4298113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ZoneTexte 441">
                    <a:extLst>
                      <a:ext uri="{FF2B5EF4-FFF2-40B4-BE49-F238E27FC236}">
                        <a16:creationId xmlns:a16="http://schemas.microsoft.com/office/drawing/2014/main" id="{71AAD29B-DCDA-8041-A5A2-B5243AA60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968" y="441808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81" name="ZoneTexte 6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968" y="441808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9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3" name="Groupe 442">
                <a:extLst>
                  <a:ext uri="{FF2B5EF4-FFF2-40B4-BE49-F238E27FC236}">
                    <a16:creationId xmlns:a16="http://schemas.microsoft.com/office/drawing/2014/main" id="{3FB729FB-6247-504A-AA13-A2E7FCEF026F}"/>
                  </a:ext>
                </a:extLst>
              </p:cNvPr>
              <p:cNvGrpSpPr/>
              <p:nvPr/>
            </p:nvGrpSpPr>
            <p:grpSpPr>
              <a:xfrm>
                <a:off x="2733593" y="4285007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6200000"/>
                </a:camera>
                <a:lightRig rig="threePt" dir="t"/>
              </a:scene3d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F45CDBCC-B8F6-AB40-B973-27058EFC3D47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4" name="Connecteur droit 473">
                  <a:extLst>
                    <a:ext uri="{FF2B5EF4-FFF2-40B4-BE49-F238E27FC236}">
                      <a16:creationId xmlns:a16="http://schemas.microsoft.com/office/drawing/2014/main" id="{3751F928-D468-EE40-9405-907A54EDDDD7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4" name="Connecteur droit 443">
                <a:extLst>
                  <a:ext uri="{FF2B5EF4-FFF2-40B4-BE49-F238E27FC236}">
                    <a16:creationId xmlns:a16="http://schemas.microsoft.com/office/drawing/2014/main" id="{BB4D1A8C-97C3-B449-8D75-B5BEE4F42175}"/>
                  </a:ext>
                </a:extLst>
              </p:cNvPr>
              <p:cNvCxnSpPr/>
              <p:nvPr/>
            </p:nvCxnSpPr>
            <p:spPr>
              <a:xfrm flipH="1">
                <a:off x="3471371" y="3624095"/>
                <a:ext cx="777267" cy="68088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5" name="ZoneTexte 444">
                    <a:extLst>
                      <a:ext uri="{FF2B5EF4-FFF2-40B4-BE49-F238E27FC236}">
                        <a16:creationId xmlns:a16="http://schemas.microsoft.com/office/drawing/2014/main" id="{6A0CD076-F57C-9244-AFFF-4DB35144E7C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765" y="3559389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5" name="ZoneTexte 444">
                    <a:extLst>
                      <a:ext uri="{FF2B5EF4-FFF2-40B4-BE49-F238E27FC236}">
                        <a16:creationId xmlns:a16="http://schemas.microsoft.com/office/drawing/2014/main" id="{6A0CD076-F57C-9244-AFFF-4DB35144E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765" y="3559389"/>
                    <a:ext cx="198516" cy="1231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6" name="Ellipse 445">
                <a:extLst>
                  <a:ext uri="{FF2B5EF4-FFF2-40B4-BE49-F238E27FC236}">
                    <a16:creationId xmlns:a16="http://schemas.microsoft.com/office/drawing/2014/main" id="{C9A68EAF-6486-3547-906C-5E538E668E5E}"/>
                  </a:ext>
                </a:extLst>
              </p:cNvPr>
              <p:cNvSpPr/>
              <p:nvPr/>
            </p:nvSpPr>
            <p:spPr>
              <a:xfrm>
                <a:off x="4695276" y="35402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47" name="ZoneTexte 446">
                <a:extLst>
                  <a:ext uri="{FF2B5EF4-FFF2-40B4-BE49-F238E27FC236}">
                    <a16:creationId xmlns:a16="http://schemas.microsoft.com/office/drawing/2014/main" id="{6EBD177F-D8E5-B448-97A1-A5AABBAC2E80}"/>
                  </a:ext>
                </a:extLst>
              </p:cNvPr>
              <p:cNvSpPr txBox="1"/>
              <p:nvPr/>
            </p:nvSpPr>
            <p:spPr>
              <a:xfrm>
                <a:off x="4716652" y="3550143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+ -</a:t>
                </a:r>
              </a:p>
            </p:txBody>
          </p:sp>
          <p:cxnSp>
            <p:nvCxnSpPr>
              <p:cNvPr id="448" name="Connecteur droit 447">
                <a:extLst>
                  <a:ext uri="{FF2B5EF4-FFF2-40B4-BE49-F238E27FC236}">
                    <a16:creationId xmlns:a16="http://schemas.microsoft.com/office/drawing/2014/main" id="{0CD9C660-2761-024D-B3FB-E497388ACBDB}"/>
                  </a:ext>
                </a:extLst>
              </p:cNvPr>
              <p:cNvCxnSpPr/>
              <p:nvPr/>
            </p:nvCxnSpPr>
            <p:spPr>
              <a:xfrm flipV="1">
                <a:off x="4875276" y="3627562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>
                <a:extLst>
                  <a:ext uri="{FF2B5EF4-FFF2-40B4-BE49-F238E27FC236}">
                    <a16:creationId xmlns:a16="http://schemas.microsoft.com/office/drawing/2014/main" id="{1452BE75-7422-BF46-BFDE-01D7DAA3B17F}"/>
                  </a:ext>
                </a:extLst>
              </p:cNvPr>
              <p:cNvCxnSpPr/>
              <p:nvPr/>
            </p:nvCxnSpPr>
            <p:spPr>
              <a:xfrm flipV="1">
                <a:off x="4610431" y="3628154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ZoneTexte 450">
                    <a:extLst>
                      <a:ext uri="{FF2B5EF4-FFF2-40B4-BE49-F238E27FC236}">
                        <a16:creationId xmlns:a16="http://schemas.microsoft.com/office/drawing/2014/main" id="{C898795D-728A-A048-BDFE-71DD65DF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4712710" y="3748129"/>
                    <a:ext cx="198516" cy="1327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𝑠𝑝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90" name="ZoneTexte 6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10" y="3748129"/>
                    <a:ext cx="198516" cy="132729"/>
                  </a:xfrm>
                  <a:prstGeom prst="rect">
                    <a:avLst/>
                  </a:prstGeom>
                  <a:blipFill rotWithShape="0">
                    <a:blip r:embed="rId100"/>
                    <a:stretch>
                      <a:fillRect l="-15152" r="-9091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E5B2C136-B769-5747-97DD-4D3B7DA7C4F6}"/>
                  </a:ext>
                </a:extLst>
              </p:cNvPr>
              <p:cNvSpPr/>
              <p:nvPr/>
            </p:nvSpPr>
            <p:spPr>
              <a:xfrm>
                <a:off x="4337671" y="3606712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453" name="Connecteur droit 452">
                <a:extLst>
                  <a:ext uri="{FF2B5EF4-FFF2-40B4-BE49-F238E27FC236}">
                    <a16:creationId xmlns:a16="http://schemas.microsoft.com/office/drawing/2014/main" id="{E6CAF0B4-71D0-8847-995F-7FDD0AE8E3C2}"/>
                  </a:ext>
                </a:extLst>
              </p:cNvPr>
              <p:cNvCxnSpPr/>
              <p:nvPr/>
            </p:nvCxnSpPr>
            <p:spPr>
              <a:xfrm flipV="1">
                <a:off x="4517671" y="3630112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eur droit 453">
                <a:extLst>
                  <a:ext uri="{FF2B5EF4-FFF2-40B4-BE49-F238E27FC236}">
                    <a16:creationId xmlns:a16="http://schemas.microsoft.com/office/drawing/2014/main" id="{35F6FA3F-2541-F24C-805D-5507FD9566C5}"/>
                  </a:ext>
                </a:extLst>
              </p:cNvPr>
              <p:cNvCxnSpPr/>
              <p:nvPr/>
            </p:nvCxnSpPr>
            <p:spPr>
              <a:xfrm flipV="1">
                <a:off x="4247631" y="3624796"/>
                <a:ext cx="90000" cy="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Ellipse 454">
                <a:extLst>
                  <a:ext uri="{FF2B5EF4-FFF2-40B4-BE49-F238E27FC236}">
                    <a16:creationId xmlns:a16="http://schemas.microsoft.com/office/drawing/2014/main" id="{826BF965-C89F-6A46-9B04-4BC23BDE1AFD}"/>
                  </a:ext>
                </a:extLst>
              </p:cNvPr>
              <p:cNvSpPr/>
              <p:nvPr/>
            </p:nvSpPr>
            <p:spPr>
              <a:xfrm>
                <a:off x="4607671" y="3621112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6" name="ZoneTexte 455">
                    <a:extLst>
                      <a:ext uri="{FF2B5EF4-FFF2-40B4-BE49-F238E27FC236}">
                        <a16:creationId xmlns:a16="http://schemas.microsoft.com/office/drawing/2014/main" id="{6BE2F748-7B93-9C45-BCAF-66B7927369C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3297" y="369455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>
              <p:sp>
                <p:nvSpPr>
                  <p:cNvPr id="456" name="ZoneTexte 455">
                    <a:extLst>
                      <a:ext uri="{FF2B5EF4-FFF2-40B4-BE49-F238E27FC236}">
                        <a16:creationId xmlns:a16="http://schemas.microsoft.com/office/drawing/2014/main" id="{6BE2F748-7B93-9C45-BCAF-66B792736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297" y="3694554"/>
                    <a:ext cx="198516" cy="123111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7" name="Connecteur droit avec flèche 456">
                <a:extLst>
                  <a:ext uri="{FF2B5EF4-FFF2-40B4-BE49-F238E27FC236}">
                    <a16:creationId xmlns:a16="http://schemas.microsoft.com/office/drawing/2014/main" id="{2F9CCC77-58D3-654D-BD9A-C392D3065631}"/>
                  </a:ext>
                </a:extLst>
              </p:cNvPr>
              <p:cNvCxnSpPr/>
              <p:nvPr/>
            </p:nvCxnSpPr>
            <p:spPr>
              <a:xfrm>
                <a:off x="4343571" y="3694554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D76EE76F-2FBE-6749-B76B-DEC9DE1CF111}"/>
                  </a:ext>
                </a:extLst>
              </p:cNvPr>
              <p:cNvGrpSpPr/>
              <p:nvPr/>
            </p:nvGrpSpPr>
            <p:grpSpPr>
              <a:xfrm>
                <a:off x="4935507" y="3614332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11BE96DC-067A-1D47-BB32-DC3E81DF691D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2" name="Connecteur droit 471">
                  <a:extLst>
                    <a:ext uri="{FF2B5EF4-FFF2-40B4-BE49-F238E27FC236}">
                      <a16:creationId xmlns:a16="http://schemas.microsoft.com/office/drawing/2014/main" id="{6C0CEE2F-B684-294B-AE7F-709A689706D0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9" name="Ellipse 458">
                <a:extLst>
                  <a:ext uri="{FF2B5EF4-FFF2-40B4-BE49-F238E27FC236}">
                    <a16:creationId xmlns:a16="http://schemas.microsoft.com/office/drawing/2014/main" id="{7CDB4766-6DF0-5B43-98EB-B6460A063E8D}"/>
                  </a:ext>
                </a:extLst>
              </p:cNvPr>
              <p:cNvSpPr/>
              <p:nvPr/>
            </p:nvSpPr>
            <p:spPr>
              <a:xfrm rot="2858513">
                <a:off x="4484615" y="3874537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7030A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0" name="Connecteur droit 459">
                <a:extLst>
                  <a:ext uri="{FF2B5EF4-FFF2-40B4-BE49-F238E27FC236}">
                    <a16:creationId xmlns:a16="http://schemas.microsoft.com/office/drawing/2014/main" id="{15219901-EE08-5A42-AF3E-4D69E83CADB8}"/>
                  </a:ext>
                </a:extLst>
              </p:cNvPr>
              <p:cNvCxnSpPr/>
              <p:nvPr/>
            </p:nvCxnSpPr>
            <p:spPr>
              <a:xfrm>
                <a:off x="4248271" y="3629069"/>
                <a:ext cx="478711" cy="47992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1" name="Groupe 460">
                <a:extLst>
                  <a:ext uri="{FF2B5EF4-FFF2-40B4-BE49-F238E27FC236}">
                    <a16:creationId xmlns:a16="http://schemas.microsoft.com/office/drawing/2014/main" id="{B11F5B86-B8A2-8B42-A0D6-4A6FBC4376D0}"/>
                  </a:ext>
                </a:extLst>
              </p:cNvPr>
              <p:cNvGrpSpPr/>
              <p:nvPr/>
            </p:nvGrpSpPr>
            <p:grpSpPr>
              <a:xfrm>
                <a:off x="4696996" y="4104125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2700000"/>
                </a:camera>
                <a:lightRig rig="threePt" dir="t"/>
              </a:scene3d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A6427D4-074B-BA4D-B42C-1BD275BAC736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0" name="Connecteur droit 469">
                  <a:extLst>
                    <a:ext uri="{FF2B5EF4-FFF2-40B4-BE49-F238E27FC236}">
                      <a16:creationId xmlns:a16="http://schemas.microsoft.com/office/drawing/2014/main" id="{D2A28B45-3294-7C4F-BE1A-6DDB82A29375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2" name="Connecteur droit avec flèche 461">
                <a:extLst>
                  <a:ext uri="{FF2B5EF4-FFF2-40B4-BE49-F238E27FC236}">
                    <a16:creationId xmlns:a16="http://schemas.microsoft.com/office/drawing/2014/main" id="{96259DA8-0E3D-E549-9F79-DF79C718E7BC}"/>
                  </a:ext>
                </a:extLst>
              </p:cNvPr>
              <p:cNvCxnSpPr>
                <a:stCxn id="459" idx="6"/>
                <a:endCxn id="459" idx="2"/>
              </p:cNvCxnSpPr>
              <p:nvPr/>
            </p:nvCxnSpPr>
            <p:spPr>
              <a:xfrm flipH="1" flipV="1">
                <a:off x="4513976" y="3898032"/>
                <a:ext cx="121278" cy="13301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ZoneTexte 462">
                    <a:extLst>
                      <a:ext uri="{FF2B5EF4-FFF2-40B4-BE49-F238E27FC236}">
                        <a16:creationId xmlns:a16="http://schemas.microsoft.com/office/drawing/2014/main" id="{B3A8F329-361D-1A4A-8DEB-023A57C82F3A}"/>
                      </a:ext>
                    </a:extLst>
                  </p:cNvPr>
                  <p:cNvSpPr txBox="1"/>
                  <p:nvPr/>
                </p:nvSpPr>
                <p:spPr>
                  <a:xfrm rot="2597198">
                    <a:off x="4624781" y="3978991"/>
                    <a:ext cx="465247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𝑎𝑢𝑥</m:t>
                              </m:r>
                            </m:sub>
                          </m:s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02" name="ZoneTexte 7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597198">
                    <a:off x="4624781" y="3978991"/>
                    <a:ext cx="465247" cy="127727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AE3CC2CE-9B10-D248-AF7F-7F7CCEB9D2AB}"/>
                  </a:ext>
                </a:extLst>
              </p:cNvPr>
              <p:cNvSpPr/>
              <p:nvPr/>
            </p:nvSpPr>
            <p:spPr>
              <a:xfrm>
                <a:off x="4354824" y="3956444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A18F25BF-4914-6B42-B0FC-32921C1B2614}"/>
                  </a:ext>
                </a:extLst>
              </p:cNvPr>
              <p:cNvSpPr/>
              <p:nvPr/>
            </p:nvSpPr>
            <p:spPr>
              <a:xfrm>
                <a:off x="4202424" y="3804044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66" name="Connecteur droit 465">
                <a:extLst>
                  <a:ext uri="{FF2B5EF4-FFF2-40B4-BE49-F238E27FC236}">
                    <a16:creationId xmlns:a16="http://schemas.microsoft.com/office/drawing/2014/main" id="{9951653A-CC48-8241-9E39-DFEEA95B6B26}"/>
                  </a:ext>
                </a:extLst>
              </p:cNvPr>
              <p:cNvCxnSpPr/>
              <p:nvPr/>
            </p:nvCxnSpPr>
            <p:spPr>
              <a:xfrm>
                <a:off x="4201202" y="3795260"/>
                <a:ext cx="90000" cy="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onnecteur droit 466">
                <a:extLst>
                  <a:ext uri="{FF2B5EF4-FFF2-40B4-BE49-F238E27FC236}">
                    <a16:creationId xmlns:a16="http://schemas.microsoft.com/office/drawing/2014/main" id="{3B2F6DE3-EB87-6447-A786-2CB1D7F69602}"/>
                  </a:ext>
                </a:extLst>
              </p:cNvPr>
              <p:cNvCxnSpPr/>
              <p:nvPr/>
            </p:nvCxnSpPr>
            <p:spPr>
              <a:xfrm>
                <a:off x="4201202" y="3827730"/>
                <a:ext cx="90000" cy="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8E9D5C2-69A8-9443-8B68-F40785D48F35}"/>
                </a:ext>
              </a:extLst>
            </p:cNvPr>
            <p:cNvSpPr/>
            <p:nvPr/>
          </p:nvSpPr>
          <p:spPr>
            <a:xfrm>
              <a:off x="3052532" y="4940766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chemeClr val="accent6">
                      <a:lumMod val="50000"/>
                    </a:schemeClr>
                  </a:solidFill>
                </a:rPr>
                <a:t>TCd2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79" name="Connecteur droit avec flèche 478">
              <a:extLst>
                <a:ext uri="{FF2B5EF4-FFF2-40B4-BE49-F238E27FC236}">
                  <a16:creationId xmlns:a16="http://schemas.microsoft.com/office/drawing/2014/main" id="{A79CB60C-EE8F-5849-B2AF-65C704EDA537}"/>
                </a:ext>
              </a:extLst>
            </p:cNvPr>
            <p:cNvCxnSpPr/>
            <p:nvPr/>
          </p:nvCxnSpPr>
          <p:spPr>
            <a:xfrm flipV="1">
              <a:off x="3784341" y="3675871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eur droit avec flèche 479">
              <a:extLst>
                <a:ext uri="{FF2B5EF4-FFF2-40B4-BE49-F238E27FC236}">
                  <a16:creationId xmlns:a16="http://schemas.microsoft.com/office/drawing/2014/main" id="{CD65F39F-35CE-B549-B8BF-5C1FB979F65E}"/>
                </a:ext>
              </a:extLst>
            </p:cNvPr>
            <p:cNvCxnSpPr/>
            <p:nvPr/>
          </p:nvCxnSpPr>
          <p:spPr>
            <a:xfrm flipV="1">
              <a:off x="4680167" y="3678830"/>
              <a:ext cx="0" cy="18004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cteur droit avec flèche 480">
              <a:extLst>
                <a:ext uri="{FF2B5EF4-FFF2-40B4-BE49-F238E27FC236}">
                  <a16:creationId xmlns:a16="http://schemas.microsoft.com/office/drawing/2014/main" id="{E0DFE22F-49FC-234C-9D86-575C51134417}"/>
                </a:ext>
              </a:extLst>
            </p:cNvPr>
            <p:cNvCxnSpPr/>
            <p:nvPr/>
          </p:nvCxnSpPr>
          <p:spPr>
            <a:xfrm flipV="1">
              <a:off x="3510073" y="5009276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9C08D2B-DB79-4242-9212-5B8D9B1692AA}"/>
              </a:ext>
            </a:extLst>
          </p:cNvPr>
          <p:cNvGrpSpPr/>
          <p:nvPr/>
        </p:nvGrpSpPr>
        <p:grpSpPr>
          <a:xfrm>
            <a:off x="828643" y="7139833"/>
            <a:ext cx="5486240" cy="2602549"/>
            <a:chOff x="828643" y="7139833"/>
            <a:chExt cx="5486240" cy="2602549"/>
          </a:xfrm>
        </p:grpSpPr>
        <p:grpSp>
          <p:nvGrpSpPr>
            <p:cNvPr id="496" name="Groupe 495">
              <a:extLst>
                <a:ext uri="{FF2B5EF4-FFF2-40B4-BE49-F238E27FC236}">
                  <a16:creationId xmlns:a16="http://schemas.microsoft.com/office/drawing/2014/main" id="{75524A4F-22CB-3B4C-96F3-315ED7BF985A}"/>
                </a:ext>
              </a:extLst>
            </p:cNvPr>
            <p:cNvGrpSpPr/>
            <p:nvPr/>
          </p:nvGrpSpPr>
          <p:grpSpPr>
            <a:xfrm>
              <a:off x="828643" y="7819179"/>
              <a:ext cx="2989341" cy="1018941"/>
              <a:chOff x="158922" y="4360057"/>
              <a:chExt cx="2989341" cy="1018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E5839464-DFF0-1346-B824-D342441C929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58" y="4360057"/>
                    <a:ext cx="2786605" cy="692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rgbClr val="FF0000"/>
                        </a:solidFill>
                      </a:rPr>
                      <a:t>  </a:t>
                    </a:r>
                  </a:p>
                </p:txBody>
              </p:sp>
            </mc:Choice>
            <mc:Fallback xmlns=""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E5839464-DFF0-1346-B824-D342441C9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658" y="4360057"/>
                    <a:ext cx="2786605" cy="69243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AC9A6D11-3986-554E-B2D8-3C345FAD007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922" y="5018416"/>
                    <a:ext cx="19204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FR" sz="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1" name="ZoneTexte 5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922" y="5018416"/>
                    <a:ext cx="1920471" cy="215444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ZoneTexte 498">
                    <a:extLst>
                      <a:ext uri="{FF2B5EF4-FFF2-40B4-BE49-F238E27FC236}">
                        <a16:creationId xmlns:a16="http://schemas.microsoft.com/office/drawing/2014/main" id="{0AF19B78-4BE5-FC40-B1B2-59E1934EE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995" y="5163554"/>
                    <a:ext cx="169776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2" name="ZoneTexte 5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995" y="5163554"/>
                    <a:ext cx="1697761" cy="215444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0" name="Groupe 499">
              <a:extLst>
                <a:ext uri="{FF2B5EF4-FFF2-40B4-BE49-F238E27FC236}">
                  <a16:creationId xmlns:a16="http://schemas.microsoft.com/office/drawing/2014/main" id="{1812AD9F-9C8E-A84F-8B32-68F7B583ED5B}"/>
                </a:ext>
              </a:extLst>
            </p:cNvPr>
            <p:cNvGrpSpPr/>
            <p:nvPr/>
          </p:nvGrpSpPr>
          <p:grpSpPr>
            <a:xfrm>
              <a:off x="3793601" y="7818576"/>
              <a:ext cx="2521282" cy="827959"/>
              <a:chOff x="3367782" y="4476258"/>
              <a:chExt cx="2521282" cy="8279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1" name="ZoneTexte 500">
                    <a:extLst>
                      <a:ext uri="{FF2B5EF4-FFF2-40B4-BE49-F238E27FC236}">
                        <a16:creationId xmlns:a16="http://schemas.microsoft.com/office/drawing/2014/main" id="{2A867C69-B638-7546-9118-0AEE16B8A1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4699" y="4476258"/>
                    <a:ext cx="2364365" cy="4835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8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1" name="ZoneTexte 500">
                    <a:extLst>
                      <a:ext uri="{FF2B5EF4-FFF2-40B4-BE49-F238E27FC236}">
                        <a16:creationId xmlns:a16="http://schemas.microsoft.com/office/drawing/2014/main" id="{2A867C69-B638-7546-9118-0AEE16B8A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4699" y="4476258"/>
                    <a:ext cx="2364365" cy="483594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ZoneTexte 501">
                    <a:extLst>
                      <a:ext uri="{FF2B5EF4-FFF2-40B4-BE49-F238E27FC236}">
                        <a16:creationId xmlns:a16="http://schemas.microsoft.com/office/drawing/2014/main" id="{8DC93438-C446-9145-B8F4-4E6B600932D2}"/>
                      </a:ext>
                    </a:extLst>
                  </p:cNvPr>
                  <p:cNvSpPr txBox="1"/>
                  <p:nvPr/>
                </p:nvSpPr>
                <p:spPr>
                  <a:xfrm>
                    <a:off x="3367782" y="4927662"/>
                    <a:ext cx="142887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0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FR" sz="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chemeClr val="accent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3" name="ZoneTexte 5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782" y="4927662"/>
                    <a:ext cx="1428870" cy="215444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ZoneTexte 502">
                    <a:extLst>
                      <a:ext uri="{FF2B5EF4-FFF2-40B4-BE49-F238E27FC236}">
                        <a16:creationId xmlns:a16="http://schemas.microsoft.com/office/drawing/2014/main" id="{B59B8505-2920-1740-ACEB-DA6AA278BC4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8796" y="5088773"/>
                    <a:ext cx="127954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0 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3" name="ZoneTexte 5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796" y="5088773"/>
                    <a:ext cx="1279546" cy="215444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4" name="Groupe 503">
              <a:extLst>
                <a:ext uri="{FF2B5EF4-FFF2-40B4-BE49-F238E27FC236}">
                  <a16:creationId xmlns:a16="http://schemas.microsoft.com/office/drawing/2014/main" id="{BF760CBE-5CA8-4844-9A21-4053132B92F6}"/>
                </a:ext>
              </a:extLst>
            </p:cNvPr>
            <p:cNvGrpSpPr/>
            <p:nvPr/>
          </p:nvGrpSpPr>
          <p:grpSpPr>
            <a:xfrm>
              <a:off x="978682" y="8979061"/>
              <a:ext cx="2156299" cy="681067"/>
              <a:chOff x="302489" y="5511308"/>
              <a:chExt cx="2156299" cy="6810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ZoneTexte 504">
                    <a:extLst>
                      <a:ext uri="{FF2B5EF4-FFF2-40B4-BE49-F238E27FC236}">
                        <a16:creationId xmlns:a16="http://schemas.microsoft.com/office/drawing/2014/main" id="{2D002113-5431-E34C-9C0D-1B8A650D473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265" y="5511308"/>
                    <a:ext cx="2004523" cy="349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8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GB" sz="8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5" name="ZoneTexte 504">
                    <a:extLst>
                      <a:ext uri="{FF2B5EF4-FFF2-40B4-BE49-F238E27FC236}">
                        <a16:creationId xmlns:a16="http://schemas.microsoft.com/office/drawing/2014/main" id="{2D002113-5431-E34C-9C0D-1B8A650D47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265" y="5511308"/>
                    <a:ext cx="2004523" cy="349839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ZoneTexte 505">
                    <a:extLst>
                      <a:ext uri="{FF2B5EF4-FFF2-40B4-BE49-F238E27FC236}">
                        <a16:creationId xmlns:a16="http://schemas.microsoft.com/office/drawing/2014/main" id="{58BF0CFD-2384-E041-B46B-4F3EC3F4E78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89" y="5814082"/>
                    <a:ext cx="1126261" cy="215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800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5" name="ZoneTexte 5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89" y="5814082"/>
                    <a:ext cx="1126261" cy="215508"/>
                  </a:xfrm>
                  <a:prstGeom prst="rect">
                    <a:avLst/>
                  </a:prstGeom>
                  <a:blipFill>
                    <a:blip r:embed="rId9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7" name="ZoneTexte 506">
                    <a:extLst>
                      <a:ext uri="{FF2B5EF4-FFF2-40B4-BE49-F238E27FC236}">
                        <a16:creationId xmlns:a16="http://schemas.microsoft.com/office/drawing/2014/main" id="{A206BF7E-F8A1-504A-A363-CE50F7465111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38" y="5976931"/>
                    <a:ext cx="90401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sz="8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6" name="ZoneTexte 5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738" y="5976931"/>
                    <a:ext cx="904012" cy="215444"/>
                  </a:xfrm>
                  <a:prstGeom prst="rect">
                    <a:avLst/>
                  </a:prstGeom>
                  <a:blipFill>
                    <a:blip r:embed="rId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8" name="Groupe 507">
              <a:extLst>
                <a:ext uri="{FF2B5EF4-FFF2-40B4-BE49-F238E27FC236}">
                  <a16:creationId xmlns:a16="http://schemas.microsoft.com/office/drawing/2014/main" id="{083D503C-82AF-424C-BE15-A5AA58BB5AC6}"/>
                </a:ext>
              </a:extLst>
            </p:cNvPr>
            <p:cNvGrpSpPr/>
            <p:nvPr/>
          </p:nvGrpSpPr>
          <p:grpSpPr>
            <a:xfrm>
              <a:off x="3573891" y="8922308"/>
              <a:ext cx="1481581" cy="632686"/>
              <a:chOff x="3184399" y="5447828"/>
              <a:chExt cx="1481581" cy="6326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9" name="ZoneTexte 508">
                    <a:extLst>
                      <a:ext uri="{FF2B5EF4-FFF2-40B4-BE49-F238E27FC236}">
                        <a16:creationId xmlns:a16="http://schemas.microsoft.com/office/drawing/2014/main" id="{FE60D9E0-13B2-6941-85E9-192EAD277A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691" y="5447828"/>
                    <a:ext cx="124328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 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GB" sz="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7" name="ZoneTexte 5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691" y="5447828"/>
                    <a:ext cx="1243289" cy="215444"/>
                  </a:xfrm>
                  <a:prstGeom prst="rect">
                    <a:avLst/>
                  </a:prstGeom>
                  <a:blipFill>
                    <a:blip r:embed="rId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ZoneTexte 509">
                    <a:extLst>
                      <a:ext uri="{FF2B5EF4-FFF2-40B4-BE49-F238E27FC236}">
                        <a16:creationId xmlns:a16="http://schemas.microsoft.com/office/drawing/2014/main" id="{6966758D-9691-8E43-8876-1A1D2D389B6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4399" y="5707010"/>
                    <a:ext cx="112626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fr-FR" sz="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en-GB" sz="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8" name="ZoneTexte 5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399" y="5707010"/>
                    <a:ext cx="1126261" cy="215444"/>
                  </a:xfrm>
                  <a:prstGeom prst="rect">
                    <a:avLst/>
                  </a:prstGeom>
                  <a:blipFill>
                    <a:blip r:embed="rId9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1" name="ZoneTexte 510">
                    <a:extLst>
                      <a:ext uri="{FF2B5EF4-FFF2-40B4-BE49-F238E27FC236}">
                        <a16:creationId xmlns:a16="http://schemas.microsoft.com/office/drawing/2014/main" id="{0D12FC7E-2D47-D94E-8CAE-6A18DC53B23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286" y="5865070"/>
                    <a:ext cx="67096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oMath>
                    </a14:m>
                    <a:r>
                      <a:rPr lang="en-GB" sz="8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9" name="ZoneTexte 5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286" y="5865070"/>
                    <a:ext cx="670968" cy="215444"/>
                  </a:xfrm>
                  <a:prstGeom prst="rect">
                    <a:avLst/>
                  </a:prstGeom>
                  <a:blipFill>
                    <a:blip r:embed="rId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F8DAA23F-5DE6-7A4F-BF88-BF5622981476}"/>
                </a:ext>
              </a:extLst>
            </p:cNvPr>
            <p:cNvSpPr txBox="1"/>
            <p:nvPr/>
          </p:nvSpPr>
          <p:spPr>
            <a:xfrm>
              <a:off x="3011646" y="9489564"/>
              <a:ext cx="536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(b)</a:t>
              </a:r>
            </a:p>
          </p:txBody>
        </p: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87504A41-4215-4B40-98B1-01282C5B925F}"/>
                </a:ext>
              </a:extLst>
            </p:cNvPr>
            <p:cNvCxnSpPr/>
            <p:nvPr/>
          </p:nvCxnSpPr>
          <p:spPr>
            <a:xfrm flipV="1">
              <a:off x="1191988" y="9728727"/>
              <a:ext cx="4745920" cy="13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ZoneTexte 513">
                  <a:extLst>
                    <a:ext uri="{FF2B5EF4-FFF2-40B4-BE49-F238E27FC236}">
                      <a16:creationId xmlns:a16="http://schemas.microsoft.com/office/drawing/2014/main" id="{E41C5568-DB09-914E-A8B9-FF5A4FD7CA06}"/>
                    </a:ext>
                  </a:extLst>
                </p:cNvPr>
                <p:cNvSpPr txBox="1"/>
                <p:nvPr/>
              </p:nvSpPr>
              <p:spPr>
                <a:xfrm>
                  <a:off x="2518825" y="7219621"/>
                  <a:ext cx="1104475" cy="420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514" name="ZoneTexte 513">
                  <a:extLst>
                    <a:ext uri="{FF2B5EF4-FFF2-40B4-BE49-F238E27FC236}">
                      <a16:creationId xmlns:a16="http://schemas.microsoft.com/office/drawing/2014/main" id="{E41C5568-DB09-914E-A8B9-FF5A4FD7C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5" y="7219621"/>
                  <a:ext cx="1104475" cy="420371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65C7D25E-B535-FB4E-B5C2-45D75E993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931" y="8886770"/>
              <a:ext cx="4745920" cy="136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D47136F9-2240-6C4D-BECB-A468AD11389B}"/>
                </a:ext>
              </a:extLst>
            </p:cNvPr>
            <p:cNvCxnSpPr/>
            <p:nvPr/>
          </p:nvCxnSpPr>
          <p:spPr>
            <a:xfrm>
              <a:off x="3799086" y="7831494"/>
              <a:ext cx="0" cy="17978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F2175F8D-878C-6D4F-9835-21CD8E764211}"/>
                </a:ext>
              </a:extLst>
            </p:cNvPr>
            <p:cNvCxnSpPr/>
            <p:nvPr/>
          </p:nvCxnSpPr>
          <p:spPr>
            <a:xfrm flipV="1">
              <a:off x="1191988" y="7139833"/>
              <a:ext cx="4745920" cy="13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B7911BBA-6E71-A543-89AA-48D994BA49EC}"/>
                </a:ext>
              </a:extLst>
            </p:cNvPr>
            <p:cNvCxnSpPr/>
            <p:nvPr/>
          </p:nvCxnSpPr>
          <p:spPr>
            <a:xfrm flipV="1">
              <a:off x="1201132" y="7798201"/>
              <a:ext cx="4745920" cy="13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ZoneTexte 519">
              <a:extLst>
                <a:ext uri="{FF2B5EF4-FFF2-40B4-BE49-F238E27FC236}">
                  <a16:creationId xmlns:a16="http://schemas.microsoft.com/office/drawing/2014/main" id="{0409CE9C-1E57-B041-87D2-1CB72D16A2BB}"/>
                </a:ext>
              </a:extLst>
            </p:cNvPr>
            <p:cNvSpPr txBox="1"/>
            <p:nvPr/>
          </p:nvSpPr>
          <p:spPr>
            <a:xfrm>
              <a:off x="3006161" y="7572355"/>
              <a:ext cx="536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25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7BDFAF7-D8DC-514F-9EF6-2A7D8D892817}"/>
              </a:ext>
            </a:extLst>
          </p:cNvPr>
          <p:cNvGrpSpPr/>
          <p:nvPr/>
        </p:nvGrpSpPr>
        <p:grpSpPr>
          <a:xfrm>
            <a:off x="563447" y="4366220"/>
            <a:ext cx="6200890" cy="3285016"/>
            <a:chOff x="563447" y="4366220"/>
            <a:chExt cx="6200890" cy="328501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3989A14-FC8D-524F-8038-2104D4DD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337" y="4723606"/>
              <a:ext cx="5969000" cy="1244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EDDF22-2447-3349-B446-518C0F33433C}"/>
                    </a:ext>
                  </a:extLst>
                </p:cNvPr>
                <p:cNvSpPr/>
                <p:nvPr/>
              </p:nvSpPr>
              <p:spPr>
                <a:xfrm>
                  <a:off x="1241876" y="4366220"/>
                  <a:ext cx="1832920" cy="276999"/>
                </a:xfrm>
                <a:prstGeom prst="rect">
                  <a:avLst/>
                </a:prstGeom>
                <a:solidFill>
                  <a:srgbClr val="00FD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𝑠𝑜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EDDF22-2447-3349-B446-518C0F334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876" y="4366220"/>
                  <a:ext cx="183292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BA49E1A-8163-C04F-BD9C-EE7BD97F7272}"/>
                    </a:ext>
                  </a:extLst>
                </p:cNvPr>
                <p:cNvSpPr/>
                <p:nvPr/>
              </p:nvSpPr>
              <p:spPr>
                <a:xfrm>
                  <a:off x="563447" y="4824816"/>
                  <a:ext cx="319384" cy="1143390"/>
                </a:xfrm>
                <a:prstGeom prst="rect">
                  <a:avLst/>
                </a:prstGeom>
                <a:solidFill>
                  <a:srgbClr val="00FA00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200" i="1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GB" sz="1200" dirty="0">
                    <a:highlight>
                      <a:srgbClr val="00FF00"/>
                    </a:highlight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BA49E1A-8163-C04F-BD9C-EE7BD97F72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47" y="4824816"/>
                  <a:ext cx="319384" cy="1143390"/>
                </a:xfrm>
                <a:prstGeom prst="rect">
                  <a:avLst/>
                </a:prstGeom>
                <a:blipFill>
                  <a:blip r:embed="rId4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33C351-1C65-F84D-BA14-DA0D98BB6D3E}"/>
                    </a:ext>
                  </a:extLst>
                </p:cNvPr>
                <p:cNvSpPr/>
                <p:nvPr/>
              </p:nvSpPr>
              <p:spPr>
                <a:xfrm>
                  <a:off x="882830" y="5968206"/>
                  <a:ext cx="2223750" cy="11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a:rPr lang="fr-FR" sz="1200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­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­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fr-FR" sz="120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fr-FR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33C351-1C65-F84D-BA14-DA0D98BB6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30" y="5968206"/>
                  <a:ext cx="2223750" cy="1103059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E0FF64-46FD-264F-A882-FE0F7E89DD78}"/>
                    </a:ext>
                  </a:extLst>
                </p:cNvPr>
                <p:cNvSpPr/>
                <p:nvPr/>
              </p:nvSpPr>
              <p:spPr>
                <a:xfrm>
                  <a:off x="1241876" y="7347948"/>
                  <a:ext cx="1375505" cy="303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𝐻𝑉𝐴𝐶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E0FF64-46FD-264F-A882-FE0F7E89D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876" y="7347948"/>
                  <a:ext cx="1375505" cy="3032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 de texte 2">
                  <a:extLst>
                    <a:ext uri="{FF2B5EF4-FFF2-40B4-BE49-F238E27FC236}">
                      <a16:creationId xmlns:a16="http://schemas.microsoft.com/office/drawing/2014/main" id="{6B647457-9F62-0E41-A87A-157624AF2D22}"/>
                    </a:ext>
                  </a:extLst>
                </p:cNvPr>
                <p:cNvSpPr txBox="1"/>
                <p:nvPr/>
              </p:nvSpPr>
              <p:spPr>
                <a:xfrm>
                  <a:off x="4409132" y="6175076"/>
                  <a:ext cx="2266675" cy="11049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fr-FR" sz="120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𝐞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𝛉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𝐆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𝐞</m:t>
                                  </m:r>
                                  <m:r>
                                    <a:rPr lang="fr-FR" sz="1200" b="1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𝐂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fr-FR" sz="12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1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sz="12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endParaRPr lang="fr-FR" sz="12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𝐂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FR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𝛉</m:t>
                            </m:r>
                          </m:e>
                        </m:acc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fr-FR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𝐆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𝐀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𝛉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𝐆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𝐛</m:t>
                        </m:r>
                        <m:r>
                          <a:rPr lang="en-GB" sz="1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GB" sz="1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𝐟</m:t>
                        </m:r>
                      </m:oMath>
                    </m:oMathPara>
                  </a14:m>
                  <a:endParaRPr lang="fr-FR" sz="12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Zone de texte 2">
                  <a:extLst>
                    <a:ext uri="{FF2B5EF4-FFF2-40B4-BE49-F238E27FC236}">
                      <a16:creationId xmlns:a16="http://schemas.microsoft.com/office/drawing/2014/main" id="{6B647457-9F62-0E41-A87A-157624AF2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32" y="6175076"/>
                  <a:ext cx="2266675" cy="1104900"/>
                </a:xfrm>
                <a:prstGeom prst="rect">
                  <a:avLst/>
                </a:prstGeom>
                <a:blipFill>
                  <a:blip r:embed="rId8"/>
                  <a:stretch>
                    <a:fillRect l="-53333" t="-140909" b="-173864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05DDAC-CD5B-AE4F-B8A4-87E347D834A5}"/>
                  </a:ext>
                </a:extLst>
              </p:cNvPr>
              <p:cNvSpPr/>
              <p:nvPr/>
            </p:nvSpPr>
            <p:spPr>
              <a:xfrm>
                <a:off x="834705" y="6997719"/>
                <a:ext cx="2430794" cy="28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2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05DDAC-CD5B-AE4F-B8A4-87E347D83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5" y="6997719"/>
                <a:ext cx="2430794" cy="282257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25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EE13B8D-C8A7-5846-91A2-7E775181550F}"/>
              </a:ext>
            </a:extLst>
          </p:cNvPr>
          <p:cNvSpPr/>
          <p:nvPr/>
        </p:nvSpPr>
        <p:spPr>
          <a:xfrm rot="21235002">
            <a:off x="1453977" y="1484244"/>
            <a:ext cx="85885" cy="5317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E00B7E-56F9-904C-AAE2-0CEEBCAD94C0}"/>
              </a:ext>
            </a:extLst>
          </p:cNvPr>
          <p:cNvSpPr/>
          <p:nvPr/>
        </p:nvSpPr>
        <p:spPr>
          <a:xfrm>
            <a:off x="3078226" y="718907"/>
            <a:ext cx="143763" cy="10582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shade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19252"/>
                      <a:gd name="connsiteY0" fmla="*/ 544531 h 1089061"/>
                      <a:gd name="connsiteX1" fmla="*/ 309626 w 619252"/>
                      <a:gd name="connsiteY1" fmla="*/ 0 h 1089061"/>
                      <a:gd name="connsiteX2" fmla="*/ 619252 w 619252"/>
                      <a:gd name="connsiteY2" fmla="*/ 544531 h 1089061"/>
                      <a:gd name="connsiteX3" fmla="*/ 309626 w 619252"/>
                      <a:gd name="connsiteY3" fmla="*/ 1089062 h 1089061"/>
                      <a:gd name="connsiteX4" fmla="*/ 0 w 619252"/>
                      <a:gd name="connsiteY4" fmla="*/ 544531 h 1089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252" h="1089061" fill="none" extrusionOk="0">
                        <a:moveTo>
                          <a:pt x="0" y="544531"/>
                        </a:moveTo>
                        <a:cubicBezTo>
                          <a:pt x="45786" y="249227"/>
                          <a:pt x="148272" y="-19855"/>
                          <a:pt x="309626" y="0"/>
                        </a:cubicBezTo>
                        <a:cubicBezTo>
                          <a:pt x="429986" y="-7755"/>
                          <a:pt x="602793" y="259291"/>
                          <a:pt x="619252" y="544531"/>
                        </a:cubicBezTo>
                        <a:cubicBezTo>
                          <a:pt x="614851" y="803298"/>
                          <a:pt x="468683" y="1105662"/>
                          <a:pt x="309626" y="1089062"/>
                        </a:cubicBezTo>
                        <a:cubicBezTo>
                          <a:pt x="149513" y="1095158"/>
                          <a:pt x="40470" y="854997"/>
                          <a:pt x="0" y="544531"/>
                        </a:cubicBezTo>
                        <a:close/>
                      </a:path>
                      <a:path w="619252" h="1089061" stroke="0" extrusionOk="0">
                        <a:moveTo>
                          <a:pt x="0" y="544531"/>
                        </a:moveTo>
                        <a:cubicBezTo>
                          <a:pt x="-18964" y="232098"/>
                          <a:pt x="102587" y="13525"/>
                          <a:pt x="309626" y="0"/>
                        </a:cubicBezTo>
                        <a:cubicBezTo>
                          <a:pt x="554866" y="15629"/>
                          <a:pt x="586995" y="244821"/>
                          <a:pt x="619252" y="544531"/>
                        </a:cubicBezTo>
                        <a:cubicBezTo>
                          <a:pt x="613349" y="851031"/>
                          <a:pt x="475498" y="1117419"/>
                          <a:pt x="309626" y="1089062"/>
                        </a:cubicBezTo>
                        <a:cubicBezTo>
                          <a:pt x="122213" y="1080083"/>
                          <a:pt x="58467" y="873203"/>
                          <a:pt x="0" y="5445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A7F09D39-19A2-D842-A00B-D8FDB24D5AC6}"/>
              </a:ext>
            </a:extLst>
          </p:cNvPr>
          <p:cNvSpPr/>
          <p:nvPr/>
        </p:nvSpPr>
        <p:spPr>
          <a:xfrm rot="14932562">
            <a:off x="1839018" y="1420892"/>
            <a:ext cx="786730" cy="127620"/>
          </a:xfrm>
          <a:prstGeom prst="can">
            <a:avLst>
              <a:gd name="adj" fmla="val 50000"/>
            </a:avLst>
          </a:prstGeom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A65177F4-C65F-8A43-82F0-778BCC667D3E}"/>
              </a:ext>
            </a:extLst>
          </p:cNvPr>
          <p:cNvSpPr/>
          <p:nvPr/>
        </p:nvSpPr>
        <p:spPr>
          <a:xfrm>
            <a:off x="1392274" y="737957"/>
            <a:ext cx="1607906" cy="760288"/>
          </a:xfrm>
          <a:custGeom>
            <a:avLst/>
            <a:gdLst>
              <a:gd name="connsiteX0" fmla="*/ 0 w 1607906"/>
              <a:gd name="connsiteY0" fmla="*/ 760288 h 760288"/>
              <a:gd name="connsiteX1" fmla="*/ 698643 w 1607906"/>
              <a:gd name="connsiteY1" fmla="*/ 375007 h 760288"/>
              <a:gd name="connsiteX2" fmla="*/ 1607906 w 1607906"/>
              <a:gd name="connsiteY2" fmla="*/ 0 h 76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906" h="760288">
                <a:moveTo>
                  <a:pt x="0" y="760288"/>
                </a:moveTo>
                <a:cubicBezTo>
                  <a:pt x="215329" y="631005"/>
                  <a:pt x="430659" y="501722"/>
                  <a:pt x="698643" y="375007"/>
                </a:cubicBezTo>
                <a:cubicBezTo>
                  <a:pt x="966627" y="248292"/>
                  <a:pt x="1287266" y="124146"/>
                  <a:pt x="16079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63700529-486C-AD4C-9654-686010F87288}"/>
              </a:ext>
            </a:extLst>
          </p:cNvPr>
          <p:cNvSpPr/>
          <p:nvPr/>
        </p:nvSpPr>
        <p:spPr>
          <a:xfrm>
            <a:off x="1582346" y="1768548"/>
            <a:ext cx="1700373" cy="226031"/>
          </a:xfrm>
          <a:custGeom>
            <a:avLst/>
            <a:gdLst>
              <a:gd name="connsiteX0" fmla="*/ 0 w 1700373"/>
              <a:gd name="connsiteY0" fmla="*/ 226031 h 226031"/>
              <a:gd name="connsiteX1" fmla="*/ 806522 w 1700373"/>
              <a:gd name="connsiteY1" fmla="*/ 82193 h 226031"/>
              <a:gd name="connsiteX2" fmla="*/ 1700373 w 1700373"/>
              <a:gd name="connsiteY2" fmla="*/ 0 h 22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373" h="226031">
                <a:moveTo>
                  <a:pt x="0" y="226031"/>
                </a:moveTo>
                <a:cubicBezTo>
                  <a:pt x="261563" y="172948"/>
                  <a:pt x="523127" y="119865"/>
                  <a:pt x="806522" y="82193"/>
                </a:cubicBezTo>
                <a:cubicBezTo>
                  <a:pt x="1089917" y="44521"/>
                  <a:pt x="1395145" y="22260"/>
                  <a:pt x="17003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8FFFD805-ACEA-4E49-95BD-CD7D45C3A6EC}"/>
              </a:ext>
            </a:extLst>
          </p:cNvPr>
          <p:cNvSpPr/>
          <p:nvPr/>
        </p:nvSpPr>
        <p:spPr>
          <a:xfrm>
            <a:off x="1482766" y="1181982"/>
            <a:ext cx="1879600" cy="575370"/>
          </a:xfrm>
          <a:custGeom>
            <a:avLst/>
            <a:gdLst>
              <a:gd name="connsiteX0" fmla="*/ 0 w 1879600"/>
              <a:gd name="connsiteY0" fmla="*/ 575370 h 575370"/>
              <a:gd name="connsiteX1" fmla="*/ 722923 w 1879600"/>
              <a:gd name="connsiteY1" fmla="*/ 309647 h 575370"/>
              <a:gd name="connsiteX2" fmla="*/ 1660769 w 1879600"/>
              <a:gd name="connsiteY2" fmla="*/ 47831 h 575370"/>
              <a:gd name="connsiteX3" fmla="*/ 1879600 w 1879600"/>
              <a:gd name="connsiteY3" fmla="*/ 939 h 57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575370">
                <a:moveTo>
                  <a:pt x="0" y="575370"/>
                </a:moveTo>
                <a:cubicBezTo>
                  <a:pt x="223064" y="486470"/>
                  <a:pt x="446128" y="397570"/>
                  <a:pt x="722923" y="309647"/>
                </a:cubicBezTo>
                <a:cubicBezTo>
                  <a:pt x="999718" y="221724"/>
                  <a:pt x="1467990" y="99282"/>
                  <a:pt x="1660769" y="47831"/>
                </a:cubicBezTo>
                <a:cubicBezTo>
                  <a:pt x="1853549" y="-3620"/>
                  <a:pt x="1866574" y="-1341"/>
                  <a:pt x="1879600" y="939"/>
                </a:cubicBezTo>
              </a:path>
            </a:pathLst>
          </a:custGeom>
          <a:noFill/>
          <a:ln>
            <a:prstDash val="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649499C-B1B4-9E47-8D2B-D067D4C5B695}"/>
              </a:ext>
            </a:extLst>
          </p:cNvPr>
          <p:cNvCxnSpPr>
            <a:cxnSpLocks/>
          </p:cNvCxnSpPr>
          <p:nvPr/>
        </p:nvCxnSpPr>
        <p:spPr>
          <a:xfrm flipV="1">
            <a:off x="1830372" y="1490292"/>
            <a:ext cx="360106" cy="12963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rme libre 54">
            <a:extLst>
              <a:ext uri="{FF2B5EF4-FFF2-40B4-BE49-F238E27FC236}">
                <a16:creationId xmlns:a16="http://schemas.microsoft.com/office/drawing/2014/main" id="{22BC2074-79B4-BF4B-A371-01A145C639F6}"/>
              </a:ext>
            </a:extLst>
          </p:cNvPr>
          <p:cNvSpPr/>
          <p:nvPr/>
        </p:nvSpPr>
        <p:spPr>
          <a:xfrm>
            <a:off x="2995043" y="741596"/>
            <a:ext cx="305676" cy="1031875"/>
          </a:xfrm>
          <a:custGeom>
            <a:avLst/>
            <a:gdLst>
              <a:gd name="connsiteX0" fmla="*/ 0 w 305676"/>
              <a:gd name="connsiteY0" fmla="*/ 0 h 1031875"/>
              <a:gd name="connsiteX1" fmla="*/ 60325 w 305676"/>
              <a:gd name="connsiteY1" fmla="*/ 41275 h 1031875"/>
              <a:gd name="connsiteX2" fmla="*/ 117475 w 305676"/>
              <a:gd name="connsiteY2" fmla="*/ 165100 h 1031875"/>
              <a:gd name="connsiteX3" fmla="*/ 171450 w 305676"/>
              <a:gd name="connsiteY3" fmla="*/ 301625 h 1031875"/>
              <a:gd name="connsiteX4" fmla="*/ 225425 w 305676"/>
              <a:gd name="connsiteY4" fmla="*/ 473075 h 1031875"/>
              <a:gd name="connsiteX5" fmla="*/ 273050 w 305676"/>
              <a:gd name="connsiteY5" fmla="*/ 673100 h 1031875"/>
              <a:gd name="connsiteX6" fmla="*/ 298450 w 305676"/>
              <a:gd name="connsiteY6" fmla="*/ 841375 h 1031875"/>
              <a:gd name="connsiteX7" fmla="*/ 304800 w 305676"/>
              <a:gd name="connsiteY7" fmla="*/ 962025 h 1031875"/>
              <a:gd name="connsiteX8" fmla="*/ 282575 w 305676"/>
              <a:gd name="connsiteY8" fmla="*/ 1031875 h 103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676" h="1031875">
                <a:moveTo>
                  <a:pt x="0" y="0"/>
                </a:moveTo>
                <a:cubicBezTo>
                  <a:pt x="20373" y="6879"/>
                  <a:pt x="40746" y="13758"/>
                  <a:pt x="60325" y="41275"/>
                </a:cubicBezTo>
                <a:cubicBezTo>
                  <a:pt x="79904" y="68792"/>
                  <a:pt x="98954" y="121708"/>
                  <a:pt x="117475" y="165100"/>
                </a:cubicBezTo>
                <a:cubicBezTo>
                  <a:pt x="135996" y="208492"/>
                  <a:pt x="153458" y="250296"/>
                  <a:pt x="171450" y="301625"/>
                </a:cubicBezTo>
                <a:cubicBezTo>
                  <a:pt x="189442" y="352954"/>
                  <a:pt x="208492" y="411163"/>
                  <a:pt x="225425" y="473075"/>
                </a:cubicBezTo>
                <a:cubicBezTo>
                  <a:pt x="242358" y="534987"/>
                  <a:pt x="260879" y="611717"/>
                  <a:pt x="273050" y="673100"/>
                </a:cubicBezTo>
                <a:cubicBezTo>
                  <a:pt x="285221" y="734483"/>
                  <a:pt x="293158" y="793221"/>
                  <a:pt x="298450" y="841375"/>
                </a:cubicBezTo>
                <a:cubicBezTo>
                  <a:pt x="303742" y="889529"/>
                  <a:pt x="307446" y="930275"/>
                  <a:pt x="304800" y="962025"/>
                </a:cubicBezTo>
                <a:cubicBezTo>
                  <a:pt x="302154" y="993775"/>
                  <a:pt x="292364" y="1012825"/>
                  <a:pt x="282575" y="1031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orme libre 55">
            <a:extLst>
              <a:ext uri="{FF2B5EF4-FFF2-40B4-BE49-F238E27FC236}">
                <a16:creationId xmlns:a16="http://schemas.microsoft.com/office/drawing/2014/main" id="{CE2DF671-997B-0847-8773-0C0ABB220339}"/>
              </a:ext>
            </a:extLst>
          </p:cNvPr>
          <p:cNvSpPr/>
          <p:nvPr/>
        </p:nvSpPr>
        <p:spPr>
          <a:xfrm>
            <a:off x="2058418" y="1125771"/>
            <a:ext cx="287288" cy="727075"/>
          </a:xfrm>
          <a:custGeom>
            <a:avLst/>
            <a:gdLst>
              <a:gd name="connsiteX0" fmla="*/ 0 w 287288"/>
              <a:gd name="connsiteY0" fmla="*/ 0 h 727075"/>
              <a:gd name="connsiteX1" fmla="*/ 88900 w 287288"/>
              <a:gd name="connsiteY1" fmla="*/ 149225 h 727075"/>
              <a:gd name="connsiteX2" fmla="*/ 174625 w 287288"/>
              <a:gd name="connsiteY2" fmla="*/ 355600 h 727075"/>
              <a:gd name="connsiteX3" fmla="*/ 254000 w 287288"/>
              <a:gd name="connsiteY3" fmla="*/ 568325 h 727075"/>
              <a:gd name="connsiteX4" fmla="*/ 285750 w 287288"/>
              <a:gd name="connsiteY4" fmla="*/ 695325 h 727075"/>
              <a:gd name="connsiteX5" fmla="*/ 279400 w 287288"/>
              <a:gd name="connsiteY5" fmla="*/ 727075 h 72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288" h="727075">
                <a:moveTo>
                  <a:pt x="0" y="0"/>
                </a:moveTo>
                <a:cubicBezTo>
                  <a:pt x="29898" y="44979"/>
                  <a:pt x="59796" y="89958"/>
                  <a:pt x="88900" y="149225"/>
                </a:cubicBezTo>
                <a:cubicBezTo>
                  <a:pt x="118004" y="208492"/>
                  <a:pt x="147108" y="285750"/>
                  <a:pt x="174625" y="355600"/>
                </a:cubicBezTo>
                <a:cubicBezTo>
                  <a:pt x="202142" y="425450"/>
                  <a:pt x="235479" y="511704"/>
                  <a:pt x="254000" y="568325"/>
                </a:cubicBezTo>
                <a:cubicBezTo>
                  <a:pt x="272521" y="624946"/>
                  <a:pt x="281517" y="668867"/>
                  <a:pt x="285750" y="695325"/>
                </a:cubicBezTo>
                <a:cubicBezTo>
                  <a:pt x="289983" y="721783"/>
                  <a:pt x="284691" y="724429"/>
                  <a:pt x="279400" y="727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orme libre 56">
            <a:extLst>
              <a:ext uri="{FF2B5EF4-FFF2-40B4-BE49-F238E27FC236}">
                <a16:creationId xmlns:a16="http://schemas.microsoft.com/office/drawing/2014/main" id="{95C1BA5C-C73F-C043-B83D-B68DB8AF124E}"/>
              </a:ext>
            </a:extLst>
          </p:cNvPr>
          <p:cNvSpPr/>
          <p:nvPr/>
        </p:nvSpPr>
        <p:spPr>
          <a:xfrm>
            <a:off x="2118743" y="1100371"/>
            <a:ext cx="287288" cy="727075"/>
          </a:xfrm>
          <a:custGeom>
            <a:avLst/>
            <a:gdLst>
              <a:gd name="connsiteX0" fmla="*/ 0 w 287288"/>
              <a:gd name="connsiteY0" fmla="*/ 0 h 727075"/>
              <a:gd name="connsiteX1" fmla="*/ 88900 w 287288"/>
              <a:gd name="connsiteY1" fmla="*/ 149225 h 727075"/>
              <a:gd name="connsiteX2" fmla="*/ 174625 w 287288"/>
              <a:gd name="connsiteY2" fmla="*/ 355600 h 727075"/>
              <a:gd name="connsiteX3" fmla="*/ 254000 w 287288"/>
              <a:gd name="connsiteY3" fmla="*/ 568325 h 727075"/>
              <a:gd name="connsiteX4" fmla="*/ 285750 w 287288"/>
              <a:gd name="connsiteY4" fmla="*/ 695325 h 727075"/>
              <a:gd name="connsiteX5" fmla="*/ 279400 w 287288"/>
              <a:gd name="connsiteY5" fmla="*/ 727075 h 72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288" h="727075">
                <a:moveTo>
                  <a:pt x="0" y="0"/>
                </a:moveTo>
                <a:cubicBezTo>
                  <a:pt x="29898" y="44979"/>
                  <a:pt x="59796" y="89958"/>
                  <a:pt x="88900" y="149225"/>
                </a:cubicBezTo>
                <a:cubicBezTo>
                  <a:pt x="118004" y="208492"/>
                  <a:pt x="147108" y="285750"/>
                  <a:pt x="174625" y="355600"/>
                </a:cubicBezTo>
                <a:cubicBezTo>
                  <a:pt x="202142" y="425450"/>
                  <a:pt x="235479" y="511704"/>
                  <a:pt x="254000" y="568325"/>
                </a:cubicBezTo>
                <a:cubicBezTo>
                  <a:pt x="272521" y="624946"/>
                  <a:pt x="281517" y="668867"/>
                  <a:pt x="285750" y="695325"/>
                </a:cubicBezTo>
                <a:cubicBezTo>
                  <a:pt x="289983" y="721783"/>
                  <a:pt x="284691" y="724429"/>
                  <a:pt x="279400" y="727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7DDA6908-C1BF-B947-A1BB-154416BCF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4323" y="1281475"/>
            <a:ext cx="420424" cy="320227"/>
          </a:xfrm>
          <a:prstGeom prst="bentConnector3">
            <a:avLst>
              <a:gd name="adj1" fmla="val 1821"/>
            </a:avLst>
          </a:prstGeom>
          <a:ln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C981CBA-BF81-CC49-9D07-5F3834E20781}"/>
                  </a:ext>
                </a:extLst>
              </p:cNvPr>
              <p:cNvSpPr txBox="1"/>
              <p:nvPr/>
            </p:nvSpPr>
            <p:spPr>
              <a:xfrm>
                <a:off x="862405" y="942495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C981CBA-BF81-CC49-9D07-5F3834E20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05" y="942495"/>
                <a:ext cx="541809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E79499-81EE-334E-B573-D10897C0CFCE}"/>
                  </a:ext>
                </a:extLst>
              </p:cNvPr>
              <p:cNvSpPr/>
              <p:nvPr/>
            </p:nvSpPr>
            <p:spPr>
              <a:xfrm>
                <a:off x="1312880" y="1783604"/>
                <a:ext cx="3441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E79499-81EE-334E-B573-D10897C0C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80" y="1783604"/>
                <a:ext cx="3441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0D2EAC-28DE-AC45-BB9F-738D477CC2CB}"/>
                  </a:ext>
                </a:extLst>
              </p:cNvPr>
              <p:cNvSpPr/>
              <p:nvPr/>
            </p:nvSpPr>
            <p:spPr>
              <a:xfrm>
                <a:off x="2024869" y="1469667"/>
                <a:ext cx="2853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0D2EAC-28DE-AC45-BB9F-738D477CC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69" y="1469667"/>
                <a:ext cx="28533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56881CF-7246-AE4B-AC88-41F700C0EB6C}"/>
                  </a:ext>
                </a:extLst>
              </p:cNvPr>
              <p:cNvSpPr/>
              <p:nvPr/>
            </p:nvSpPr>
            <p:spPr>
              <a:xfrm>
                <a:off x="2982000" y="1174810"/>
                <a:ext cx="3408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56881CF-7246-AE4B-AC88-41F700C0E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00" y="1174810"/>
                <a:ext cx="34086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E995C9FB-6F13-2E41-8248-FDACA961CD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6805" y="601929"/>
            <a:ext cx="528512" cy="219316"/>
          </a:xfrm>
          <a:prstGeom prst="bentConnector3">
            <a:avLst>
              <a:gd name="adj1" fmla="val 724"/>
            </a:avLst>
          </a:prstGeom>
          <a:ln>
            <a:solidFill>
              <a:schemeClr val="tx2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A93B9B5-6966-3E41-9CC7-1CD936D36401}"/>
                  </a:ext>
                </a:extLst>
              </p:cNvPr>
              <p:cNvSpPr txBox="1"/>
              <p:nvPr/>
            </p:nvSpPr>
            <p:spPr>
              <a:xfrm>
                <a:off x="3029814" y="210243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A93B9B5-6966-3E41-9CC7-1CD936D36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14" y="210243"/>
                <a:ext cx="541809" cy="276999"/>
              </a:xfrm>
              <a:prstGeom prst="rect">
                <a:avLst/>
              </a:prstGeom>
              <a:blipFill>
                <a:blip r:embed="rId6"/>
                <a:stretch>
                  <a:fillRect r="-2326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B1FB662-0C9D-054A-907E-833E33002666}"/>
                  </a:ext>
                </a:extLst>
              </p:cNvPr>
              <p:cNvSpPr txBox="1"/>
              <p:nvPr/>
            </p:nvSpPr>
            <p:spPr>
              <a:xfrm rot="20287188">
                <a:off x="1693223" y="1271808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B1FB662-0C9D-054A-907E-833E33002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7188">
                <a:off x="1693223" y="1271808"/>
                <a:ext cx="54180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86033F4E-D5B2-5E45-B0A0-84EED21FAAC4}"/>
                  </a:ext>
                </a:extLst>
              </p:cNvPr>
              <p:cNvSpPr txBox="1"/>
              <p:nvPr/>
            </p:nvSpPr>
            <p:spPr>
              <a:xfrm rot="20725018">
                <a:off x="2268990" y="1092876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86033F4E-D5B2-5E45-B0A0-84EED21FA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5018">
                <a:off x="2268990" y="1092876"/>
                <a:ext cx="54180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01D5C4D-1476-B046-A57F-FBA3407ADC80}"/>
              </a:ext>
            </a:extLst>
          </p:cNvPr>
          <p:cNvCxnSpPr>
            <a:cxnSpLocks/>
          </p:cNvCxnSpPr>
          <p:nvPr/>
        </p:nvCxnSpPr>
        <p:spPr>
          <a:xfrm>
            <a:off x="2345706" y="1869172"/>
            <a:ext cx="98853" cy="26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9176352-C583-5741-8EA4-95A867C3C957}"/>
              </a:ext>
            </a:extLst>
          </p:cNvPr>
          <p:cNvCxnSpPr>
            <a:cxnSpLocks/>
          </p:cNvCxnSpPr>
          <p:nvPr/>
        </p:nvCxnSpPr>
        <p:spPr>
          <a:xfrm>
            <a:off x="2398143" y="1810085"/>
            <a:ext cx="108510" cy="30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0456AED-7FA9-6A4E-B5D2-C20205B7345A}"/>
              </a:ext>
            </a:extLst>
          </p:cNvPr>
          <p:cNvCxnSpPr>
            <a:cxnSpLocks/>
          </p:cNvCxnSpPr>
          <p:nvPr/>
        </p:nvCxnSpPr>
        <p:spPr>
          <a:xfrm flipV="1">
            <a:off x="2058901" y="2050777"/>
            <a:ext cx="360106" cy="129633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64DE099-5FE3-F341-91B5-C3D7A2F7E52C}"/>
              </a:ext>
            </a:extLst>
          </p:cNvPr>
          <p:cNvCxnSpPr>
            <a:cxnSpLocks/>
          </p:cNvCxnSpPr>
          <p:nvPr/>
        </p:nvCxnSpPr>
        <p:spPr>
          <a:xfrm flipV="1">
            <a:off x="2478711" y="1899566"/>
            <a:ext cx="360106" cy="129633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9529E24-D935-1B48-9A4F-6C83D17AAABF}"/>
                  </a:ext>
                </a:extLst>
              </p:cNvPr>
              <p:cNvSpPr/>
              <p:nvPr/>
            </p:nvSpPr>
            <p:spPr>
              <a:xfrm>
                <a:off x="2021910" y="1895204"/>
                <a:ext cx="3670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9529E24-D935-1B48-9A4F-6C83D17AA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10" y="1895204"/>
                <a:ext cx="36708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B8192B-43EF-F849-AE37-BB88751D79B6}"/>
              </a:ext>
            </a:extLst>
          </p:cNvPr>
          <p:cNvCxnSpPr>
            <a:cxnSpLocks/>
          </p:cNvCxnSpPr>
          <p:nvPr/>
        </p:nvCxnSpPr>
        <p:spPr>
          <a:xfrm flipV="1">
            <a:off x="2308525" y="1368017"/>
            <a:ext cx="304104" cy="8901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D23B2875-D114-1441-8A0F-82D8069F0797}"/>
              </a:ext>
            </a:extLst>
          </p:cNvPr>
          <p:cNvSpPr/>
          <p:nvPr/>
        </p:nvSpPr>
        <p:spPr>
          <a:xfrm>
            <a:off x="1483466" y="1732276"/>
            <a:ext cx="45719" cy="4571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3AE418C-7A00-3A4A-A862-4C7E3B0669A7}"/>
              </a:ext>
            </a:extLst>
          </p:cNvPr>
          <p:cNvSpPr/>
          <p:nvPr/>
        </p:nvSpPr>
        <p:spPr>
          <a:xfrm>
            <a:off x="3125310" y="1207144"/>
            <a:ext cx="45719" cy="4571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0F52C05B-C8F7-E845-8761-7B91922B9194}"/>
              </a:ext>
            </a:extLst>
          </p:cNvPr>
          <p:cNvSpPr/>
          <p:nvPr/>
        </p:nvSpPr>
        <p:spPr>
          <a:xfrm>
            <a:off x="2182318" y="1464507"/>
            <a:ext cx="45719" cy="4571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eur en angle 93">
            <a:extLst>
              <a:ext uri="{FF2B5EF4-FFF2-40B4-BE49-F238E27FC236}">
                <a16:creationId xmlns:a16="http://schemas.microsoft.com/office/drawing/2014/main" id="{F3E478CB-7832-4E4D-86C4-3B312E0705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5181" y="815695"/>
            <a:ext cx="528512" cy="219316"/>
          </a:xfrm>
          <a:prstGeom prst="bentConnector3">
            <a:avLst>
              <a:gd name="adj1" fmla="val 724"/>
            </a:avLst>
          </a:prstGeom>
          <a:ln>
            <a:solidFill>
              <a:schemeClr val="tx2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B3A4A37-A93D-BA4F-9258-BF504DBB44A7}"/>
                  </a:ext>
                </a:extLst>
              </p:cNvPr>
              <p:cNvSpPr txBox="1"/>
              <p:nvPr/>
            </p:nvSpPr>
            <p:spPr>
              <a:xfrm>
                <a:off x="1952709" y="446046"/>
                <a:ext cx="88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B3A4A37-A93D-BA4F-9258-BF504DBB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09" y="446046"/>
                <a:ext cx="886108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ADD8BA50-60A5-9447-B94D-9951F21ABF98}"/>
              </a:ext>
            </a:extLst>
          </p:cNvPr>
          <p:cNvSpPr/>
          <p:nvPr/>
        </p:nvSpPr>
        <p:spPr>
          <a:xfrm>
            <a:off x="5399165" y="1008000"/>
            <a:ext cx="347613" cy="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55BFF39-07AB-BF42-A59F-C7090217657C}"/>
              </a:ext>
            </a:extLst>
          </p:cNvPr>
          <p:cNvCxnSpPr/>
          <p:nvPr/>
        </p:nvCxnSpPr>
        <p:spPr>
          <a:xfrm>
            <a:off x="5028210" y="1061340"/>
            <a:ext cx="364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>
            <a:extLst>
              <a:ext uri="{FF2B5EF4-FFF2-40B4-BE49-F238E27FC236}">
                <a16:creationId xmlns:a16="http://schemas.microsoft.com/office/drawing/2014/main" id="{AD074731-B630-8D4B-B113-3912FFA0A725}"/>
              </a:ext>
            </a:extLst>
          </p:cNvPr>
          <p:cNvSpPr/>
          <p:nvPr/>
        </p:nvSpPr>
        <p:spPr>
          <a:xfrm>
            <a:off x="4729772" y="917340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F4C0343-1C4F-B547-A641-743FDCA25858}"/>
              </a:ext>
            </a:extLst>
          </p:cNvPr>
          <p:cNvSpPr txBox="1"/>
          <p:nvPr/>
        </p:nvSpPr>
        <p:spPr>
          <a:xfrm>
            <a:off x="4765296" y="922989"/>
            <a:ext cx="2115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dirty="0"/>
              <a:t>- +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5E53558-A703-FC4F-B8DA-598D05A53B3B}"/>
              </a:ext>
            </a:extLst>
          </p:cNvPr>
          <p:cNvCxnSpPr/>
          <p:nvPr/>
        </p:nvCxnSpPr>
        <p:spPr>
          <a:xfrm>
            <a:off x="4351124" y="1061339"/>
            <a:ext cx="36466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100F7F1B-B2CB-554D-8E64-6B48E48E873A}"/>
              </a:ext>
            </a:extLst>
          </p:cNvPr>
          <p:cNvCxnSpPr/>
          <p:nvPr/>
        </p:nvCxnSpPr>
        <p:spPr>
          <a:xfrm>
            <a:off x="5759730" y="1061339"/>
            <a:ext cx="364666" cy="0"/>
          </a:xfrm>
          <a:prstGeom prst="line">
            <a:avLst/>
          </a:prstGeom>
          <a:ln w="127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59DB28E8-839F-464D-8725-BAE54CB63575}"/>
              </a:ext>
            </a:extLst>
          </p:cNvPr>
          <p:cNvCxnSpPr>
            <a:cxnSpLocks/>
          </p:cNvCxnSpPr>
          <p:nvPr/>
        </p:nvCxnSpPr>
        <p:spPr>
          <a:xfrm flipV="1">
            <a:off x="6124396" y="1061339"/>
            <a:ext cx="0" cy="3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FFD24D9A-28FB-DF46-B77C-2067DFED7238}"/>
              </a:ext>
            </a:extLst>
          </p:cNvPr>
          <p:cNvSpPr/>
          <p:nvPr/>
        </p:nvSpPr>
        <p:spPr>
          <a:xfrm>
            <a:off x="5980396" y="1421339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09135BD-BAF1-0244-9723-0462402D2118}"/>
              </a:ext>
            </a:extLst>
          </p:cNvPr>
          <p:cNvCxnSpPr>
            <a:cxnSpLocks/>
          </p:cNvCxnSpPr>
          <p:nvPr/>
        </p:nvCxnSpPr>
        <p:spPr>
          <a:xfrm flipV="1">
            <a:off x="6124396" y="1699859"/>
            <a:ext cx="0" cy="3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4B5DE5-DF17-5C42-BE94-80DE523F1E12}"/>
              </a:ext>
            </a:extLst>
          </p:cNvPr>
          <p:cNvSpPr/>
          <p:nvPr/>
        </p:nvSpPr>
        <p:spPr>
          <a:xfrm>
            <a:off x="6042377" y="2069338"/>
            <a:ext cx="164038" cy="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4CFD68DA-E774-B044-8D52-1A5CA0C5E396}"/>
              </a:ext>
            </a:extLst>
          </p:cNvPr>
          <p:cNvCxnSpPr>
            <a:stCxn id="106" idx="4"/>
            <a:endCxn id="106" idx="0"/>
          </p:cNvCxnSpPr>
          <p:nvPr/>
        </p:nvCxnSpPr>
        <p:spPr>
          <a:xfrm flipV="1">
            <a:off x="6124396" y="1421339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E74709A5-4EA7-A44C-A9CE-A10E9C65A318}"/>
              </a:ext>
            </a:extLst>
          </p:cNvPr>
          <p:cNvCxnSpPr>
            <a:cxnSpLocks/>
          </p:cNvCxnSpPr>
          <p:nvPr/>
        </p:nvCxnSpPr>
        <p:spPr>
          <a:xfrm flipV="1">
            <a:off x="1150437" y="1752127"/>
            <a:ext cx="360106" cy="12963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F0D8D800-D66A-1148-B45B-2BF1C7D4E7FB}"/>
              </a:ext>
            </a:extLst>
          </p:cNvPr>
          <p:cNvCxnSpPr>
            <a:cxnSpLocks/>
          </p:cNvCxnSpPr>
          <p:nvPr/>
        </p:nvCxnSpPr>
        <p:spPr>
          <a:xfrm flipV="1">
            <a:off x="3156102" y="1147362"/>
            <a:ext cx="370805" cy="7068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49A111E9-9A41-4F49-B3EE-3F17042E41D4}"/>
                  </a:ext>
                </a:extLst>
              </p:cNvPr>
              <p:cNvSpPr txBox="1"/>
              <p:nvPr/>
            </p:nvSpPr>
            <p:spPr>
              <a:xfrm rot="20093428">
                <a:off x="877956" y="1630048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49A111E9-9A41-4F49-B3EE-3F17042E4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93428">
                <a:off x="877956" y="1630048"/>
                <a:ext cx="54180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270A77B3-CB8F-9C4D-AFE1-BCB6D476096F}"/>
                  </a:ext>
                </a:extLst>
              </p:cNvPr>
              <p:cNvSpPr txBox="1"/>
              <p:nvPr/>
            </p:nvSpPr>
            <p:spPr>
              <a:xfrm rot="21164060">
                <a:off x="3178026" y="865795"/>
                <a:ext cx="541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270A77B3-CB8F-9C4D-AFE1-BCB6D476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4060">
                <a:off x="3178026" y="865795"/>
                <a:ext cx="54180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39E6531A-7989-0243-A12B-DC3F6E5652ED}"/>
              </a:ext>
            </a:extLst>
          </p:cNvPr>
          <p:cNvCxnSpPr/>
          <p:nvPr/>
        </p:nvCxnSpPr>
        <p:spPr>
          <a:xfrm>
            <a:off x="5392876" y="1172759"/>
            <a:ext cx="35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562EBA5-9A0C-B842-A4FD-0DC10B96FE6F}"/>
                  </a:ext>
                </a:extLst>
              </p:cNvPr>
              <p:cNvSpPr txBox="1"/>
              <p:nvPr/>
            </p:nvSpPr>
            <p:spPr>
              <a:xfrm>
                <a:off x="5475955" y="1173837"/>
                <a:ext cx="1877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562EBA5-9A0C-B842-A4FD-0DC10B96F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55" y="1173837"/>
                <a:ext cx="187744" cy="184666"/>
              </a:xfrm>
              <a:prstGeom prst="rect">
                <a:avLst/>
              </a:prstGeom>
              <a:blipFill>
                <a:blip r:embed="rId13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C7FDD71A-4288-AD46-8B31-5CC14CAB3347}"/>
                  </a:ext>
                </a:extLst>
              </p:cNvPr>
              <p:cNvSpPr txBox="1"/>
              <p:nvPr/>
            </p:nvSpPr>
            <p:spPr>
              <a:xfrm>
                <a:off x="5475955" y="760005"/>
                <a:ext cx="202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C7FDD71A-4288-AD46-8B31-5CC14CAB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55" y="760005"/>
                <a:ext cx="202555" cy="184666"/>
              </a:xfrm>
              <a:prstGeom prst="rect">
                <a:avLst/>
              </a:prstGeom>
              <a:blipFill>
                <a:blip r:embed="rId14"/>
                <a:stretch>
                  <a:fillRect l="-11765" r="-5882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C92D2582-A610-6147-83FD-E1AF5332BB07}"/>
                  </a:ext>
                </a:extLst>
              </p:cNvPr>
              <p:cNvSpPr txBox="1"/>
              <p:nvPr/>
            </p:nvSpPr>
            <p:spPr>
              <a:xfrm>
                <a:off x="4808045" y="1205340"/>
                <a:ext cx="1858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C92D2582-A610-6147-83FD-E1AF5332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45" y="1205340"/>
                <a:ext cx="185884" cy="184666"/>
              </a:xfrm>
              <a:prstGeom prst="rect">
                <a:avLst/>
              </a:prstGeom>
              <a:blipFill>
                <a:blip r:embed="rId15"/>
                <a:stretch>
                  <a:fillRect l="-20000" r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3564D022-B520-E244-AD3E-6C4B06BD6BB1}"/>
              </a:ext>
            </a:extLst>
          </p:cNvPr>
          <p:cNvCxnSpPr/>
          <p:nvPr/>
        </p:nvCxnSpPr>
        <p:spPr>
          <a:xfrm>
            <a:off x="3896137" y="1058458"/>
            <a:ext cx="35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33B0E24B-D329-C249-9477-08E78ED2145D}"/>
                  </a:ext>
                </a:extLst>
              </p:cNvPr>
              <p:cNvSpPr txBox="1"/>
              <p:nvPr/>
            </p:nvSpPr>
            <p:spPr>
              <a:xfrm>
                <a:off x="3967420" y="1059538"/>
                <a:ext cx="1877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33B0E24B-D329-C249-9477-08E78ED2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20" y="1059538"/>
                <a:ext cx="187744" cy="184666"/>
              </a:xfrm>
              <a:prstGeom prst="rect">
                <a:avLst/>
              </a:prstGeom>
              <a:blipFill>
                <a:blip r:embed="rId16"/>
                <a:stretch>
                  <a:fillRect l="-20000" r="-6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9BA321C6-E90A-4949-A6EE-0E0556E9C4FC}"/>
              </a:ext>
            </a:extLst>
          </p:cNvPr>
          <p:cNvCxnSpPr/>
          <p:nvPr/>
        </p:nvCxnSpPr>
        <p:spPr>
          <a:xfrm>
            <a:off x="6212617" y="1058458"/>
            <a:ext cx="35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12209537-DDDC-654C-BA96-80D3840CBCD2}"/>
                  </a:ext>
                </a:extLst>
              </p:cNvPr>
              <p:cNvSpPr txBox="1"/>
              <p:nvPr/>
            </p:nvSpPr>
            <p:spPr>
              <a:xfrm>
                <a:off x="6283900" y="1059538"/>
                <a:ext cx="184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12209537-DDDC-654C-BA96-80D3840C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00" y="1059538"/>
                <a:ext cx="184153" cy="184666"/>
              </a:xfrm>
              <a:prstGeom prst="rect">
                <a:avLst/>
              </a:prstGeom>
              <a:blipFill>
                <a:blip r:embed="rId17"/>
                <a:stretch>
                  <a:fillRect l="-20000" r="-6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90CF9864-3D6B-5244-953F-0776E19EC3D8}"/>
                  </a:ext>
                </a:extLst>
              </p:cNvPr>
              <p:cNvSpPr txBox="1"/>
              <p:nvPr/>
            </p:nvSpPr>
            <p:spPr>
              <a:xfrm>
                <a:off x="6283900" y="1432918"/>
                <a:ext cx="1647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90CF9864-3D6B-5244-953F-0776E19EC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00" y="1432918"/>
                <a:ext cx="164724" cy="184666"/>
              </a:xfrm>
              <a:prstGeom prst="rect">
                <a:avLst/>
              </a:prstGeom>
              <a:blipFill>
                <a:blip r:embed="rId18"/>
                <a:stretch>
                  <a:fillRect l="-28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9BBF4FA8-DE4C-054E-9B73-8BBD16DE6F92}"/>
                  </a:ext>
                </a:extLst>
              </p:cNvPr>
              <p:cNvSpPr txBox="1"/>
              <p:nvPr/>
            </p:nvSpPr>
            <p:spPr>
              <a:xfrm>
                <a:off x="4281004" y="823334"/>
                <a:ext cx="1885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9BBF4FA8-DE4C-054E-9B73-8BBD16DE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04" y="823334"/>
                <a:ext cx="188577" cy="184666"/>
              </a:xfrm>
              <a:prstGeom prst="rect">
                <a:avLst/>
              </a:prstGeom>
              <a:blipFill>
                <a:blip r:embed="rId19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7DDE8D-D730-9B4F-B59B-0CDCF6C66556}"/>
                  </a:ext>
                </a:extLst>
              </p:cNvPr>
              <p:cNvSpPr txBox="1"/>
              <p:nvPr/>
            </p:nvSpPr>
            <p:spPr>
              <a:xfrm>
                <a:off x="6016384" y="823334"/>
                <a:ext cx="1885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7DDE8D-D730-9B4F-B59B-0CDCF6C6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84" y="823334"/>
                <a:ext cx="188577" cy="184666"/>
              </a:xfrm>
              <a:prstGeom prst="rect">
                <a:avLst/>
              </a:prstGeom>
              <a:blipFill>
                <a:blip r:embed="rId20"/>
                <a:stretch>
                  <a:fillRect l="-1875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59940C90-BEBD-804A-BCE5-8ED81E4D4139}"/>
                  </a:ext>
                </a:extLst>
              </p:cNvPr>
              <p:cNvSpPr txBox="1"/>
              <p:nvPr/>
            </p:nvSpPr>
            <p:spPr>
              <a:xfrm>
                <a:off x="2390099" y="2320872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59940C90-BEBD-804A-BCE5-8ED81E4D4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99" y="2320872"/>
                <a:ext cx="252249" cy="184666"/>
              </a:xfrm>
              <a:prstGeom prst="rect">
                <a:avLst/>
              </a:prstGeom>
              <a:blipFill>
                <a:blip r:embed="rId21"/>
                <a:stretch>
                  <a:fillRect l="-19048" r="-1904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7713486-D49A-794A-A5E8-F97F1F166F7D}"/>
                  </a:ext>
                </a:extLst>
              </p:cNvPr>
              <p:cNvSpPr txBox="1"/>
              <p:nvPr/>
            </p:nvSpPr>
            <p:spPr>
              <a:xfrm>
                <a:off x="4808045" y="2320872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7713486-D49A-794A-A5E8-F97F1F16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45" y="2320872"/>
                <a:ext cx="252249" cy="184666"/>
              </a:xfrm>
              <a:prstGeom prst="rect">
                <a:avLst/>
              </a:prstGeom>
              <a:blipFill>
                <a:blip r:embed="rId22"/>
                <a:stretch>
                  <a:fillRect l="-20000" r="-2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D344AE0C-3DB5-F14B-BBDA-EABC091FBF7A}"/>
              </a:ext>
            </a:extLst>
          </p:cNvPr>
          <p:cNvCxnSpPr/>
          <p:nvPr/>
        </p:nvCxnSpPr>
        <p:spPr>
          <a:xfrm>
            <a:off x="2857323" y="3857403"/>
            <a:ext cx="364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380B99AD-B6C9-DE43-9E6B-6AB505C30B8F}"/>
              </a:ext>
            </a:extLst>
          </p:cNvPr>
          <p:cNvSpPr/>
          <p:nvPr/>
        </p:nvSpPr>
        <p:spPr>
          <a:xfrm>
            <a:off x="2566505" y="3713403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63D376B-79FF-824F-B146-E75E0DECCDA9}"/>
              </a:ext>
            </a:extLst>
          </p:cNvPr>
          <p:cNvSpPr txBox="1"/>
          <p:nvPr/>
        </p:nvSpPr>
        <p:spPr>
          <a:xfrm>
            <a:off x="2602029" y="3719052"/>
            <a:ext cx="2115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dirty="0"/>
              <a:t>- +</a:t>
            </a:r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149B29C-FB42-4540-94AB-80F4C087D970}"/>
              </a:ext>
            </a:extLst>
          </p:cNvPr>
          <p:cNvCxnSpPr/>
          <p:nvPr/>
        </p:nvCxnSpPr>
        <p:spPr>
          <a:xfrm>
            <a:off x="2197481" y="3857402"/>
            <a:ext cx="36466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22AE7FB8-CB0C-8747-98E0-EB7BBEDC0655}"/>
                  </a:ext>
                </a:extLst>
              </p:cNvPr>
              <p:cNvSpPr txBox="1"/>
              <p:nvPr/>
            </p:nvSpPr>
            <p:spPr>
              <a:xfrm>
                <a:off x="2644778" y="4001403"/>
                <a:ext cx="1631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22AE7FB8-CB0C-8747-98E0-EB7BBEDC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78" y="4001403"/>
                <a:ext cx="163186" cy="199542"/>
              </a:xfrm>
              <a:prstGeom prst="rect">
                <a:avLst/>
              </a:prstGeom>
              <a:blipFill>
                <a:blip r:embed="rId23"/>
                <a:stretch>
                  <a:fillRect l="-14286" r="-14286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1BE5FC55-A46C-E245-801E-F86B364773D1}"/>
              </a:ext>
            </a:extLst>
          </p:cNvPr>
          <p:cNvCxnSpPr>
            <a:cxnSpLocks/>
          </p:cNvCxnSpPr>
          <p:nvPr/>
        </p:nvCxnSpPr>
        <p:spPr>
          <a:xfrm flipV="1">
            <a:off x="4768514" y="3864484"/>
            <a:ext cx="0" cy="36000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23B307CA-57D4-394A-A393-DA3AD9453B12}"/>
              </a:ext>
            </a:extLst>
          </p:cNvPr>
          <p:cNvSpPr/>
          <p:nvPr/>
        </p:nvSpPr>
        <p:spPr>
          <a:xfrm>
            <a:off x="4624514" y="4224484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F02504B2-F2CC-6F48-93BE-CCC1EB2E48F1}"/>
              </a:ext>
            </a:extLst>
          </p:cNvPr>
          <p:cNvCxnSpPr>
            <a:cxnSpLocks/>
          </p:cNvCxnSpPr>
          <p:nvPr/>
        </p:nvCxnSpPr>
        <p:spPr>
          <a:xfrm flipV="1">
            <a:off x="4768514" y="4503004"/>
            <a:ext cx="0" cy="3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026A59B-E683-6E45-82FF-5DB09A3F9C45}"/>
              </a:ext>
            </a:extLst>
          </p:cNvPr>
          <p:cNvSpPr/>
          <p:nvPr/>
        </p:nvSpPr>
        <p:spPr>
          <a:xfrm>
            <a:off x="4686495" y="4872483"/>
            <a:ext cx="164038" cy="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D99A8114-B453-0446-AB29-1B55AC9E4756}"/>
              </a:ext>
            </a:extLst>
          </p:cNvPr>
          <p:cNvCxnSpPr>
            <a:stCxn id="152" idx="4"/>
            <a:endCxn id="152" idx="0"/>
          </p:cNvCxnSpPr>
          <p:nvPr/>
        </p:nvCxnSpPr>
        <p:spPr>
          <a:xfrm flipV="1">
            <a:off x="4768514" y="4224484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B9D130B4-15C9-F34F-BCDC-3F98E969B667}"/>
                  </a:ext>
                </a:extLst>
              </p:cNvPr>
              <p:cNvSpPr txBox="1"/>
              <p:nvPr/>
            </p:nvSpPr>
            <p:spPr>
              <a:xfrm>
                <a:off x="4928018" y="4236063"/>
                <a:ext cx="1731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B9D130B4-15C9-F34F-BCDC-3F98E96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18" y="4236063"/>
                <a:ext cx="173189" cy="184666"/>
              </a:xfrm>
              <a:prstGeom prst="rect">
                <a:avLst/>
              </a:prstGeom>
              <a:blipFill>
                <a:blip r:embed="rId24"/>
                <a:stretch>
                  <a:fillRect l="-2666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D7F8FCA-02DE-E748-A95F-1DF032A6A759}"/>
                  </a:ext>
                </a:extLst>
              </p:cNvPr>
              <p:cNvSpPr txBox="1"/>
              <p:nvPr/>
            </p:nvSpPr>
            <p:spPr>
              <a:xfrm>
                <a:off x="2583232" y="5049191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D7F8FCA-02DE-E748-A95F-1DF032A6A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232" y="5049191"/>
                <a:ext cx="252249" cy="184666"/>
              </a:xfrm>
              <a:prstGeom prst="rect">
                <a:avLst/>
              </a:prstGeom>
              <a:blipFill>
                <a:blip r:embed="rId25"/>
                <a:stretch>
                  <a:fillRect l="-14286" r="-1904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DFE3C69-BCEA-DD44-A528-7DC92F199C40}"/>
                  </a:ext>
                </a:extLst>
              </p:cNvPr>
              <p:cNvSpPr txBox="1"/>
              <p:nvPr/>
            </p:nvSpPr>
            <p:spPr>
              <a:xfrm>
                <a:off x="4642389" y="5049191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DFE3C69-BCEA-DD44-A528-7DC92F19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89" y="5049191"/>
                <a:ext cx="252249" cy="184666"/>
              </a:xfrm>
              <a:prstGeom prst="rect">
                <a:avLst/>
              </a:prstGeom>
              <a:blipFill>
                <a:blip r:embed="rId26"/>
                <a:stretch>
                  <a:fillRect l="-20000" r="-2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EC58845E-C90D-ED4A-9604-AEB78EA40C67}"/>
              </a:ext>
            </a:extLst>
          </p:cNvPr>
          <p:cNvCxnSpPr>
            <a:cxnSpLocks/>
          </p:cNvCxnSpPr>
          <p:nvPr/>
        </p:nvCxnSpPr>
        <p:spPr>
          <a:xfrm>
            <a:off x="3257232" y="3857402"/>
            <a:ext cx="35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E66A0C72-102E-8E47-9C18-77EC243F7393}"/>
                  </a:ext>
                </a:extLst>
              </p:cNvPr>
              <p:cNvSpPr txBox="1"/>
              <p:nvPr/>
            </p:nvSpPr>
            <p:spPr>
              <a:xfrm>
                <a:off x="3239107" y="3915201"/>
                <a:ext cx="187744" cy="199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E66A0C72-102E-8E47-9C18-77EC243F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07" y="3915201"/>
                <a:ext cx="187744" cy="199542"/>
              </a:xfrm>
              <a:prstGeom prst="rect">
                <a:avLst/>
              </a:prstGeom>
              <a:blipFill>
                <a:blip r:embed="rId27"/>
                <a:stretch>
                  <a:fillRect l="-12500" r="-6250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DF56D82-8BCC-7F48-B1D4-220EEFDD7C0C}"/>
                  </a:ext>
                </a:extLst>
              </p:cNvPr>
              <p:cNvSpPr txBox="1"/>
              <p:nvPr/>
            </p:nvSpPr>
            <p:spPr>
              <a:xfrm>
                <a:off x="4719212" y="3621070"/>
                <a:ext cx="1885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DF56D82-8BCC-7F48-B1D4-220EEFDD7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12" y="3621070"/>
                <a:ext cx="188577" cy="184666"/>
              </a:xfrm>
              <a:prstGeom prst="rect">
                <a:avLst/>
              </a:prstGeom>
              <a:blipFill>
                <a:blip r:embed="rId28"/>
                <a:stretch>
                  <a:fillRect l="-28571" r="-7143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6317C95-BCA8-4543-B78D-990F4C6CD513}"/>
              </a:ext>
            </a:extLst>
          </p:cNvPr>
          <p:cNvSpPr/>
          <p:nvPr/>
        </p:nvSpPr>
        <p:spPr>
          <a:xfrm>
            <a:off x="1124421" y="6770914"/>
            <a:ext cx="617293" cy="14151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26000"/>
                  <a:lumOff val="74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1A908D3-B729-FD40-9CC0-21A8B4D6915A}"/>
              </a:ext>
            </a:extLst>
          </p:cNvPr>
          <p:cNvCxnSpPr/>
          <p:nvPr/>
        </p:nvCxnSpPr>
        <p:spPr>
          <a:xfrm>
            <a:off x="1124421" y="6770914"/>
            <a:ext cx="0" cy="14151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31CE279-B707-6040-9E92-0E2586E2BAD6}"/>
              </a:ext>
            </a:extLst>
          </p:cNvPr>
          <p:cNvCxnSpPr/>
          <p:nvPr/>
        </p:nvCxnSpPr>
        <p:spPr>
          <a:xfrm>
            <a:off x="1741714" y="6770914"/>
            <a:ext cx="0" cy="14151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55DF67B-55E9-3047-A319-B30E862C3384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1132880" y="7478485"/>
            <a:ext cx="60883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29ECB040-6C80-1546-9885-98E56F5982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2258" y="6622079"/>
            <a:ext cx="304690" cy="279638"/>
          </a:xfrm>
          <a:prstGeom prst="bentConnector3">
            <a:avLst>
              <a:gd name="adj1" fmla="val 2054"/>
            </a:avLst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73E1B6AE-02CF-6B49-9339-27A4D9225211}"/>
              </a:ext>
            </a:extLst>
          </p:cNvPr>
          <p:cNvCxnSpPr>
            <a:cxnSpLocks/>
          </p:cNvCxnSpPr>
          <p:nvPr/>
        </p:nvCxnSpPr>
        <p:spPr>
          <a:xfrm rot="5400000">
            <a:off x="1735725" y="6631508"/>
            <a:ext cx="270449" cy="266605"/>
          </a:xfrm>
          <a:prstGeom prst="bentConnector3">
            <a:avLst>
              <a:gd name="adj1" fmla="val 102016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13A4D20-50E0-3940-8C25-ABA4AF42E4FF}"/>
                  </a:ext>
                </a:extLst>
              </p:cNvPr>
              <p:cNvSpPr txBox="1"/>
              <p:nvPr/>
            </p:nvSpPr>
            <p:spPr>
              <a:xfrm>
                <a:off x="1326812" y="9018723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13A4D20-50E0-3940-8C25-ABA4AF42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12" y="9018723"/>
                <a:ext cx="252249" cy="184666"/>
              </a:xfrm>
              <a:prstGeom prst="rect">
                <a:avLst/>
              </a:prstGeom>
              <a:blipFill>
                <a:blip r:embed="rId29"/>
                <a:stretch>
                  <a:fillRect l="-14286" r="-19048" b="-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7DA5646-00AF-6D45-B182-10DDAF941A19}"/>
                  </a:ext>
                </a:extLst>
              </p:cNvPr>
              <p:cNvSpPr txBox="1"/>
              <p:nvPr/>
            </p:nvSpPr>
            <p:spPr>
              <a:xfrm>
                <a:off x="711522" y="6365502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7DA5646-00AF-6D45-B182-10DDAF94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" y="6365502"/>
                <a:ext cx="252249" cy="184666"/>
              </a:xfrm>
              <a:prstGeom prst="rect">
                <a:avLst/>
              </a:prstGeom>
              <a:blipFill>
                <a:blip r:embed="rId3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C79E3B7-95EC-7242-9BF0-B3A25C371A3A}"/>
                  </a:ext>
                </a:extLst>
              </p:cNvPr>
              <p:cNvSpPr txBox="1"/>
              <p:nvPr/>
            </p:nvSpPr>
            <p:spPr>
              <a:xfrm>
                <a:off x="1870198" y="6360330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C79E3B7-95EC-7242-9BF0-B3A25C37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98" y="6360330"/>
                <a:ext cx="252249" cy="184666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18755A9F-A074-3E40-8940-19BBED269A88}"/>
                  </a:ext>
                </a:extLst>
              </p:cNvPr>
              <p:cNvSpPr txBox="1"/>
              <p:nvPr/>
            </p:nvSpPr>
            <p:spPr>
              <a:xfrm>
                <a:off x="1342378" y="7246432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18755A9F-A074-3E40-8940-19BBED26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78" y="7246432"/>
                <a:ext cx="252249" cy="184666"/>
              </a:xfrm>
              <a:prstGeom prst="rect">
                <a:avLst/>
              </a:prstGeom>
              <a:blipFill>
                <a:blip r:embed="rId32"/>
                <a:stretch>
                  <a:fillRect l="-1428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4C7E733-F671-524F-AC3F-3AF58DBC7B49}"/>
                  </a:ext>
                </a:extLst>
              </p:cNvPr>
              <p:cNvSpPr txBox="1"/>
              <p:nvPr/>
            </p:nvSpPr>
            <p:spPr>
              <a:xfrm>
                <a:off x="1205007" y="6354195"/>
                <a:ext cx="50700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4C7E733-F671-524F-AC3F-3AF58DBC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07" y="6354195"/>
                <a:ext cx="507007" cy="184666"/>
              </a:xfrm>
              <a:prstGeom prst="rect">
                <a:avLst/>
              </a:prstGeom>
              <a:blipFill>
                <a:blip r:embed="rId33"/>
                <a:stretch>
                  <a:fillRect l="-9756" r="-4878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B31CAF2-CFCC-BD41-8BB6-42722E69BFCE}"/>
              </a:ext>
            </a:extLst>
          </p:cNvPr>
          <p:cNvSpPr/>
          <p:nvPr/>
        </p:nvSpPr>
        <p:spPr>
          <a:xfrm>
            <a:off x="2880000" y="7953829"/>
            <a:ext cx="1204041" cy="226031"/>
          </a:xfrm>
          <a:prstGeom prst="rect">
            <a:avLst/>
          </a:prstGeom>
          <a:gradFill flip="none" rotWithShape="1">
            <a:gsLst>
              <a:gs pos="100000">
                <a:srgbClr val="3D678E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  <a:gs pos="1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5756CBD1-E13B-9641-B907-1FFAB085FA1C}"/>
              </a:ext>
            </a:extLst>
          </p:cNvPr>
          <p:cNvCxnSpPr>
            <a:cxnSpLocks/>
          </p:cNvCxnSpPr>
          <p:nvPr/>
        </p:nvCxnSpPr>
        <p:spPr>
          <a:xfrm flipH="1">
            <a:off x="2880001" y="7953829"/>
            <a:ext cx="120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3FEA53C-45A2-0647-84EF-407806ED2F20}"/>
              </a:ext>
            </a:extLst>
          </p:cNvPr>
          <p:cNvCxnSpPr/>
          <p:nvPr/>
        </p:nvCxnSpPr>
        <p:spPr>
          <a:xfrm>
            <a:off x="2879107" y="7201406"/>
            <a:ext cx="360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CA7C993B-647B-F94F-974E-AD79911809C2}"/>
              </a:ext>
            </a:extLst>
          </p:cNvPr>
          <p:cNvCxnSpPr>
            <a:cxnSpLocks/>
          </p:cNvCxnSpPr>
          <p:nvPr/>
        </p:nvCxnSpPr>
        <p:spPr>
          <a:xfrm>
            <a:off x="2879107" y="7381406"/>
            <a:ext cx="306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413231B-8B7A-5145-BDAF-9B06EE9306A0}"/>
              </a:ext>
            </a:extLst>
          </p:cNvPr>
          <p:cNvCxnSpPr>
            <a:cxnSpLocks/>
          </p:cNvCxnSpPr>
          <p:nvPr/>
        </p:nvCxnSpPr>
        <p:spPr>
          <a:xfrm>
            <a:off x="2879107" y="7561406"/>
            <a:ext cx="234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841A15D5-8E79-4E4E-9534-C5E14931FCB6}"/>
              </a:ext>
            </a:extLst>
          </p:cNvPr>
          <p:cNvCxnSpPr>
            <a:cxnSpLocks/>
          </p:cNvCxnSpPr>
          <p:nvPr/>
        </p:nvCxnSpPr>
        <p:spPr>
          <a:xfrm>
            <a:off x="2879107" y="7741406"/>
            <a:ext cx="144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3C6ED7F7-AD5A-4C4D-9B30-D53E7B716395}"/>
              </a:ext>
            </a:extLst>
          </p:cNvPr>
          <p:cNvCxnSpPr/>
          <p:nvPr/>
        </p:nvCxnSpPr>
        <p:spPr>
          <a:xfrm>
            <a:off x="2879107" y="7021406"/>
            <a:ext cx="360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AE48DA72-062A-144D-A5BF-F4B2E2E4C56C}"/>
              </a:ext>
            </a:extLst>
          </p:cNvPr>
          <p:cNvCxnSpPr/>
          <p:nvPr/>
        </p:nvCxnSpPr>
        <p:spPr>
          <a:xfrm>
            <a:off x="2879107" y="6841406"/>
            <a:ext cx="36000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E7F74BA0-88B3-DA42-9D3C-E8C82B7375E0}"/>
              </a:ext>
            </a:extLst>
          </p:cNvPr>
          <p:cNvCxnSpPr>
            <a:cxnSpLocks/>
          </p:cNvCxnSpPr>
          <p:nvPr/>
        </p:nvCxnSpPr>
        <p:spPr>
          <a:xfrm>
            <a:off x="2880000" y="7893806"/>
            <a:ext cx="7110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74BB8601-CF6E-8A48-9010-6C0553D19F20}"/>
                  </a:ext>
                </a:extLst>
              </p:cNvPr>
              <p:cNvSpPr txBox="1"/>
              <p:nvPr/>
            </p:nvSpPr>
            <p:spPr>
              <a:xfrm>
                <a:off x="3353063" y="6446528"/>
                <a:ext cx="12835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74BB8601-CF6E-8A48-9010-6C0553D1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63" y="6446528"/>
                <a:ext cx="1283504" cy="184666"/>
              </a:xfrm>
              <a:prstGeom prst="rect">
                <a:avLst/>
              </a:prstGeom>
              <a:blipFill>
                <a:blip r:embed="rId34"/>
                <a:stretch>
                  <a:fillRect l="-495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3188949A-1467-864B-AAF2-008BA5C07C3B}"/>
                  </a:ext>
                </a:extLst>
              </p:cNvPr>
              <p:cNvSpPr txBox="1"/>
              <p:nvPr/>
            </p:nvSpPr>
            <p:spPr>
              <a:xfrm>
                <a:off x="2896982" y="6580541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3188949A-1467-864B-AAF2-008BA5C07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82" y="6580541"/>
                <a:ext cx="252249" cy="184666"/>
              </a:xfrm>
              <a:prstGeom prst="rect">
                <a:avLst/>
              </a:prstGeom>
              <a:blipFill>
                <a:blip r:embed="rId35"/>
                <a:stretch>
                  <a:fillRect l="-20000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3C7CAD7-A5D5-7B44-9401-8028A9EFED2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879108" y="6446529"/>
            <a:ext cx="892" cy="162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AAF18A63-297B-DE41-88EF-B76124393006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3184943" y="7669592"/>
            <a:ext cx="198400" cy="293902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E3D1E252-9B2F-6B49-BE5E-97E90CEA4803}"/>
                  </a:ext>
                </a:extLst>
              </p:cNvPr>
              <p:cNvSpPr txBox="1"/>
              <p:nvPr/>
            </p:nvSpPr>
            <p:spPr>
              <a:xfrm>
                <a:off x="3383343" y="7577259"/>
                <a:ext cx="2166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E3D1E252-9B2F-6B49-BE5E-97E90CEA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343" y="7577259"/>
                <a:ext cx="216637" cy="184666"/>
              </a:xfrm>
              <a:prstGeom prst="rect">
                <a:avLst/>
              </a:prstGeom>
              <a:blipFill>
                <a:blip r:embed="rId36"/>
                <a:stretch>
                  <a:fillRect l="-555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E8E8A29-D6A1-4140-A6A2-9F158AF9B5CB}"/>
              </a:ext>
            </a:extLst>
          </p:cNvPr>
          <p:cNvCxnSpPr>
            <a:cxnSpLocks/>
          </p:cNvCxnSpPr>
          <p:nvPr/>
        </p:nvCxnSpPr>
        <p:spPr>
          <a:xfrm flipV="1">
            <a:off x="3699581" y="7953829"/>
            <a:ext cx="0" cy="366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2DDA10B7-1C03-5849-A4D0-2C599B4B99A4}"/>
              </a:ext>
            </a:extLst>
          </p:cNvPr>
          <p:cNvCxnSpPr>
            <a:cxnSpLocks/>
          </p:cNvCxnSpPr>
          <p:nvPr/>
        </p:nvCxnSpPr>
        <p:spPr>
          <a:xfrm flipV="1">
            <a:off x="3699297" y="7587287"/>
            <a:ext cx="0" cy="366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C49E2653-EEF4-F54D-BB8B-C81ACD9CFDA5}"/>
                  </a:ext>
                </a:extLst>
              </p:cNvPr>
              <p:cNvSpPr txBox="1"/>
              <p:nvPr/>
            </p:nvSpPr>
            <p:spPr>
              <a:xfrm>
                <a:off x="3706466" y="7646819"/>
                <a:ext cx="6446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C49E2653-EEF4-F54D-BB8B-C81ACD9C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66" y="7646819"/>
                <a:ext cx="644656" cy="184666"/>
              </a:xfrm>
              <a:prstGeom prst="rect">
                <a:avLst/>
              </a:prstGeom>
              <a:blipFill>
                <a:blip r:embed="rId37"/>
                <a:stretch>
                  <a:fillRect l="-5769" r="-192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9C460DCD-6680-1B43-AC08-0D5724C6D8C8}"/>
                  </a:ext>
                </a:extLst>
              </p:cNvPr>
              <p:cNvSpPr txBox="1"/>
              <p:nvPr/>
            </p:nvSpPr>
            <p:spPr>
              <a:xfrm>
                <a:off x="3716282" y="8180940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9C460DCD-6680-1B43-AC08-0D5724C6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82" y="8180940"/>
                <a:ext cx="252249" cy="184666"/>
              </a:xfrm>
              <a:prstGeom prst="rect">
                <a:avLst/>
              </a:prstGeom>
              <a:blipFill>
                <a:blip r:embed="rId38"/>
                <a:stretch>
                  <a:fillRect l="-15000" r="-500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ZoneTexte 161">
            <a:extLst>
              <a:ext uri="{FF2B5EF4-FFF2-40B4-BE49-F238E27FC236}">
                <a16:creationId xmlns:a16="http://schemas.microsoft.com/office/drawing/2014/main" id="{2CE0DA5E-DA05-7B40-BDA0-15C5715EB9CE}"/>
              </a:ext>
            </a:extLst>
          </p:cNvPr>
          <p:cNvSpPr txBox="1"/>
          <p:nvPr/>
        </p:nvSpPr>
        <p:spPr>
          <a:xfrm rot="16200000">
            <a:off x="2350201" y="7177800"/>
            <a:ext cx="8485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Moving fluid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ED5A088F-26E5-0443-A222-124B4B430157}"/>
                  </a:ext>
                </a:extLst>
              </p:cNvPr>
              <p:cNvSpPr txBox="1"/>
              <p:nvPr/>
            </p:nvSpPr>
            <p:spPr>
              <a:xfrm>
                <a:off x="3445242" y="9018723"/>
                <a:ext cx="2522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ED5A088F-26E5-0443-A222-124B4B430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42" y="9018723"/>
                <a:ext cx="252249" cy="184666"/>
              </a:xfrm>
              <a:prstGeom prst="rect">
                <a:avLst/>
              </a:prstGeom>
              <a:blipFill>
                <a:blip r:embed="rId39"/>
                <a:stretch>
                  <a:fillRect l="-19048" r="-19048" b="-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ZoneTexte 165">
            <a:extLst>
              <a:ext uri="{FF2B5EF4-FFF2-40B4-BE49-F238E27FC236}">
                <a16:creationId xmlns:a16="http://schemas.microsoft.com/office/drawing/2014/main" id="{6F77A6AB-BAAA-B744-A712-45CB5C1039B1}"/>
              </a:ext>
            </a:extLst>
          </p:cNvPr>
          <p:cNvSpPr txBox="1"/>
          <p:nvPr/>
        </p:nvSpPr>
        <p:spPr>
          <a:xfrm>
            <a:off x="4003222" y="7376740"/>
            <a:ext cx="8485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Convection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D2F18BF-E7AF-6242-B504-8DCADE4C2A48}"/>
              </a:ext>
            </a:extLst>
          </p:cNvPr>
          <p:cNvSpPr txBox="1"/>
          <p:nvPr/>
        </p:nvSpPr>
        <p:spPr>
          <a:xfrm>
            <a:off x="4029023" y="8218841"/>
            <a:ext cx="8485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Conduction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69B5CBE-ADA9-E041-ABBB-4C2E776F9B16}"/>
                  </a:ext>
                </a:extLst>
              </p:cNvPr>
              <p:cNvSpPr txBox="1"/>
              <p:nvPr/>
            </p:nvSpPr>
            <p:spPr>
              <a:xfrm>
                <a:off x="734933" y="8613865"/>
                <a:ext cx="1338561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169B5CBE-ADA9-E041-ABBB-4C2E776F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3" y="8613865"/>
                <a:ext cx="1338561" cy="316240"/>
              </a:xfrm>
              <a:prstGeom prst="rect">
                <a:avLst/>
              </a:prstGeom>
              <a:blipFill>
                <a:blip r:embed="rId40"/>
                <a:stretch>
                  <a:fillRect l="-943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4678C140-B906-DE48-9253-FE881D5DAF72}"/>
                  </a:ext>
                </a:extLst>
              </p:cNvPr>
              <p:cNvSpPr txBox="1"/>
              <p:nvPr/>
            </p:nvSpPr>
            <p:spPr>
              <a:xfrm>
                <a:off x="3033071" y="8613865"/>
                <a:ext cx="13385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4678C140-B906-DE48-9253-FE881D5D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071" y="8613865"/>
                <a:ext cx="1338561" cy="184666"/>
              </a:xfrm>
              <a:prstGeom prst="rect">
                <a:avLst/>
              </a:prstGeom>
              <a:blipFill>
                <a:blip r:embed="rId4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7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6D4764D-1DFD-694E-B55F-1E14FEA75CC2}"/>
              </a:ext>
            </a:extLst>
          </p:cNvPr>
          <p:cNvGrpSpPr/>
          <p:nvPr/>
        </p:nvGrpSpPr>
        <p:grpSpPr>
          <a:xfrm>
            <a:off x="3116182" y="3033478"/>
            <a:ext cx="1956079" cy="983899"/>
            <a:chOff x="1664310" y="3124220"/>
            <a:chExt cx="1956079" cy="98389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C2BD83C-5EC2-FD49-B307-62BDE2437951}"/>
                </a:ext>
              </a:extLst>
            </p:cNvPr>
            <p:cNvSpPr/>
            <p:nvPr/>
          </p:nvSpPr>
          <p:spPr>
            <a:xfrm>
              <a:off x="1819457" y="3798914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AFE1451-38BF-2945-A053-37564FCD5413}"/>
                </a:ext>
              </a:extLst>
            </p:cNvPr>
            <p:cNvSpPr txBox="1"/>
            <p:nvPr/>
          </p:nvSpPr>
          <p:spPr>
            <a:xfrm>
              <a:off x="1840834" y="3808795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8FB6663-EF2B-E745-AC13-639B3348271D}"/>
                </a:ext>
              </a:extLst>
            </p:cNvPr>
            <p:cNvCxnSpPr/>
            <p:nvPr/>
          </p:nvCxnSpPr>
          <p:spPr>
            <a:xfrm flipV="1">
              <a:off x="1734613" y="3886806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BF84296-53C9-E247-AFCA-325AAFFA24BE}"/>
                    </a:ext>
                  </a:extLst>
                </p:cNvPr>
                <p:cNvSpPr txBox="1"/>
                <p:nvPr/>
              </p:nvSpPr>
              <p:spPr>
                <a:xfrm>
                  <a:off x="1831449" y="39795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BF84296-53C9-E247-AFCA-325AAFFA2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449" y="3979566"/>
                  <a:ext cx="198516" cy="123111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C6F872-CB62-4E49-9A9D-AB697FA76CA4}"/>
                </a:ext>
              </a:extLst>
            </p:cNvPr>
            <p:cNvSpPr/>
            <p:nvPr/>
          </p:nvSpPr>
          <p:spPr>
            <a:xfrm>
              <a:off x="2173785" y="386411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FD9839-DEE2-E34F-A664-12F069BFEEA3}"/>
                </a:ext>
              </a:extLst>
            </p:cNvPr>
            <p:cNvCxnSpPr/>
            <p:nvPr/>
          </p:nvCxnSpPr>
          <p:spPr>
            <a:xfrm flipV="1">
              <a:off x="2353785" y="38875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A06F666-C2CD-604D-B109-D27BDB6CA829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014688" y="3887517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3CB31E4-B9E8-EC46-A7AB-73416C4F4D65}"/>
                </a:ext>
              </a:extLst>
            </p:cNvPr>
            <p:cNvSpPr/>
            <p:nvPr/>
          </p:nvSpPr>
          <p:spPr>
            <a:xfrm>
              <a:off x="2443785" y="38841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C110A-0C01-2C46-8AEF-05A10294E8B0}"/>
                    </a:ext>
                  </a:extLst>
                </p:cNvPr>
                <p:cNvSpPr txBox="1"/>
                <p:nvPr/>
              </p:nvSpPr>
              <p:spPr>
                <a:xfrm>
                  <a:off x="2179411" y="395195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C110A-0C01-2C46-8AEF-05A10294E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11" y="3951959"/>
                  <a:ext cx="198516" cy="1231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1573931-DCAA-6541-9CC5-5EA7224B119C}"/>
                </a:ext>
              </a:extLst>
            </p:cNvPr>
            <p:cNvCxnSpPr/>
            <p:nvPr/>
          </p:nvCxnSpPr>
          <p:spPr>
            <a:xfrm>
              <a:off x="2179685" y="395195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FD1010-F783-A14E-B2EB-A834BB8D431C}"/>
                </a:ext>
              </a:extLst>
            </p:cNvPr>
            <p:cNvSpPr/>
            <p:nvPr/>
          </p:nvSpPr>
          <p:spPr>
            <a:xfrm>
              <a:off x="2551825" y="386741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BC1FFEA-1A42-3A42-9DEC-D8BD4440B3B4}"/>
                </a:ext>
              </a:extLst>
            </p:cNvPr>
            <p:cNvCxnSpPr/>
            <p:nvPr/>
          </p:nvCxnSpPr>
          <p:spPr>
            <a:xfrm flipV="1">
              <a:off x="2731825" y="38908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048A8DA-EC83-E340-B0F3-38B9C7A1EF47}"/>
                </a:ext>
              </a:extLst>
            </p:cNvPr>
            <p:cNvCxnSpPr/>
            <p:nvPr/>
          </p:nvCxnSpPr>
          <p:spPr>
            <a:xfrm flipV="1">
              <a:off x="2461785" y="38908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255D221-1C04-7B4D-BA43-309F88244DFD}"/>
                </a:ext>
              </a:extLst>
            </p:cNvPr>
            <p:cNvSpPr/>
            <p:nvPr/>
          </p:nvSpPr>
          <p:spPr>
            <a:xfrm>
              <a:off x="2821825" y="38818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93A3B92-6302-0E46-9A15-E6DFACA943C8}"/>
                </a:ext>
              </a:extLst>
            </p:cNvPr>
            <p:cNvSpPr/>
            <p:nvPr/>
          </p:nvSpPr>
          <p:spPr>
            <a:xfrm>
              <a:off x="2443785" y="38818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9B40D39-66E7-5244-AD9A-75B1CFF5D230}"/>
                    </a:ext>
                  </a:extLst>
                </p:cNvPr>
                <p:cNvSpPr txBox="1"/>
                <p:nvPr/>
              </p:nvSpPr>
              <p:spPr>
                <a:xfrm>
                  <a:off x="2557451" y="395525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9B40D39-66E7-5244-AD9A-75B1CFF5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51" y="3955259"/>
                  <a:ext cx="198516" cy="1231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DBA71C8-D1BF-AA4D-B285-3894ABDF8B1B}"/>
                </a:ext>
              </a:extLst>
            </p:cNvPr>
            <p:cNvCxnSpPr/>
            <p:nvPr/>
          </p:nvCxnSpPr>
          <p:spPr>
            <a:xfrm>
              <a:off x="2557725" y="395525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C50A95-C0F7-834D-BD5D-E4DCB325D422}"/>
                </a:ext>
              </a:extLst>
            </p:cNvPr>
            <p:cNvSpPr/>
            <p:nvPr/>
          </p:nvSpPr>
          <p:spPr>
            <a:xfrm>
              <a:off x="2929806" y="386617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0BA0AB9-007C-1744-81EB-522A3FCAA5B2}"/>
                </a:ext>
              </a:extLst>
            </p:cNvPr>
            <p:cNvCxnSpPr/>
            <p:nvPr/>
          </p:nvCxnSpPr>
          <p:spPr>
            <a:xfrm flipV="1">
              <a:off x="2839766" y="388957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413D7C0-667C-C64D-B8BC-B3612A41B7E4}"/>
                </a:ext>
              </a:extLst>
            </p:cNvPr>
            <p:cNvSpPr/>
            <p:nvPr/>
          </p:nvSpPr>
          <p:spPr>
            <a:xfrm>
              <a:off x="2821766" y="38805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C372C5D-DFB5-5840-BC1D-3B44A6CAD63E}"/>
                    </a:ext>
                  </a:extLst>
                </p:cNvPr>
                <p:cNvSpPr txBox="1"/>
                <p:nvPr/>
              </p:nvSpPr>
              <p:spPr>
                <a:xfrm>
                  <a:off x="2935432" y="395401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C372C5D-DFB5-5840-BC1D-3B44A6CAD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2" y="3954014"/>
                  <a:ext cx="198516" cy="123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32A8F98F-F1CC-0545-9511-83CF29C5C111}"/>
                </a:ext>
              </a:extLst>
            </p:cNvPr>
            <p:cNvCxnSpPr/>
            <p:nvPr/>
          </p:nvCxnSpPr>
          <p:spPr>
            <a:xfrm>
              <a:off x="2935706" y="395401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F1AFD8E-039F-1D45-B4C8-9B0A9A050AEF}"/>
                    </a:ext>
                  </a:extLst>
                </p:cNvPr>
                <p:cNvSpPr txBox="1"/>
                <p:nvPr/>
              </p:nvSpPr>
              <p:spPr>
                <a:xfrm>
                  <a:off x="2736694" y="38920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F1AFD8E-039F-1D45-B4C8-9B0A9A050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694" y="3892015"/>
                  <a:ext cx="198516" cy="123111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79AAA154-6F22-9A43-ABD6-820A4BF56683}"/>
                </a:ext>
              </a:extLst>
            </p:cNvPr>
            <p:cNvGrpSpPr/>
            <p:nvPr/>
          </p:nvGrpSpPr>
          <p:grpSpPr>
            <a:xfrm>
              <a:off x="1664310" y="3867623"/>
              <a:ext cx="111404" cy="36000"/>
              <a:chOff x="678151" y="2473406"/>
              <a:chExt cx="111404" cy="360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C976B51-3B0F-A94A-BF06-86A84BD09E24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D86EE886-E8DB-9744-B681-E0A02E0F2B95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95D4663-2F2D-FE4C-A889-763996EE3DA6}"/>
                    </a:ext>
                  </a:extLst>
                </p:cNvPr>
                <p:cNvSpPr txBox="1"/>
                <p:nvPr/>
              </p:nvSpPr>
              <p:spPr>
                <a:xfrm>
                  <a:off x="2355845" y="390532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95D4663-2F2D-FE4C-A889-763996EE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845" y="3905328"/>
                  <a:ext cx="198516" cy="123111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1271DCF6-E792-D04B-B3BB-81F249511681}"/>
                </a:ext>
              </a:extLst>
            </p:cNvPr>
            <p:cNvSpPr/>
            <p:nvPr/>
          </p:nvSpPr>
          <p:spPr>
            <a:xfrm>
              <a:off x="3262928" y="3798913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06112F4F-B1EA-DF47-8349-FD1B82A2E556}"/>
                </a:ext>
              </a:extLst>
            </p:cNvPr>
            <p:cNvSpPr txBox="1"/>
            <p:nvPr/>
          </p:nvSpPr>
          <p:spPr>
            <a:xfrm>
              <a:off x="3297005" y="3808794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243EB2F1-480A-ED40-84CC-A6846673CBE3}"/>
                    </a:ext>
                  </a:extLst>
                </p:cNvPr>
                <p:cNvSpPr txBox="1"/>
                <p:nvPr/>
              </p:nvSpPr>
              <p:spPr>
                <a:xfrm>
                  <a:off x="3280363" y="39850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243EB2F1-480A-ED40-84CC-A6846673C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63" y="3985008"/>
                  <a:ext cx="198516" cy="123111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7F66403E-5315-0241-8D9A-958BF049F006}"/>
                </a:ext>
              </a:extLst>
            </p:cNvPr>
            <p:cNvCxnSpPr/>
            <p:nvPr/>
          </p:nvCxnSpPr>
          <p:spPr>
            <a:xfrm flipV="1">
              <a:off x="3109806" y="3892015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21B17F1-AB2F-6E4F-A076-75D50794AD2D}"/>
                </a:ext>
              </a:extLst>
            </p:cNvPr>
            <p:cNvSpPr/>
            <p:nvPr/>
          </p:nvSpPr>
          <p:spPr>
            <a:xfrm rot="16200000">
              <a:off x="2360135" y="369168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F55661-FB01-334A-9A9D-93A1A8097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624" y="3798913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5BC2F72-2AD0-1347-A7D1-EDC5EF978EBE}"/>
                </a:ext>
              </a:extLst>
            </p:cNvPr>
            <p:cNvSpPr/>
            <p:nvPr/>
          </p:nvSpPr>
          <p:spPr>
            <a:xfrm rot="16200000">
              <a:off x="2743020" y="369168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007F95B4-239E-8542-A049-5671F8C9C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2509" y="3798913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5479DBA-6D15-B849-87FB-2B6C0C69B39E}"/>
                </a:ext>
              </a:extLst>
            </p:cNvPr>
            <p:cNvCxnSpPr>
              <a:cxnSpLocks/>
            </p:cNvCxnSpPr>
            <p:nvPr/>
          </p:nvCxnSpPr>
          <p:spPr>
            <a:xfrm>
              <a:off x="2448620" y="3469957"/>
              <a:ext cx="0" cy="155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3D0E8A42-359B-2441-9F0F-87654426A687}"/>
                </a:ext>
              </a:extLst>
            </p:cNvPr>
            <p:cNvSpPr/>
            <p:nvPr/>
          </p:nvSpPr>
          <p:spPr>
            <a:xfrm>
              <a:off x="2352519" y="3288440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F06FF9DC-8909-2340-B8E7-6C14AC8D0F14}"/>
                </a:ext>
              </a:extLst>
            </p:cNvPr>
            <p:cNvSpPr txBox="1"/>
            <p:nvPr/>
          </p:nvSpPr>
          <p:spPr>
            <a:xfrm rot="5400000">
              <a:off x="2382826" y="331254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B4D2CFE-6A1A-5A40-829F-F372F06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2832795" y="3469957"/>
              <a:ext cx="0" cy="155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1F24EFF-20D8-1846-816C-610FEC94C792}"/>
                </a:ext>
              </a:extLst>
            </p:cNvPr>
            <p:cNvSpPr/>
            <p:nvPr/>
          </p:nvSpPr>
          <p:spPr>
            <a:xfrm>
              <a:off x="2736694" y="3288440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7B175049-8D22-C54B-8913-C809A446C1CD}"/>
                </a:ext>
              </a:extLst>
            </p:cNvPr>
            <p:cNvSpPr txBox="1"/>
            <p:nvPr/>
          </p:nvSpPr>
          <p:spPr>
            <a:xfrm rot="5400000">
              <a:off x="2767001" y="331254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CF086084-D7A6-9948-98B7-1C1CA28F86CF}"/>
                </a:ext>
              </a:extLst>
            </p:cNvPr>
            <p:cNvGrpSpPr/>
            <p:nvPr/>
          </p:nvGrpSpPr>
          <p:grpSpPr>
            <a:xfrm rot="10800000">
              <a:off x="3508985" y="3867623"/>
              <a:ext cx="111404" cy="36000"/>
              <a:chOff x="678151" y="2473406"/>
              <a:chExt cx="111404" cy="36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38C79E9-69A5-3D40-8ADE-3AFADBA196E6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E13AB6E-01E2-EB40-A1B8-79E66C2E757E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EBFDDCB-4E61-9C40-85C9-1DD59C36A502}"/>
                </a:ext>
              </a:extLst>
            </p:cNvPr>
            <p:cNvCxnSpPr/>
            <p:nvPr/>
          </p:nvCxnSpPr>
          <p:spPr>
            <a:xfrm flipV="1">
              <a:off x="3458638" y="3886806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CA02C1C-ADB9-A44D-829E-446851F45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48" y="3198440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FDCC1583-516F-0749-8397-91AE1EE06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773" y="3198440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0FB9DD11-2B69-9246-A7F7-BAC567013FA1}"/>
                </a:ext>
              </a:extLst>
            </p:cNvPr>
            <p:cNvGrpSpPr/>
            <p:nvPr/>
          </p:nvGrpSpPr>
          <p:grpSpPr>
            <a:xfrm rot="5400000">
              <a:off x="2391968" y="3161922"/>
              <a:ext cx="111404" cy="36000"/>
              <a:chOff x="678151" y="2473406"/>
              <a:chExt cx="111404" cy="3600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853904-4CF5-3647-BFA8-C9F4BD4768A4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4929E888-B04D-F54D-9028-65BAA56956C5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B510DF97-8850-DC43-A256-78EF84C8D303}"/>
                </a:ext>
              </a:extLst>
            </p:cNvPr>
            <p:cNvGrpSpPr/>
            <p:nvPr/>
          </p:nvGrpSpPr>
          <p:grpSpPr>
            <a:xfrm rot="5400000">
              <a:off x="2772968" y="3161922"/>
              <a:ext cx="111404" cy="36000"/>
              <a:chOff x="678151" y="2473406"/>
              <a:chExt cx="111404" cy="360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F6AC2CC-D62A-9B41-B70C-E4D5FE366ECF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AEA77734-3843-2344-A938-061679DFFFDA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153FFB54-B68C-F441-92B5-A9CE2ABE4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67" y="3625085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BECAD6A6-9960-6248-BABB-19BC01CA3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0485" y="3625085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08E82F4-749A-9843-B3FA-9AABBB360EC9}"/>
                    </a:ext>
                  </a:extLst>
                </p:cNvPr>
                <p:cNvSpPr txBox="1"/>
                <p:nvPr/>
              </p:nvSpPr>
              <p:spPr>
                <a:xfrm>
                  <a:off x="2226594" y="366163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08E82F4-749A-9843-B3FA-9AABBB360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94" y="3661634"/>
                  <a:ext cx="198516" cy="1231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A05DA8D-8055-3041-A106-90D9779EEAC2}"/>
                    </a:ext>
                  </a:extLst>
                </p:cNvPr>
                <p:cNvSpPr txBox="1"/>
                <p:nvPr/>
              </p:nvSpPr>
              <p:spPr>
                <a:xfrm>
                  <a:off x="2848408" y="366163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A05DA8D-8055-3041-A106-90D9779EE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408" y="3661634"/>
                  <a:ext cx="198516" cy="123111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58E1E52-76DA-2641-89D8-6EA49D67B879}"/>
                    </a:ext>
                  </a:extLst>
                </p:cNvPr>
                <p:cNvSpPr txBox="1"/>
                <p:nvPr/>
              </p:nvSpPr>
              <p:spPr>
                <a:xfrm>
                  <a:off x="2525778" y="330873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58E1E52-76DA-2641-89D8-6EA49D67B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778" y="3308739"/>
                  <a:ext cx="198516" cy="123111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5C0A2882-A756-1D45-B659-FD0F83C44046}"/>
                    </a:ext>
                  </a:extLst>
                </p:cNvPr>
                <p:cNvSpPr txBox="1"/>
                <p:nvPr/>
              </p:nvSpPr>
              <p:spPr>
                <a:xfrm>
                  <a:off x="2913128" y="330873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5C0A2882-A756-1D45-B659-FD0F83C44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8" y="3308739"/>
                  <a:ext cx="198516" cy="123111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C4D3B8F5-FDE8-6645-9F37-2565757969B2}"/>
              </a:ext>
            </a:extLst>
          </p:cNvPr>
          <p:cNvGrpSpPr/>
          <p:nvPr/>
        </p:nvGrpSpPr>
        <p:grpSpPr>
          <a:xfrm>
            <a:off x="5157707" y="3033478"/>
            <a:ext cx="1956079" cy="983899"/>
            <a:chOff x="1664310" y="3124220"/>
            <a:chExt cx="1956079" cy="983899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9D471DCF-D34A-5342-A192-F9E24F437436}"/>
                </a:ext>
              </a:extLst>
            </p:cNvPr>
            <p:cNvSpPr/>
            <p:nvPr/>
          </p:nvSpPr>
          <p:spPr>
            <a:xfrm>
              <a:off x="1819457" y="3798914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56604883-D843-4849-AC53-FB1E1641C88E}"/>
                </a:ext>
              </a:extLst>
            </p:cNvPr>
            <p:cNvSpPr txBox="1"/>
            <p:nvPr/>
          </p:nvSpPr>
          <p:spPr>
            <a:xfrm>
              <a:off x="1840834" y="3808795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39F5716-7E3E-FE41-998E-BD927EA14693}"/>
                </a:ext>
              </a:extLst>
            </p:cNvPr>
            <p:cNvCxnSpPr/>
            <p:nvPr/>
          </p:nvCxnSpPr>
          <p:spPr>
            <a:xfrm flipV="1">
              <a:off x="1734613" y="3886806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EA2712A1-1C44-E04C-9083-8F082B2FD14E}"/>
                    </a:ext>
                  </a:extLst>
                </p:cNvPr>
                <p:cNvSpPr txBox="1"/>
                <p:nvPr/>
              </p:nvSpPr>
              <p:spPr>
                <a:xfrm>
                  <a:off x="1831449" y="39795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EA2712A1-1C44-E04C-9083-8F082B2FD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449" y="3979566"/>
                  <a:ext cx="198516" cy="123111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2C72ED9-52C1-D846-994D-34519E66AEDD}"/>
                </a:ext>
              </a:extLst>
            </p:cNvPr>
            <p:cNvSpPr/>
            <p:nvPr/>
          </p:nvSpPr>
          <p:spPr>
            <a:xfrm>
              <a:off x="2173785" y="386411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4D5371FF-E9AC-8349-9A2C-016408551FE8}"/>
                </a:ext>
              </a:extLst>
            </p:cNvPr>
            <p:cNvCxnSpPr/>
            <p:nvPr/>
          </p:nvCxnSpPr>
          <p:spPr>
            <a:xfrm flipV="1">
              <a:off x="2353785" y="38875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0A1907EF-1E69-7548-BCEA-B276CB1ED021}"/>
                </a:ext>
              </a:extLst>
            </p:cNvPr>
            <p:cNvCxnSpPr>
              <a:stCxn id="137" idx="6"/>
            </p:cNvCxnSpPr>
            <p:nvPr/>
          </p:nvCxnSpPr>
          <p:spPr>
            <a:xfrm flipV="1">
              <a:off x="2014688" y="3887517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C760BC0-B922-0A48-AEE0-66A3EEA09E13}"/>
                </a:ext>
              </a:extLst>
            </p:cNvPr>
            <p:cNvSpPr/>
            <p:nvPr/>
          </p:nvSpPr>
          <p:spPr>
            <a:xfrm>
              <a:off x="2443785" y="38841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3788010-7694-6B45-B184-9D06A25D24A7}"/>
                    </a:ext>
                  </a:extLst>
                </p:cNvPr>
                <p:cNvSpPr txBox="1"/>
                <p:nvPr/>
              </p:nvSpPr>
              <p:spPr>
                <a:xfrm>
                  <a:off x="2179411" y="395195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3788010-7694-6B45-B184-9D06A25D2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11" y="3951959"/>
                  <a:ext cx="198516" cy="12311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FE754DEE-EE91-5641-B677-1938E44045B3}"/>
                </a:ext>
              </a:extLst>
            </p:cNvPr>
            <p:cNvCxnSpPr/>
            <p:nvPr/>
          </p:nvCxnSpPr>
          <p:spPr>
            <a:xfrm>
              <a:off x="2179685" y="395195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9C49803-471A-594C-A069-5886FAA8C51E}"/>
                </a:ext>
              </a:extLst>
            </p:cNvPr>
            <p:cNvSpPr/>
            <p:nvPr/>
          </p:nvSpPr>
          <p:spPr>
            <a:xfrm>
              <a:off x="2551825" y="386741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FAC40AD9-467A-594F-B645-1628F571C008}"/>
                </a:ext>
              </a:extLst>
            </p:cNvPr>
            <p:cNvCxnSpPr/>
            <p:nvPr/>
          </p:nvCxnSpPr>
          <p:spPr>
            <a:xfrm flipV="1">
              <a:off x="2731825" y="38908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93A34763-504B-DA4A-967F-471A9788A2C4}"/>
                </a:ext>
              </a:extLst>
            </p:cNvPr>
            <p:cNvCxnSpPr/>
            <p:nvPr/>
          </p:nvCxnSpPr>
          <p:spPr>
            <a:xfrm flipV="1">
              <a:off x="2461785" y="389081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954C7E90-56FA-BC48-AC58-C96AEE354AA6}"/>
                </a:ext>
              </a:extLst>
            </p:cNvPr>
            <p:cNvSpPr/>
            <p:nvPr/>
          </p:nvSpPr>
          <p:spPr>
            <a:xfrm>
              <a:off x="2821825" y="38818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3DDA122A-FBDD-1B4C-ABED-DAC22ADE45CA}"/>
                </a:ext>
              </a:extLst>
            </p:cNvPr>
            <p:cNvSpPr/>
            <p:nvPr/>
          </p:nvSpPr>
          <p:spPr>
            <a:xfrm>
              <a:off x="2443785" y="388181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A9734E1D-55E6-974B-BC17-6A25CCD733F8}"/>
                    </a:ext>
                  </a:extLst>
                </p:cNvPr>
                <p:cNvSpPr txBox="1"/>
                <p:nvPr/>
              </p:nvSpPr>
              <p:spPr>
                <a:xfrm>
                  <a:off x="2557451" y="395525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A9734E1D-55E6-974B-BC17-6A25CCD73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51" y="3955259"/>
                  <a:ext cx="198516" cy="1231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AC4BAD59-15CA-3C4E-979F-AB7B4FE342FE}"/>
                </a:ext>
              </a:extLst>
            </p:cNvPr>
            <p:cNvCxnSpPr/>
            <p:nvPr/>
          </p:nvCxnSpPr>
          <p:spPr>
            <a:xfrm>
              <a:off x="2557725" y="395525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9F0881B-DAF8-D34C-9D71-258052C44FEF}"/>
                </a:ext>
              </a:extLst>
            </p:cNvPr>
            <p:cNvSpPr/>
            <p:nvPr/>
          </p:nvSpPr>
          <p:spPr>
            <a:xfrm>
              <a:off x="2929806" y="386617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94C16173-A31B-BF48-89EF-C0648EA167AB}"/>
                </a:ext>
              </a:extLst>
            </p:cNvPr>
            <p:cNvCxnSpPr/>
            <p:nvPr/>
          </p:nvCxnSpPr>
          <p:spPr>
            <a:xfrm flipV="1">
              <a:off x="2839766" y="388957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BFFFEE00-6E59-DC43-8656-4AD5B191AA23}"/>
                </a:ext>
              </a:extLst>
            </p:cNvPr>
            <p:cNvSpPr/>
            <p:nvPr/>
          </p:nvSpPr>
          <p:spPr>
            <a:xfrm>
              <a:off x="2821766" y="38805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1C07EE6A-4D36-8043-B989-C67323377267}"/>
                    </a:ext>
                  </a:extLst>
                </p:cNvPr>
                <p:cNvSpPr txBox="1"/>
                <p:nvPr/>
              </p:nvSpPr>
              <p:spPr>
                <a:xfrm>
                  <a:off x="2935432" y="395401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1C07EE6A-4D36-8043-B989-C67323377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2" y="3954014"/>
                  <a:ext cx="198516" cy="12311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A8B90E66-5A0D-9248-BF14-3B827820BFBD}"/>
                </a:ext>
              </a:extLst>
            </p:cNvPr>
            <p:cNvCxnSpPr/>
            <p:nvPr/>
          </p:nvCxnSpPr>
          <p:spPr>
            <a:xfrm>
              <a:off x="2935706" y="395401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07282025-B10A-874A-87F3-B260EC258514}"/>
                    </a:ext>
                  </a:extLst>
                </p:cNvPr>
                <p:cNvSpPr txBox="1"/>
                <p:nvPr/>
              </p:nvSpPr>
              <p:spPr>
                <a:xfrm>
                  <a:off x="2736694" y="38920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07282025-B10A-874A-87F3-B260EC258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694" y="3892015"/>
                  <a:ext cx="198516" cy="123111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CC73D10C-B3AA-444A-A6A9-1ED224DABF37}"/>
                </a:ext>
              </a:extLst>
            </p:cNvPr>
            <p:cNvGrpSpPr/>
            <p:nvPr/>
          </p:nvGrpSpPr>
          <p:grpSpPr>
            <a:xfrm>
              <a:off x="1664310" y="3867623"/>
              <a:ext cx="111404" cy="36000"/>
              <a:chOff x="678151" y="2473406"/>
              <a:chExt cx="111404" cy="3600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C3D34DE-17B5-E345-B372-F64BB863F20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FE8A9668-A836-694A-B9BA-EBAC043CE541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ZoneTexte 160">
                  <a:extLst>
                    <a:ext uri="{FF2B5EF4-FFF2-40B4-BE49-F238E27FC236}">
                      <a16:creationId xmlns:a16="http://schemas.microsoft.com/office/drawing/2014/main" id="{5A83E072-4E2E-3540-B678-6762B8241F5A}"/>
                    </a:ext>
                  </a:extLst>
                </p:cNvPr>
                <p:cNvSpPr txBox="1"/>
                <p:nvPr/>
              </p:nvSpPr>
              <p:spPr>
                <a:xfrm>
                  <a:off x="2355845" y="390532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ZoneTexte 160">
                  <a:extLst>
                    <a:ext uri="{FF2B5EF4-FFF2-40B4-BE49-F238E27FC236}">
                      <a16:creationId xmlns:a16="http://schemas.microsoft.com/office/drawing/2014/main" id="{5A83E072-4E2E-3540-B678-6762B8241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845" y="3905328"/>
                  <a:ext cx="198516" cy="123111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C10230-083A-864C-BDC9-E15E1A4B9887}"/>
                </a:ext>
              </a:extLst>
            </p:cNvPr>
            <p:cNvSpPr/>
            <p:nvPr/>
          </p:nvSpPr>
          <p:spPr>
            <a:xfrm>
              <a:off x="3262928" y="3798913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3FDC6616-DD29-4949-9DC6-308FFCB002BC}"/>
                </a:ext>
              </a:extLst>
            </p:cNvPr>
            <p:cNvSpPr txBox="1"/>
            <p:nvPr/>
          </p:nvSpPr>
          <p:spPr>
            <a:xfrm>
              <a:off x="3297005" y="3808794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693F01C7-7EFE-2944-BCC5-82E1E2973573}"/>
                    </a:ext>
                  </a:extLst>
                </p:cNvPr>
                <p:cNvSpPr txBox="1"/>
                <p:nvPr/>
              </p:nvSpPr>
              <p:spPr>
                <a:xfrm>
                  <a:off x="3280363" y="39850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693F01C7-7EFE-2944-BCC5-82E1E2973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63" y="3985008"/>
                  <a:ext cx="198516" cy="123111"/>
                </a:xfrm>
                <a:prstGeom prst="rect">
                  <a:avLst/>
                </a:prstGeom>
                <a:blipFill>
                  <a:blip r:embed="rId1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FB70AEED-E7E4-E346-84F1-D6E291716E95}"/>
                </a:ext>
              </a:extLst>
            </p:cNvPr>
            <p:cNvCxnSpPr/>
            <p:nvPr/>
          </p:nvCxnSpPr>
          <p:spPr>
            <a:xfrm flipV="1">
              <a:off x="3109806" y="3892015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797A4C4-3721-B24A-BAEE-EBE3E392D60A}"/>
                </a:ext>
              </a:extLst>
            </p:cNvPr>
            <p:cNvSpPr/>
            <p:nvPr/>
          </p:nvSpPr>
          <p:spPr>
            <a:xfrm rot="16200000">
              <a:off x="2360135" y="369168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6C8919D0-968D-5545-8581-30468288D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624" y="3798913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9E5049E-5F91-EF48-BA79-7818FF41853B}"/>
                </a:ext>
              </a:extLst>
            </p:cNvPr>
            <p:cNvSpPr/>
            <p:nvPr/>
          </p:nvSpPr>
          <p:spPr>
            <a:xfrm rot="16200000">
              <a:off x="2743020" y="369168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DECFA5FC-8FDA-4A47-ACB8-6DBA5B73A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2509" y="3798913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790A4EC-B37D-0B4A-9D97-0D37D7095E18}"/>
                </a:ext>
              </a:extLst>
            </p:cNvPr>
            <p:cNvCxnSpPr>
              <a:cxnSpLocks/>
            </p:cNvCxnSpPr>
            <p:nvPr/>
          </p:nvCxnSpPr>
          <p:spPr>
            <a:xfrm>
              <a:off x="2448620" y="3469957"/>
              <a:ext cx="0" cy="155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950EBD12-270D-C041-8F22-E5C82CA4F3C1}"/>
                </a:ext>
              </a:extLst>
            </p:cNvPr>
            <p:cNvSpPr/>
            <p:nvPr/>
          </p:nvSpPr>
          <p:spPr>
            <a:xfrm>
              <a:off x="2352519" y="3288440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193A922B-153B-4D4D-96C9-E0986C5FF457}"/>
                </a:ext>
              </a:extLst>
            </p:cNvPr>
            <p:cNvSpPr txBox="1"/>
            <p:nvPr/>
          </p:nvSpPr>
          <p:spPr>
            <a:xfrm rot="5400000">
              <a:off x="2382826" y="331254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89BC4721-9CDC-C64B-8B24-3EC894D68C74}"/>
                </a:ext>
              </a:extLst>
            </p:cNvPr>
            <p:cNvCxnSpPr>
              <a:cxnSpLocks/>
            </p:cNvCxnSpPr>
            <p:nvPr/>
          </p:nvCxnSpPr>
          <p:spPr>
            <a:xfrm>
              <a:off x="2832795" y="3469957"/>
              <a:ext cx="0" cy="155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483D886F-4AA0-D149-AE10-206405BC9C14}"/>
                </a:ext>
              </a:extLst>
            </p:cNvPr>
            <p:cNvSpPr/>
            <p:nvPr/>
          </p:nvSpPr>
          <p:spPr>
            <a:xfrm>
              <a:off x="2736694" y="3288440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10527FB3-9469-8A4F-9A63-5645C3781257}"/>
                </a:ext>
              </a:extLst>
            </p:cNvPr>
            <p:cNvSpPr txBox="1"/>
            <p:nvPr/>
          </p:nvSpPr>
          <p:spPr>
            <a:xfrm rot="5400000">
              <a:off x="2767001" y="331254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F718E465-587B-BF4F-A7B6-29BFB4A551B8}"/>
                </a:ext>
              </a:extLst>
            </p:cNvPr>
            <p:cNvGrpSpPr/>
            <p:nvPr/>
          </p:nvGrpSpPr>
          <p:grpSpPr>
            <a:xfrm rot="10800000">
              <a:off x="3508985" y="3867623"/>
              <a:ext cx="111404" cy="36000"/>
              <a:chOff x="678151" y="2473406"/>
              <a:chExt cx="111404" cy="36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DA51265-FAC2-7B45-8633-9A0785E225D3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D873765C-8FAF-7445-B820-4445B27F95B7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0FC3BD2C-117A-FC4D-9978-BDCBB4DEBF03}"/>
                </a:ext>
              </a:extLst>
            </p:cNvPr>
            <p:cNvCxnSpPr/>
            <p:nvPr/>
          </p:nvCxnSpPr>
          <p:spPr>
            <a:xfrm flipV="1">
              <a:off x="3458638" y="3886806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E4D4E38D-286B-0D40-B390-9B0ACCCB1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48" y="3198440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D3031FE4-3846-4942-958C-EFD79E66A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773" y="3198440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id="{D0A9F682-FBD7-6D41-9BB4-F7E53B31747B}"/>
                </a:ext>
              </a:extLst>
            </p:cNvPr>
            <p:cNvGrpSpPr/>
            <p:nvPr/>
          </p:nvGrpSpPr>
          <p:grpSpPr>
            <a:xfrm rot="5400000">
              <a:off x="2391968" y="3161922"/>
              <a:ext cx="111404" cy="36000"/>
              <a:chOff x="678151" y="2473406"/>
              <a:chExt cx="111404" cy="360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0C8C95C-BAAE-9340-8A0E-005D8D216466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4506B946-7988-3C42-8998-FFCF043F239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9F0676E9-EA3D-0647-86BC-5C0D5B69939C}"/>
                </a:ext>
              </a:extLst>
            </p:cNvPr>
            <p:cNvGrpSpPr/>
            <p:nvPr/>
          </p:nvGrpSpPr>
          <p:grpSpPr>
            <a:xfrm rot="5400000">
              <a:off x="2772968" y="3161922"/>
              <a:ext cx="111404" cy="36000"/>
              <a:chOff x="678151" y="2473406"/>
              <a:chExt cx="111404" cy="360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3EAD6C7-DBFF-2642-A58D-A9CA973B09E4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2FB137BD-49BE-4449-9962-F503673F7ED6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Connecteur droit avec flèche 181">
              <a:extLst>
                <a:ext uri="{FF2B5EF4-FFF2-40B4-BE49-F238E27FC236}">
                  <a16:creationId xmlns:a16="http://schemas.microsoft.com/office/drawing/2014/main" id="{E1C81786-AE99-5C47-BDFC-D57C21481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133" y="3625085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>
              <a:extLst>
                <a:ext uri="{FF2B5EF4-FFF2-40B4-BE49-F238E27FC236}">
                  <a16:creationId xmlns:a16="http://schemas.microsoft.com/office/drawing/2014/main" id="{13054A23-BD36-7F4C-B4C6-217F9D9E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0485" y="3625085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02F03625-E3B4-0649-ACE8-12179F7A10A0}"/>
                    </a:ext>
                  </a:extLst>
                </p:cNvPr>
                <p:cNvSpPr txBox="1"/>
                <p:nvPr/>
              </p:nvSpPr>
              <p:spPr>
                <a:xfrm>
                  <a:off x="2231759" y="366163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02F03625-E3B4-0649-ACE8-12179F7A1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759" y="3661634"/>
                  <a:ext cx="198516" cy="12311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00BE89B-4E07-ED4E-B8BF-AB7C0B2FA7C1}"/>
                    </a:ext>
                  </a:extLst>
                </p:cNvPr>
                <p:cNvSpPr txBox="1"/>
                <p:nvPr/>
              </p:nvSpPr>
              <p:spPr>
                <a:xfrm>
                  <a:off x="2848408" y="366163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00BE89B-4E07-ED4E-B8BF-AB7C0B2FA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408" y="3661634"/>
                  <a:ext cx="198516" cy="123111"/>
                </a:xfrm>
                <a:prstGeom prst="rect">
                  <a:avLst/>
                </a:prstGeom>
                <a:blipFill>
                  <a:blip r:embed="rId2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9565FEC1-5FA8-7D40-ADF2-C13419CB86C5}"/>
                    </a:ext>
                  </a:extLst>
                </p:cNvPr>
                <p:cNvSpPr txBox="1"/>
                <p:nvPr/>
              </p:nvSpPr>
              <p:spPr>
                <a:xfrm>
                  <a:off x="2525778" y="330873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9565FEC1-5FA8-7D40-ADF2-C13419CB8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778" y="3308739"/>
                  <a:ext cx="198516" cy="123111"/>
                </a:xfrm>
                <a:prstGeom prst="rect">
                  <a:avLst/>
                </a:prstGeom>
                <a:blipFill>
                  <a:blip r:embed="rId2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621AB6CF-3570-754C-BE1B-0CBF8CE959A2}"/>
                    </a:ext>
                  </a:extLst>
                </p:cNvPr>
                <p:cNvSpPr txBox="1"/>
                <p:nvPr/>
              </p:nvSpPr>
              <p:spPr>
                <a:xfrm>
                  <a:off x="2913128" y="330873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621AB6CF-3570-754C-BE1B-0CBF8CE95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8" y="3308739"/>
                  <a:ext cx="198516" cy="123111"/>
                </a:xfrm>
                <a:prstGeom prst="rect">
                  <a:avLst/>
                </a:prstGeom>
                <a:blipFill>
                  <a:blip r:embed="rId2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7" name="Ellipse 316">
            <a:extLst>
              <a:ext uri="{FF2B5EF4-FFF2-40B4-BE49-F238E27FC236}">
                <a16:creationId xmlns:a16="http://schemas.microsoft.com/office/drawing/2014/main" id="{A7DA5EC7-0870-3F4C-AD5D-039CB8612EB6}"/>
              </a:ext>
            </a:extLst>
          </p:cNvPr>
          <p:cNvSpPr/>
          <p:nvPr/>
        </p:nvSpPr>
        <p:spPr>
          <a:xfrm>
            <a:off x="1079561" y="3708172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CC04ECF4-F24C-594C-87A8-1D64ACA36E03}"/>
              </a:ext>
            </a:extLst>
          </p:cNvPr>
          <p:cNvSpPr txBox="1"/>
          <p:nvPr/>
        </p:nvSpPr>
        <p:spPr>
          <a:xfrm>
            <a:off x="1100938" y="3718053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5519086A-ED8F-EC4E-8763-63C5645A3673}"/>
              </a:ext>
            </a:extLst>
          </p:cNvPr>
          <p:cNvCxnSpPr/>
          <p:nvPr/>
        </p:nvCxnSpPr>
        <p:spPr>
          <a:xfrm flipV="1">
            <a:off x="994717" y="3796064"/>
            <a:ext cx="900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E32D3A16-2727-6B41-8C9E-A7D9E9BD768F}"/>
                  </a:ext>
                </a:extLst>
              </p:cNvPr>
              <p:cNvSpPr txBox="1"/>
              <p:nvPr/>
            </p:nvSpPr>
            <p:spPr>
              <a:xfrm>
                <a:off x="1091553" y="388882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E32D3A16-2727-6B41-8C9E-A7D9E9BD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53" y="3888824"/>
                <a:ext cx="198516" cy="123111"/>
              </a:xfrm>
              <a:prstGeom prst="rect">
                <a:avLst/>
              </a:prstGeom>
              <a:blipFill>
                <a:blip r:embed="rId2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Rectangle 320">
            <a:extLst>
              <a:ext uri="{FF2B5EF4-FFF2-40B4-BE49-F238E27FC236}">
                <a16:creationId xmlns:a16="http://schemas.microsoft.com/office/drawing/2014/main" id="{33F46556-9982-8741-A86D-DDE0C2FFD215}"/>
              </a:ext>
            </a:extLst>
          </p:cNvPr>
          <p:cNvSpPr/>
          <p:nvPr/>
        </p:nvSpPr>
        <p:spPr>
          <a:xfrm>
            <a:off x="1433889" y="3773375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322" name="Connecteur droit 321">
            <a:extLst>
              <a:ext uri="{FF2B5EF4-FFF2-40B4-BE49-F238E27FC236}">
                <a16:creationId xmlns:a16="http://schemas.microsoft.com/office/drawing/2014/main" id="{496257B4-D8FD-1244-967C-A5D79968D7C7}"/>
              </a:ext>
            </a:extLst>
          </p:cNvPr>
          <p:cNvCxnSpPr/>
          <p:nvPr/>
        </p:nvCxnSpPr>
        <p:spPr>
          <a:xfrm flipV="1">
            <a:off x="1613889" y="3796775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06F010F6-D11C-9E4F-BE3F-43AB90928A4E}"/>
              </a:ext>
            </a:extLst>
          </p:cNvPr>
          <p:cNvCxnSpPr>
            <a:stCxn id="317" idx="6"/>
          </p:cNvCxnSpPr>
          <p:nvPr/>
        </p:nvCxnSpPr>
        <p:spPr>
          <a:xfrm flipV="1">
            <a:off x="1274792" y="3796775"/>
            <a:ext cx="159057" cy="1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ZoneTexte 324">
                <a:extLst>
                  <a:ext uri="{FF2B5EF4-FFF2-40B4-BE49-F238E27FC236}">
                    <a16:creationId xmlns:a16="http://schemas.microsoft.com/office/drawing/2014/main" id="{8D1BD79F-5379-7E4B-A331-C2271B4E079B}"/>
                  </a:ext>
                </a:extLst>
              </p:cNvPr>
              <p:cNvSpPr txBox="1"/>
              <p:nvPr/>
            </p:nvSpPr>
            <p:spPr>
              <a:xfrm>
                <a:off x="1439515" y="386121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ZoneTexte 324">
                <a:extLst>
                  <a:ext uri="{FF2B5EF4-FFF2-40B4-BE49-F238E27FC236}">
                    <a16:creationId xmlns:a16="http://schemas.microsoft.com/office/drawing/2014/main" id="{8D1BD79F-5379-7E4B-A331-C2271B4E0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15" y="3861217"/>
                <a:ext cx="198516" cy="12311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Connecteur droit avec flèche 325">
            <a:extLst>
              <a:ext uri="{FF2B5EF4-FFF2-40B4-BE49-F238E27FC236}">
                <a16:creationId xmlns:a16="http://schemas.microsoft.com/office/drawing/2014/main" id="{D44B0F03-84EB-724B-ACD9-4DF3E9B0FD07}"/>
              </a:ext>
            </a:extLst>
          </p:cNvPr>
          <p:cNvCxnSpPr/>
          <p:nvPr/>
        </p:nvCxnSpPr>
        <p:spPr>
          <a:xfrm>
            <a:off x="1439789" y="3861217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C2AF4A5-F657-7D40-9E31-3B72DF7D981B}"/>
              </a:ext>
            </a:extLst>
          </p:cNvPr>
          <p:cNvSpPr/>
          <p:nvPr/>
        </p:nvSpPr>
        <p:spPr>
          <a:xfrm>
            <a:off x="1811929" y="3776675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975C6D47-B52D-7A46-AAF9-D724E1FC8A51}"/>
              </a:ext>
            </a:extLst>
          </p:cNvPr>
          <p:cNvCxnSpPr/>
          <p:nvPr/>
        </p:nvCxnSpPr>
        <p:spPr>
          <a:xfrm flipV="1">
            <a:off x="1991929" y="3800075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ZoneTexte 331">
                <a:extLst>
                  <a:ext uri="{FF2B5EF4-FFF2-40B4-BE49-F238E27FC236}">
                    <a16:creationId xmlns:a16="http://schemas.microsoft.com/office/drawing/2014/main" id="{0584DFB4-B5AC-E943-BCBC-F731DC66479D}"/>
                  </a:ext>
                </a:extLst>
              </p:cNvPr>
              <p:cNvSpPr txBox="1"/>
              <p:nvPr/>
            </p:nvSpPr>
            <p:spPr>
              <a:xfrm>
                <a:off x="1817555" y="386451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32" name="ZoneTexte 331">
                <a:extLst>
                  <a:ext uri="{FF2B5EF4-FFF2-40B4-BE49-F238E27FC236}">
                    <a16:creationId xmlns:a16="http://schemas.microsoft.com/office/drawing/2014/main" id="{0584DFB4-B5AC-E943-BCBC-F731DC66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55" y="3864517"/>
                <a:ext cx="198516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A9463E47-FB64-C441-BE77-F75EA18D230E}"/>
              </a:ext>
            </a:extLst>
          </p:cNvPr>
          <p:cNvCxnSpPr/>
          <p:nvPr/>
        </p:nvCxnSpPr>
        <p:spPr>
          <a:xfrm>
            <a:off x="1817829" y="3864517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0E0D44A-ACA9-384E-8988-9BF4BA00896D}"/>
              </a:ext>
            </a:extLst>
          </p:cNvPr>
          <p:cNvSpPr/>
          <p:nvPr/>
        </p:nvSpPr>
        <p:spPr>
          <a:xfrm>
            <a:off x="2189910" y="3775430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BA72C561-D629-4D4B-B1EB-40110968626D}"/>
              </a:ext>
            </a:extLst>
          </p:cNvPr>
          <p:cNvCxnSpPr/>
          <p:nvPr/>
        </p:nvCxnSpPr>
        <p:spPr>
          <a:xfrm flipV="1">
            <a:off x="2099870" y="3798830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ZoneTexte 336">
                <a:extLst>
                  <a:ext uri="{FF2B5EF4-FFF2-40B4-BE49-F238E27FC236}">
                    <a16:creationId xmlns:a16="http://schemas.microsoft.com/office/drawing/2014/main" id="{A09AD4A9-CBCA-034D-A2E9-DD2386B91116}"/>
                  </a:ext>
                </a:extLst>
              </p:cNvPr>
              <p:cNvSpPr txBox="1"/>
              <p:nvPr/>
            </p:nvSpPr>
            <p:spPr>
              <a:xfrm>
                <a:off x="2195536" y="386327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37" name="ZoneTexte 336">
                <a:extLst>
                  <a:ext uri="{FF2B5EF4-FFF2-40B4-BE49-F238E27FC236}">
                    <a16:creationId xmlns:a16="http://schemas.microsoft.com/office/drawing/2014/main" id="{A09AD4A9-CBCA-034D-A2E9-DD2386B9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36" y="3863272"/>
                <a:ext cx="198516" cy="12311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Connecteur droit avec flèche 337">
            <a:extLst>
              <a:ext uri="{FF2B5EF4-FFF2-40B4-BE49-F238E27FC236}">
                <a16:creationId xmlns:a16="http://schemas.microsoft.com/office/drawing/2014/main" id="{C16220E9-EA2F-D74A-98C6-1CE1213F5F2A}"/>
              </a:ext>
            </a:extLst>
          </p:cNvPr>
          <p:cNvCxnSpPr/>
          <p:nvPr/>
        </p:nvCxnSpPr>
        <p:spPr>
          <a:xfrm>
            <a:off x="2195810" y="3863272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ZoneTexte 338">
                <a:extLst>
                  <a:ext uri="{FF2B5EF4-FFF2-40B4-BE49-F238E27FC236}">
                    <a16:creationId xmlns:a16="http://schemas.microsoft.com/office/drawing/2014/main" id="{25A01D0B-5006-DB46-8C90-449D9EB1509D}"/>
                  </a:ext>
                </a:extLst>
              </p:cNvPr>
              <p:cNvSpPr txBox="1"/>
              <p:nvPr/>
            </p:nvSpPr>
            <p:spPr>
              <a:xfrm>
                <a:off x="1996798" y="380127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9" name="ZoneTexte 338">
                <a:extLst>
                  <a:ext uri="{FF2B5EF4-FFF2-40B4-BE49-F238E27FC236}">
                    <a16:creationId xmlns:a16="http://schemas.microsoft.com/office/drawing/2014/main" id="{25A01D0B-5006-DB46-8C90-449D9EB15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98" y="3801273"/>
                <a:ext cx="198516" cy="123111"/>
              </a:xfrm>
              <a:prstGeom prst="rect">
                <a:avLst/>
              </a:prstGeom>
              <a:blipFill>
                <a:blip r:embed="rId2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" name="Groupe 339">
            <a:extLst>
              <a:ext uri="{FF2B5EF4-FFF2-40B4-BE49-F238E27FC236}">
                <a16:creationId xmlns:a16="http://schemas.microsoft.com/office/drawing/2014/main" id="{C076DA24-70C0-454B-8886-4F9D0C835446}"/>
              </a:ext>
            </a:extLst>
          </p:cNvPr>
          <p:cNvGrpSpPr/>
          <p:nvPr/>
        </p:nvGrpSpPr>
        <p:grpSpPr>
          <a:xfrm>
            <a:off x="924414" y="3776881"/>
            <a:ext cx="111404" cy="36000"/>
            <a:chOff x="678151" y="2473406"/>
            <a:chExt cx="111404" cy="3600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935C328-367B-1240-B50B-802A19B75635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75" name="Connecteur droit 374">
              <a:extLst>
                <a:ext uri="{FF2B5EF4-FFF2-40B4-BE49-F238E27FC236}">
                  <a16:creationId xmlns:a16="http://schemas.microsoft.com/office/drawing/2014/main" id="{FC040E14-27CC-484D-92C0-9EC27908C89B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ZoneTexte 340">
                <a:extLst>
                  <a:ext uri="{FF2B5EF4-FFF2-40B4-BE49-F238E27FC236}">
                    <a16:creationId xmlns:a16="http://schemas.microsoft.com/office/drawing/2014/main" id="{1850E903-24C8-7740-93BD-E7035C9D3590}"/>
                  </a:ext>
                </a:extLst>
              </p:cNvPr>
              <p:cNvSpPr txBox="1"/>
              <p:nvPr/>
            </p:nvSpPr>
            <p:spPr>
              <a:xfrm>
                <a:off x="1615949" y="381458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ZoneTexte 340">
                <a:extLst>
                  <a:ext uri="{FF2B5EF4-FFF2-40B4-BE49-F238E27FC236}">
                    <a16:creationId xmlns:a16="http://schemas.microsoft.com/office/drawing/2014/main" id="{1850E903-24C8-7740-93BD-E7035C9D3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49" y="3814586"/>
                <a:ext cx="198516" cy="123111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Ellipse 341">
            <a:extLst>
              <a:ext uri="{FF2B5EF4-FFF2-40B4-BE49-F238E27FC236}">
                <a16:creationId xmlns:a16="http://schemas.microsoft.com/office/drawing/2014/main" id="{F0EBF739-CE4D-3845-9570-1297AA220180}"/>
              </a:ext>
            </a:extLst>
          </p:cNvPr>
          <p:cNvSpPr/>
          <p:nvPr/>
        </p:nvSpPr>
        <p:spPr>
          <a:xfrm>
            <a:off x="2523032" y="3708171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E821BDF2-7A10-0A4D-B307-42688B12945D}"/>
              </a:ext>
            </a:extLst>
          </p:cNvPr>
          <p:cNvSpPr txBox="1"/>
          <p:nvPr/>
        </p:nvSpPr>
        <p:spPr>
          <a:xfrm>
            <a:off x="2557109" y="3718052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+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ZoneTexte 343">
                <a:extLst>
                  <a:ext uri="{FF2B5EF4-FFF2-40B4-BE49-F238E27FC236}">
                    <a16:creationId xmlns:a16="http://schemas.microsoft.com/office/drawing/2014/main" id="{838A660C-3B52-CE47-8F24-68D1B1EAEDA6}"/>
                  </a:ext>
                </a:extLst>
              </p:cNvPr>
              <p:cNvSpPr txBox="1"/>
              <p:nvPr/>
            </p:nvSpPr>
            <p:spPr>
              <a:xfrm>
                <a:off x="2540467" y="389426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44" name="ZoneTexte 343">
                <a:extLst>
                  <a:ext uri="{FF2B5EF4-FFF2-40B4-BE49-F238E27FC236}">
                    <a16:creationId xmlns:a16="http://schemas.microsoft.com/office/drawing/2014/main" id="{838A660C-3B52-CE47-8F24-68D1B1EA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67" y="3894266"/>
                <a:ext cx="198516" cy="123111"/>
              </a:xfrm>
              <a:prstGeom prst="rect">
                <a:avLst/>
              </a:prstGeom>
              <a:blipFill>
                <a:blip r:embed="rId3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5C630357-1DEE-F94C-91E9-2FB146F52190}"/>
              </a:ext>
            </a:extLst>
          </p:cNvPr>
          <p:cNvCxnSpPr/>
          <p:nvPr/>
        </p:nvCxnSpPr>
        <p:spPr>
          <a:xfrm flipV="1">
            <a:off x="2369910" y="3801273"/>
            <a:ext cx="159057" cy="1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Ellipse 350">
            <a:extLst>
              <a:ext uri="{FF2B5EF4-FFF2-40B4-BE49-F238E27FC236}">
                <a16:creationId xmlns:a16="http://schemas.microsoft.com/office/drawing/2014/main" id="{AA4D66B9-FE7F-9D42-A409-5F564959BA83}"/>
              </a:ext>
            </a:extLst>
          </p:cNvPr>
          <p:cNvSpPr/>
          <p:nvPr/>
        </p:nvSpPr>
        <p:spPr>
          <a:xfrm>
            <a:off x="1808569" y="3165810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893B9DAC-F2B2-3848-B116-A524D47F51B8}"/>
              </a:ext>
            </a:extLst>
          </p:cNvPr>
          <p:cNvSpPr txBox="1"/>
          <p:nvPr/>
        </p:nvSpPr>
        <p:spPr>
          <a:xfrm rot="5400000">
            <a:off x="1838876" y="3189919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98117C49-633A-8E43-AB44-ECB62320C76D}"/>
              </a:ext>
            </a:extLst>
          </p:cNvPr>
          <p:cNvGrpSpPr/>
          <p:nvPr/>
        </p:nvGrpSpPr>
        <p:grpSpPr>
          <a:xfrm rot="10800000">
            <a:off x="2769089" y="3776881"/>
            <a:ext cx="111404" cy="36000"/>
            <a:chOff x="678151" y="2473406"/>
            <a:chExt cx="111404" cy="3600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B685CA0E-EB2C-834E-950E-A0A1B96BCE21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6B0204EB-B20A-A049-AAEB-D9B270DAF25D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65791840-0679-8B48-BE6A-5E395CD0D689}"/>
              </a:ext>
            </a:extLst>
          </p:cNvPr>
          <p:cNvCxnSpPr/>
          <p:nvPr/>
        </p:nvCxnSpPr>
        <p:spPr>
          <a:xfrm flipV="1">
            <a:off x="2718742" y="3796064"/>
            <a:ext cx="900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BB2FAA73-5221-D645-8E2C-8808D4169DA8}"/>
              </a:ext>
            </a:extLst>
          </p:cNvPr>
          <p:cNvCxnSpPr>
            <a:cxnSpLocks/>
          </p:cNvCxnSpPr>
          <p:nvPr/>
        </p:nvCxnSpPr>
        <p:spPr>
          <a:xfrm flipV="1">
            <a:off x="1901998" y="3075810"/>
            <a:ext cx="0" cy="9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F8A8F7B5-C56A-2B45-B689-AAA9F095A540}"/>
              </a:ext>
            </a:extLst>
          </p:cNvPr>
          <p:cNvGrpSpPr/>
          <p:nvPr/>
        </p:nvGrpSpPr>
        <p:grpSpPr>
          <a:xfrm rot="5400000">
            <a:off x="1848018" y="3039292"/>
            <a:ext cx="111404" cy="36000"/>
            <a:chOff x="678151" y="2473406"/>
            <a:chExt cx="111404" cy="36000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991759-0DE7-1143-AC3A-BADAA6904FAA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3B6267B9-CA17-E24E-A211-E2B280F1BE59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ZoneTexte 363">
                <a:extLst>
                  <a:ext uri="{FF2B5EF4-FFF2-40B4-BE49-F238E27FC236}">
                    <a16:creationId xmlns:a16="http://schemas.microsoft.com/office/drawing/2014/main" id="{130AAC17-3431-E742-85C0-61671F4C30C1}"/>
                  </a:ext>
                </a:extLst>
              </p:cNvPr>
              <p:cNvSpPr txBox="1"/>
              <p:nvPr/>
            </p:nvSpPr>
            <p:spPr>
              <a:xfrm>
                <a:off x="1603942" y="354792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64" name="ZoneTexte 363">
                <a:extLst>
                  <a:ext uri="{FF2B5EF4-FFF2-40B4-BE49-F238E27FC236}">
                    <a16:creationId xmlns:a16="http://schemas.microsoft.com/office/drawing/2014/main" id="{130AAC17-3431-E742-85C0-61671F4C3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42" y="3547925"/>
                <a:ext cx="198516" cy="12311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ZoneTexte 364">
                <a:extLst>
                  <a:ext uri="{FF2B5EF4-FFF2-40B4-BE49-F238E27FC236}">
                    <a16:creationId xmlns:a16="http://schemas.microsoft.com/office/drawing/2014/main" id="{8485D3DB-4E9D-5A41-A731-70A049216DEC}"/>
                  </a:ext>
                </a:extLst>
              </p:cNvPr>
              <p:cNvSpPr txBox="1"/>
              <p:nvPr/>
            </p:nvSpPr>
            <p:spPr>
              <a:xfrm>
                <a:off x="2021773" y="354792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65" name="ZoneTexte 364">
                <a:extLst>
                  <a:ext uri="{FF2B5EF4-FFF2-40B4-BE49-F238E27FC236}">
                    <a16:creationId xmlns:a16="http://schemas.microsoft.com/office/drawing/2014/main" id="{8485D3DB-4E9D-5A41-A731-70A04921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73" y="3547924"/>
                <a:ext cx="198516" cy="123111"/>
              </a:xfrm>
              <a:prstGeom prst="rect">
                <a:avLst/>
              </a:prstGeom>
              <a:blipFill>
                <a:blip r:embed="rId3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ZoneTexte 365">
                <a:extLst>
                  <a:ext uri="{FF2B5EF4-FFF2-40B4-BE49-F238E27FC236}">
                    <a16:creationId xmlns:a16="http://schemas.microsoft.com/office/drawing/2014/main" id="{A312CC0A-5E3D-EA4C-80AB-F02EB2678F1B}"/>
                  </a:ext>
                </a:extLst>
              </p:cNvPr>
              <p:cNvSpPr txBox="1"/>
              <p:nvPr/>
            </p:nvSpPr>
            <p:spPr>
              <a:xfrm>
                <a:off x="1981828" y="318610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366" name="ZoneTexte 365">
                <a:extLst>
                  <a:ext uri="{FF2B5EF4-FFF2-40B4-BE49-F238E27FC236}">
                    <a16:creationId xmlns:a16="http://schemas.microsoft.com/office/drawing/2014/main" id="{A312CC0A-5E3D-EA4C-80AB-F02EB267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28" y="3186109"/>
                <a:ext cx="198516" cy="123111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Ellipse 323">
            <a:extLst>
              <a:ext uri="{FF2B5EF4-FFF2-40B4-BE49-F238E27FC236}">
                <a16:creationId xmlns:a16="http://schemas.microsoft.com/office/drawing/2014/main" id="{933D3220-ACF7-E848-90EE-9EF13EBEE569}"/>
              </a:ext>
            </a:extLst>
          </p:cNvPr>
          <p:cNvSpPr/>
          <p:nvPr/>
        </p:nvSpPr>
        <p:spPr>
          <a:xfrm>
            <a:off x="1703889" y="379338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C108F088-C224-7A4A-A91A-C2FF107D4823}"/>
              </a:ext>
            </a:extLst>
          </p:cNvPr>
          <p:cNvCxnSpPr/>
          <p:nvPr/>
        </p:nvCxnSpPr>
        <p:spPr>
          <a:xfrm flipV="1">
            <a:off x="1721889" y="3800075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1" name="Groupe 380">
            <a:extLst>
              <a:ext uri="{FF2B5EF4-FFF2-40B4-BE49-F238E27FC236}">
                <a16:creationId xmlns:a16="http://schemas.microsoft.com/office/drawing/2014/main" id="{8DD6D47D-0F14-0E40-8425-A4EC665DC359}"/>
              </a:ext>
            </a:extLst>
          </p:cNvPr>
          <p:cNvGrpSpPr/>
          <p:nvPr/>
        </p:nvGrpSpPr>
        <p:grpSpPr>
          <a:xfrm rot="2028479">
            <a:off x="1753437" y="3462444"/>
            <a:ext cx="80069" cy="367825"/>
            <a:chOff x="1653570" y="3441250"/>
            <a:chExt cx="80069" cy="367825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B74ECA51-EC85-8242-921E-15E729FFC9CC}"/>
                </a:ext>
              </a:extLst>
            </p:cNvPr>
            <p:cNvSpPr/>
            <p:nvPr/>
          </p:nvSpPr>
          <p:spPr>
            <a:xfrm>
              <a:off x="1703889" y="37910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4027411-EB08-AA40-BCC2-CB445531EDB5}"/>
                </a:ext>
              </a:extLst>
            </p:cNvPr>
            <p:cNvSpPr/>
            <p:nvPr/>
          </p:nvSpPr>
          <p:spPr>
            <a:xfrm rot="16200000">
              <a:off x="1620239" y="360094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4CD98FC3-AC85-9944-B79A-BF4A08825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9728" y="3708171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avec flèche 361">
              <a:extLst>
                <a:ext uri="{FF2B5EF4-FFF2-40B4-BE49-F238E27FC236}">
                  <a16:creationId xmlns:a16="http://schemas.microsoft.com/office/drawing/2014/main" id="{8641C5F5-5824-1146-8BDA-F330AAF47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3570" y="3535649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41F08EEF-E3DD-1F40-AAF5-1510AFE4E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9728" y="3441250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4FECD96F-6191-8747-91F1-687FF086AA44}"/>
              </a:ext>
            </a:extLst>
          </p:cNvPr>
          <p:cNvCxnSpPr>
            <a:cxnSpLocks/>
          </p:cNvCxnSpPr>
          <p:nvPr/>
        </p:nvCxnSpPr>
        <p:spPr>
          <a:xfrm>
            <a:off x="1904032" y="3338709"/>
            <a:ext cx="0" cy="155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upe 381">
            <a:extLst>
              <a:ext uri="{FF2B5EF4-FFF2-40B4-BE49-F238E27FC236}">
                <a16:creationId xmlns:a16="http://schemas.microsoft.com/office/drawing/2014/main" id="{2F833DD9-3702-E445-9AA3-27708CBEA8D7}"/>
              </a:ext>
            </a:extLst>
          </p:cNvPr>
          <p:cNvGrpSpPr/>
          <p:nvPr/>
        </p:nvGrpSpPr>
        <p:grpSpPr>
          <a:xfrm rot="19677055">
            <a:off x="1974474" y="3460300"/>
            <a:ext cx="90865" cy="367825"/>
            <a:chOff x="2069724" y="3441250"/>
            <a:chExt cx="90865" cy="367825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D34E491E-53E0-C14C-A986-4B2DE56C16AB}"/>
                </a:ext>
              </a:extLst>
            </p:cNvPr>
            <p:cNvSpPr/>
            <p:nvPr/>
          </p:nvSpPr>
          <p:spPr>
            <a:xfrm>
              <a:off x="2081929" y="37910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C2B76B05-29C3-DD4B-ABD0-5A17AB0F9CA1}"/>
                </a:ext>
              </a:extLst>
            </p:cNvPr>
            <p:cNvSpPr/>
            <p:nvPr/>
          </p:nvSpPr>
          <p:spPr>
            <a:xfrm>
              <a:off x="2081870" y="37898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2CFFEEB-0725-194C-BE76-1E9B8591B190}"/>
                </a:ext>
              </a:extLst>
            </p:cNvPr>
            <p:cNvSpPr/>
            <p:nvPr/>
          </p:nvSpPr>
          <p:spPr>
            <a:xfrm rot="16200000">
              <a:off x="2003124" y="360094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8D123620-2613-5B46-88F9-C023479F8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613" y="3708171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cteur droit avec flèche 362">
              <a:extLst>
                <a:ext uri="{FF2B5EF4-FFF2-40B4-BE49-F238E27FC236}">
                  <a16:creationId xmlns:a16="http://schemas.microsoft.com/office/drawing/2014/main" id="{1C1D0E29-6D80-C243-B16E-4AD9FD6B2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0589" y="3534343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58D7CA8B-C44C-8D4B-A836-1CAB8F385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728" y="3441250"/>
              <a:ext cx="78" cy="85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Ellipse 383">
            <a:extLst>
              <a:ext uri="{FF2B5EF4-FFF2-40B4-BE49-F238E27FC236}">
                <a16:creationId xmlns:a16="http://schemas.microsoft.com/office/drawing/2014/main" id="{7BAFAAD8-A529-F84D-BB26-6D0EB8C2EEC5}"/>
              </a:ext>
            </a:extLst>
          </p:cNvPr>
          <p:cNvSpPr/>
          <p:nvPr/>
        </p:nvSpPr>
        <p:spPr>
          <a:xfrm rot="19677055">
            <a:off x="1897002" y="349724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58E210-0287-4140-AE39-61A58E607307}"/>
                  </a:ext>
                </a:extLst>
              </p:cNvPr>
              <p:cNvSpPr/>
              <p:nvPr/>
            </p:nvSpPr>
            <p:spPr>
              <a:xfrm>
                <a:off x="994717" y="5715213"/>
                <a:ext cx="3778250" cy="17172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GB" sz="1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GB" sz="1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1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GB" sz="10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en-GB" sz="1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𝐆</m:t>
                    </m:r>
                    <m:r>
                      <a:rPr lang="en-GB" sz="10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GB" sz="1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GB" sz="10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1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𝐣</m:t>
                    </m:r>
                    <m:r>
                      <a:rPr lang="en-GB" sz="10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fr-FR" sz="1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sz="10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1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𝐆𝐀</m:t>
                            </m:r>
                          </m:e>
                        </m:d>
                      </m:e>
                      <m:sup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GB" sz="1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sz="1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𝐆𝐛</m:t>
                    </m:r>
                  </m:oMath>
                </a14:m>
                <a:r>
                  <a:rPr lang="en-GB" sz="10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0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58E210-0287-4140-AE39-61A58E607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17" y="5715213"/>
                <a:ext cx="3778250" cy="17172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ZoneTexte 195">
            <a:extLst>
              <a:ext uri="{FF2B5EF4-FFF2-40B4-BE49-F238E27FC236}">
                <a16:creationId xmlns:a16="http://schemas.microsoft.com/office/drawing/2014/main" id="{AEE854F1-4A5B-284E-8998-A71CF0160174}"/>
              </a:ext>
            </a:extLst>
          </p:cNvPr>
          <p:cNvSpPr txBox="1"/>
          <p:nvPr/>
        </p:nvSpPr>
        <p:spPr>
          <a:xfrm>
            <a:off x="1811054" y="4033916"/>
            <a:ext cx="17077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0" dirty="0"/>
              <a:t>(a)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9E163EAE-1ABB-E141-A363-C2458FAF59E2}"/>
              </a:ext>
            </a:extLst>
          </p:cNvPr>
          <p:cNvSpPr txBox="1"/>
          <p:nvPr/>
        </p:nvSpPr>
        <p:spPr>
          <a:xfrm>
            <a:off x="4014323" y="4033916"/>
            <a:ext cx="17077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0" dirty="0"/>
              <a:t>(b)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5E53D0-5A4C-8747-8854-B20028723142}"/>
              </a:ext>
            </a:extLst>
          </p:cNvPr>
          <p:cNvSpPr txBox="1"/>
          <p:nvPr/>
        </p:nvSpPr>
        <p:spPr>
          <a:xfrm>
            <a:off x="6078254" y="4033916"/>
            <a:ext cx="17077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0447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A17F6-B240-404B-930D-ADA9127F0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AFBC5-58AF-954E-97D0-F3ADF4731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5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9C4D6E7B-E5CB-AE40-BB42-055A9A3A3CEC}"/>
              </a:ext>
            </a:extLst>
          </p:cNvPr>
          <p:cNvCxnSpPr/>
          <p:nvPr/>
        </p:nvCxnSpPr>
        <p:spPr>
          <a:xfrm flipV="1">
            <a:off x="4898143" y="4851514"/>
            <a:ext cx="434307" cy="4124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ZoneTexte 457">
                <a:extLst>
                  <a:ext uri="{FF2B5EF4-FFF2-40B4-BE49-F238E27FC236}">
                    <a16:creationId xmlns:a16="http://schemas.microsoft.com/office/drawing/2014/main" id="{0542A6AA-9974-F744-B046-F5E73D6404B6}"/>
                  </a:ext>
                </a:extLst>
              </p:cNvPr>
              <p:cNvSpPr txBox="1"/>
              <p:nvPr/>
            </p:nvSpPr>
            <p:spPr>
              <a:xfrm>
                <a:off x="4369660" y="412207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8" name="ZoneTexte 457">
                <a:extLst>
                  <a:ext uri="{FF2B5EF4-FFF2-40B4-BE49-F238E27FC236}">
                    <a16:creationId xmlns:a16="http://schemas.microsoft.com/office/drawing/2014/main" id="{0542A6AA-9974-F744-B046-F5E73D64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660" y="4122071"/>
                <a:ext cx="198516" cy="12311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4911179E-8F21-D54B-B23B-CCF0D1392B1C}"/>
              </a:ext>
            </a:extLst>
          </p:cNvPr>
          <p:cNvGrpSpPr/>
          <p:nvPr/>
        </p:nvGrpSpPr>
        <p:grpSpPr>
          <a:xfrm>
            <a:off x="5042664" y="4605262"/>
            <a:ext cx="335430" cy="505291"/>
            <a:chOff x="6776908" y="2950156"/>
            <a:chExt cx="335430" cy="505291"/>
          </a:xfrm>
        </p:grpSpPr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4E257DF4-1A68-9147-AE2E-4CD8E96BD7A7}"/>
                </a:ext>
              </a:extLst>
            </p:cNvPr>
            <p:cNvSpPr/>
            <p:nvPr/>
          </p:nvSpPr>
          <p:spPr>
            <a:xfrm rot="2858513">
              <a:off x="6808397" y="327544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1" name="Groupe 510">
              <a:extLst>
                <a:ext uri="{FF2B5EF4-FFF2-40B4-BE49-F238E27FC236}">
                  <a16:creationId xmlns:a16="http://schemas.microsoft.com/office/drawing/2014/main" id="{25E5F5C2-12A2-A54A-8ECC-98E8B1615BC9}"/>
                </a:ext>
              </a:extLst>
            </p:cNvPr>
            <p:cNvGrpSpPr/>
            <p:nvPr/>
          </p:nvGrpSpPr>
          <p:grpSpPr>
            <a:xfrm rot="2670334">
              <a:off x="7021302" y="318404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99EFDE17-85E5-BC47-887D-7C0AE33177D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5" name="Connecteur droit 514">
                <a:extLst>
                  <a:ext uri="{FF2B5EF4-FFF2-40B4-BE49-F238E27FC236}">
                    <a16:creationId xmlns:a16="http://schemas.microsoft.com/office/drawing/2014/main" id="{C5137CA1-139C-9844-A886-2A9F21EDCE26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ZoneTexte 511">
                  <a:extLst>
                    <a:ext uri="{FF2B5EF4-FFF2-40B4-BE49-F238E27FC236}">
                      <a16:creationId xmlns:a16="http://schemas.microsoft.com/office/drawing/2014/main" id="{43C01FE2-B177-A44C-9822-BC2FB44310C3}"/>
                    </a:ext>
                  </a:extLst>
                </p:cNvPr>
                <p:cNvSpPr txBox="1"/>
                <p:nvPr/>
              </p:nvSpPr>
              <p:spPr>
                <a:xfrm rot="18870334">
                  <a:off x="6608148" y="3118916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35" name="ZoneTexte 5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0334">
                  <a:off x="6608148" y="3118916"/>
                  <a:ext cx="465247" cy="1277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EEEABFF5-9232-E74D-8A47-E979A09D8F82}"/>
                </a:ext>
              </a:extLst>
            </p:cNvPr>
            <p:cNvCxnSpPr/>
            <p:nvPr/>
          </p:nvCxnSpPr>
          <p:spPr>
            <a:xfrm flipH="1">
              <a:off x="6827129" y="3300046"/>
              <a:ext cx="133010" cy="121277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2" name="Connecteur droit 461">
            <a:extLst>
              <a:ext uri="{FF2B5EF4-FFF2-40B4-BE49-F238E27FC236}">
                <a16:creationId xmlns:a16="http://schemas.microsoft.com/office/drawing/2014/main" id="{82EFE2A1-3CF3-4241-AE31-7A72ACADEDF2}"/>
              </a:ext>
            </a:extLst>
          </p:cNvPr>
          <p:cNvCxnSpPr/>
          <p:nvPr/>
        </p:nvCxnSpPr>
        <p:spPr>
          <a:xfrm flipH="1">
            <a:off x="4776736" y="4901370"/>
            <a:ext cx="3392" cy="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D9B068C-BA6C-2D4D-BAFE-0FE3F78718E6}"/>
              </a:ext>
            </a:extLst>
          </p:cNvPr>
          <p:cNvSpPr/>
          <p:nvPr/>
        </p:nvSpPr>
        <p:spPr>
          <a:xfrm>
            <a:off x="4734082" y="4972655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F8446E55-AB97-D14A-A7B7-B419250BAF5A}"/>
              </a:ext>
            </a:extLst>
          </p:cNvPr>
          <p:cNvSpPr/>
          <p:nvPr/>
        </p:nvSpPr>
        <p:spPr>
          <a:xfrm>
            <a:off x="4508333" y="412414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67" name="Connecteur droit 466">
            <a:extLst>
              <a:ext uri="{FF2B5EF4-FFF2-40B4-BE49-F238E27FC236}">
                <a16:creationId xmlns:a16="http://schemas.microsoft.com/office/drawing/2014/main" id="{AE026CF2-EE0B-7544-8326-F16DB422BBDA}"/>
              </a:ext>
            </a:extLst>
          </p:cNvPr>
          <p:cNvCxnSpPr>
            <a:stCxn id="479" idx="0"/>
            <a:endCxn id="470" idx="1"/>
          </p:cNvCxnSpPr>
          <p:nvPr/>
        </p:nvCxnSpPr>
        <p:spPr>
          <a:xfrm flipH="1">
            <a:off x="4515948" y="4124145"/>
            <a:ext cx="2696" cy="4909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Ellipse 467">
            <a:extLst>
              <a:ext uri="{FF2B5EF4-FFF2-40B4-BE49-F238E27FC236}">
                <a16:creationId xmlns:a16="http://schemas.microsoft.com/office/drawing/2014/main" id="{5F816F74-A2E5-4640-AD82-F3D48A18D5F9}"/>
              </a:ext>
            </a:extLst>
          </p:cNvPr>
          <p:cNvSpPr/>
          <p:nvPr/>
        </p:nvSpPr>
        <p:spPr>
          <a:xfrm rot="5400000">
            <a:off x="4506948" y="412717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834DC64-E086-3140-A487-554AC3846FCE}"/>
              </a:ext>
            </a:extLst>
          </p:cNvPr>
          <p:cNvSpPr/>
          <p:nvPr/>
        </p:nvSpPr>
        <p:spPr>
          <a:xfrm rot="5400000">
            <a:off x="4425948" y="4681692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F25E4B4E-9327-D14F-A13A-3697BAA5D175}"/>
              </a:ext>
            </a:extLst>
          </p:cNvPr>
          <p:cNvCxnSpPr/>
          <p:nvPr/>
        </p:nvCxnSpPr>
        <p:spPr>
          <a:xfrm>
            <a:off x="4519389" y="4781617"/>
            <a:ext cx="3516" cy="480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ZoneTexte 471">
                <a:extLst>
                  <a:ext uri="{FF2B5EF4-FFF2-40B4-BE49-F238E27FC236}">
                    <a16:creationId xmlns:a16="http://schemas.microsoft.com/office/drawing/2014/main" id="{E6201445-CE60-B24C-9783-F51F7A9BC87C}"/>
                  </a:ext>
                </a:extLst>
              </p:cNvPr>
              <p:cNvSpPr txBox="1"/>
              <p:nvPr/>
            </p:nvSpPr>
            <p:spPr>
              <a:xfrm rot="5400000">
                <a:off x="4290692" y="465842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72" name="ZoneTexte 471">
                <a:extLst>
                  <a:ext uri="{FF2B5EF4-FFF2-40B4-BE49-F238E27FC236}">
                    <a16:creationId xmlns:a16="http://schemas.microsoft.com/office/drawing/2014/main" id="{E6201445-CE60-B24C-9783-F51F7A9B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90692" y="4658420"/>
                <a:ext cx="198516" cy="123111"/>
              </a:xfrm>
              <a:prstGeom prst="rect">
                <a:avLst/>
              </a:prstGeom>
              <a:blipFill>
                <a:blip r:embed="rId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3" name="Connecteur droit avec flèche 472">
            <a:extLst>
              <a:ext uri="{FF2B5EF4-FFF2-40B4-BE49-F238E27FC236}">
                <a16:creationId xmlns:a16="http://schemas.microsoft.com/office/drawing/2014/main" id="{46F6456A-128A-744A-872C-B180EB050B52}"/>
              </a:ext>
            </a:extLst>
          </p:cNvPr>
          <p:cNvCxnSpPr/>
          <p:nvPr/>
        </p:nvCxnSpPr>
        <p:spPr>
          <a:xfrm rot="5400000">
            <a:off x="4360145" y="4709631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35B2769-B6EA-F44E-AD73-97561D4152DD}"/>
              </a:ext>
            </a:extLst>
          </p:cNvPr>
          <p:cNvSpPr/>
          <p:nvPr/>
        </p:nvSpPr>
        <p:spPr>
          <a:xfrm>
            <a:off x="4617684" y="4109745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76" name="Connecteur droit 475">
            <a:extLst>
              <a:ext uri="{FF2B5EF4-FFF2-40B4-BE49-F238E27FC236}">
                <a16:creationId xmlns:a16="http://schemas.microsoft.com/office/drawing/2014/main" id="{67E32CF0-5155-F64F-8AAA-AE1C32633F27}"/>
              </a:ext>
            </a:extLst>
          </p:cNvPr>
          <p:cNvCxnSpPr/>
          <p:nvPr/>
        </p:nvCxnSpPr>
        <p:spPr>
          <a:xfrm flipV="1">
            <a:off x="4797684" y="4133145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5A389380-A495-7C41-B8F9-0EDE0C2AB9C7}"/>
              </a:ext>
            </a:extLst>
          </p:cNvPr>
          <p:cNvCxnSpPr/>
          <p:nvPr/>
        </p:nvCxnSpPr>
        <p:spPr>
          <a:xfrm flipV="1">
            <a:off x="4527644" y="4133145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Ellipse 478">
            <a:extLst>
              <a:ext uri="{FF2B5EF4-FFF2-40B4-BE49-F238E27FC236}">
                <a16:creationId xmlns:a16="http://schemas.microsoft.com/office/drawing/2014/main" id="{0502EBC3-281A-D14A-ABC7-6C26D5D9B5D6}"/>
              </a:ext>
            </a:extLst>
          </p:cNvPr>
          <p:cNvSpPr/>
          <p:nvPr/>
        </p:nvSpPr>
        <p:spPr>
          <a:xfrm>
            <a:off x="4509644" y="412414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ZoneTexte 479">
                <a:extLst>
                  <a:ext uri="{FF2B5EF4-FFF2-40B4-BE49-F238E27FC236}">
                    <a16:creationId xmlns:a16="http://schemas.microsoft.com/office/drawing/2014/main" id="{EEC52462-6928-AE4D-887A-1A38A9FE6580}"/>
                  </a:ext>
                </a:extLst>
              </p:cNvPr>
              <p:cNvSpPr txBox="1"/>
              <p:nvPr/>
            </p:nvSpPr>
            <p:spPr>
              <a:xfrm>
                <a:off x="4623310" y="419758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80" name="ZoneTexte 479">
                <a:extLst>
                  <a:ext uri="{FF2B5EF4-FFF2-40B4-BE49-F238E27FC236}">
                    <a16:creationId xmlns:a16="http://schemas.microsoft.com/office/drawing/2014/main" id="{EEC52462-6928-AE4D-887A-1A38A9FE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10" y="4197587"/>
                <a:ext cx="198516" cy="12311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Connecteur droit avec flèche 480">
            <a:extLst>
              <a:ext uri="{FF2B5EF4-FFF2-40B4-BE49-F238E27FC236}">
                <a16:creationId xmlns:a16="http://schemas.microsoft.com/office/drawing/2014/main" id="{FE7AB524-4BFD-E84F-A952-53146798EB2F}"/>
              </a:ext>
            </a:extLst>
          </p:cNvPr>
          <p:cNvCxnSpPr/>
          <p:nvPr/>
        </p:nvCxnSpPr>
        <p:spPr>
          <a:xfrm>
            <a:off x="4623584" y="4197587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A68A02D4-0FC5-A347-80AA-80BDA5F9F5B5}"/>
              </a:ext>
            </a:extLst>
          </p:cNvPr>
          <p:cNvSpPr/>
          <p:nvPr/>
        </p:nvSpPr>
        <p:spPr>
          <a:xfrm>
            <a:off x="4617704" y="5243527"/>
            <a:ext cx="180000" cy="4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071C7999-9DFC-3440-8AA5-752CB84870F5}"/>
              </a:ext>
            </a:extLst>
          </p:cNvPr>
          <p:cNvCxnSpPr/>
          <p:nvPr/>
        </p:nvCxnSpPr>
        <p:spPr>
          <a:xfrm flipV="1">
            <a:off x="4797704" y="5266927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FEEE0ECF-3552-F647-A0AC-BD07E38C6E89}"/>
              </a:ext>
            </a:extLst>
          </p:cNvPr>
          <p:cNvCxnSpPr/>
          <p:nvPr/>
        </p:nvCxnSpPr>
        <p:spPr>
          <a:xfrm flipV="1">
            <a:off x="4527664" y="5266927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Ellipse 484">
            <a:extLst>
              <a:ext uri="{FF2B5EF4-FFF2-40B4-BE49-F238E27FC236}">
                <a16:creationId xmlns:a16="http://schemas.microsoft.com/office/drawing/2014/main" id="{5289E421-1A54-A54B-8640-BA419C009BA6}"/>
              </a:ext>
            </a:extLst>
          </p:cNvPr>
          <p:cNvSpPr/>
          <p:nvPr/>
        </p:nvSpPr>
        <p:spPr>
          <a:xfrm>
            <a:off x="4887704" y="525792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6D5998B5-F57F-9142-ABA2-FAA904E93837}"/>
                  </a:ext>
                </a:extLst>
              </p:cNvPr>
              <p:cNvSpPr txBox="1"/>
              <p:nvPr/>
            </p:nvSpPr>
            <p:spPr>
              <a:xfrm>
                <a:off x="4617644" y="533136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6D5998B5-F57F-9142-ABA2-FAA904E9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44" y="5331369"/>
                <a:ext cx="198516" cy="12311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2F6FF610-5E49-9648-AAB6-D993E0D7F359}"/>
              </a:ext>
            </a:extLst>
          </p:cNvPr>
          <p:cNvCxnSpPr/>
          <p:nvPr/>
        </p:nvCxnSpPr>
        <p:spPr>
          <a:xfrm>
            <a:off x="4623604" y="5331369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6795C580-DBF8-4C49-B4AA-873C09A7BA91}"/>
              </a:ext>
            </a:extLst>
          </p:cNvPr>
          <p:cNvCxnSpPr/>
          <p:nvPr/>
        </p:nvCxnSpPr>
        <p:spPr>
          <a:xfrm>
            <a:off x="4889157" y="4124145"/>
            <a:ext cx="7533" cy="11491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Ellipse 490">
            <a:extLst>
              <a:ext uri="{FF2B5EF4-FFF2-40B4-BE49-F238E27FC236}">
                <a16:creationId xmlns:a16="http://schemas.microsoft.com/office/drawing/2014/main" id="{0AEAE2B4-69DD-CF4A-8807-BE0496B2BC10}"/>
              </a:ext>
            </a:extLst>
          </p:cNvPr>
          <p:cNvSpPr/>
          <p:nvPr/>
        </p:nvSpPr>
        <p:spPr>
          <a:xfrm>
            <a:off x="4591209" y="3672997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2" name="Connecteur droit 491">
            <a:extLst>
              <a:ext uri="{FF2B5EF4-FFF2-40B4-BE49-F238E27FC236}">
                <a16:creationId xmlns:a16="http://schemas.microsoft.com/office/drawing/2014/main" id="{C2232449-45D0-F64D-98A7-7FE85D2CEB84}"/>
              </a:ext>
            </a:extLst>
          </p:cNvPr>
          <p:cNvCxnSpPr/>
          <p:nvPr/>
        </p:nvCxnSpPr>
        <p:spPr>
          <a:xfrm flipV="1">
            <a:off x="4681569" y="3582997"/>
            <a:ext cx="0" cy="360000"/>
          </a:xfrm>
          <a:prstGeom prst="line">
            <a:avLst/>
          </a:prstGeom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eur droit avec flèche 492">
            <a:extLst>
              <a:ext uri="{FF2B5EF4-FFF2-40B4-BE49-F238E27FC236}">
                <a16:creationId xmlns:a16="http://schemas.microsoft.com/office/drawing/2014/main" id="{C88B5EE7-0E93-D647-BDE2-66949FD24898}"/>
              </a:ext>
            </a:extLst>
          </p:cNvPr>
          <p:cNvCxnSpPr/>
          <p:nvPr/>
        </p:nvCxnSpPr>
        <p:spPr>
          <a:xfrm flipV="1">
            <a:off x="4681569" y="3699577"/>
            <a:ext cx="0" cy="18004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sm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4" name="Groupe 493">
            <a:extLst>
              <a:ext uri="{FF2B5EF4-FFF2-40B4-BE49-F238E27FC236}">
                <a16:creationId xmlns:a16="http://schemas.microsoft.com/office/drawing/2014/main" id="{E8226402-2138-3740-91A6-6573C637D02D}"/>
              </a:ext>
            </a:extLst>
          </p:cNvPr>
          <p:cNvGrpSpPr/>
          <p:nvPr/>
        </p:nvGrpSpPr>
        <p:grpSpPr>
          <a:xfrm>
            <a:off x="4631245" y="3559596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0FA1EB7D-984A-0348-B8FD-39C23B375067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AF373D30-5D4A-544E-8C9F-E1A269DE9ACE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8837D3D6-4958-234C-AB5C-7AF426EFE1F4}"/>
                  </a:ext>
                </a:extLst>
              </p:cNvPr>
              <p:cNvSpPr txBox="1"/>
              <p:nvPr/>
            </p:nvSpPr>
            <p:spPr>
              <a:xfrm>
                <a:off x="4764141" y="3565346"/>
                <a:ext cx="142844" cy="229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8837D3D6-4958-234C-AB5C-7AF426EF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41" y="3565346"/>
                <a:ext cx="142844" cy="229615"/>
              </a:xfrm>
              <a:prstGeom prst="rect">
                <a:avLst/>
              </a:prstGeom>
              <a:blipFill>
                <a:blip r:embed="rId7"/>
                <a:stretch>
                  <a:fillRect l="-1666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Connecteur droit 497">
            <a:extLst>
              <a:ext uri="{FF2B5EF4-FFF2-40B4-BE49-F238E27FC236}">
                <a16:creationId xmlns:a16="http://schemas.microsoft.com/office/drawing/2014/main" id="{A00C467E-EBE7-194A-BB03-1156FF606C29}"/>
              </a:ext>
            </a:extLst>
          </p:cNvPr>
          <p:cNvCxnSpPr>
            <a:endCxn id="479" idx="6"/>
          </p:cNvCxnSpPr>
          <p:nvPr/>
        </p:nvCxnSpPr>
        <p:spPr>
          <a:xfrm flipH="1">
            <a:off x="4527644" y="3937783"/>
            <a:ext cx="153209" cy="19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B63DDA97-5B4A-C740-8568-87734213B722}"/>
              </a:ext>
            </a:extLst>
          </p:cNvPr>
          <p:cNvCxnSpPr/>
          <p:nvPr/>
        </p:nvCxnSpPr>
        <p:spPr>
          <a:xfrm>
            <a:off x="4731736" y="4978780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99D4D076-1E19-3946-BAE4-6A2AA83DBDFF}"/>
              </a:ext>
            </a:extLst>
          </p:cNvPr>
          <p:cNvCxnSpPr/>
          <p:nvPr/>
        </p:nvCxnSpPr>
        <p:spPr>
          <a:xfrm>
            <a:off x="4731736" y="5011250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CED67B59-B63D-7C4A-8BE3-04AA4D295F4D}"/>
              </a:ext>
            </a:extLst>
          </p:cNvPr>
          <p:cNvGrpSpPr/>
          <p:nvPr/>
        </p:nvGrpSpPr>
        <p:grpSpPr>
          <a:xfrm>
            <a:off x="4735679" y="4865370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1CE005B-5200-1447-85D6-3247FF7E99DE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56270D72-65FB-9E44-BD10-281FC86C4BFD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Connecteur droit 501">
            <a:extLst>
              <a:ext uri="{FF2B5EF4-FFF2-40B4-BE49-F238E27FC236}">
                <a16:creationId xmlns:a16="http://schemas.microsoft.com/office/drawing/2014/main" id="{AB80B026-ACD2-D647-9379-F2F87BBB1882}"/>
              </a:ext>
            </a:extLst>
          </p:cNvPr>
          <p:cNvCxnSpPr>
            <a:stCxn id="485" idx="1"/>
          </p:cNvCxnSpPr>
          <p:nvPr/>
        </p:nvCxnSpPr>
        <p:spPr>
          <a:xfrm flipH="1" flipV="1">
            <a:off x="4773552" y="5117182"/>
            <a:ext cx="116788" cy="1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ZoneTexte 503">
                <a:extLst>
                  <a:ext uri="{FF2B5EF4-FFF2-40B4-BE49-F238E27FC236}">
                    <a16:creationId xmlns:a16="http://schemas.microsoft.com/office/drawing/2014/main" id="{876A5B08-279B-B948-8938-59206D20AE94}"/>
                  </a:ext>
                </a:extLst>
              </p:cNvPr>
              <p:cNvSpPr txBox="1"/>
              <p:nvPr/>
            </p:nvSpPr>
            <p:spPr>
              <a:xfrm>
                <a:off x="4460583" y="515761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ZoneTexte 503">
                <a:extLst>
                  <a:ext uri="{FF2B5EF4-FFF2-40B4-BE49-F238E27FC236}">
                    <a16:creationId xmlns:a16="http://schemas.microsoft.com/office/drawing/2014/main" id="{876A5B08-279B-B948-8938-59206D20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3" y="5157610"/>
                <a:ext cx="198516" cy="12311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ZoneTexte 504">
                <a:extLst>
                  <a:ext uri="{FF2B5EF4-FFF2-40B4-BE49-F238E27FC236}">
                    <a16:creationId xmlns:a16="http://schemas.microsoft.com/office/drawing/2014/main" id="{86311B3F-A27A-1946-854E-B693BD5C8B0D}"/>
                  </a:ext>
                </a:extLst>
              </p:cNvPr>
              <p:cNvSpPr txBox="1"/>
              <p:nvPr/>
            </p:nvSpPr>
            <p:spPr>
              <a:xfrm>
                <a:off x="4746677" y="511086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5" name="ZoneTexte 504">
                <a:extLst>
                  <a:ext uri="{FF2B5EF4-FFF2-40B4-BE49-F238E27FC236}">
                    <a16:creationId xmlns:a16="http://schemas.microsoft.com/office/drawing/2014/main" id="{86311B3F-A27A-1946-854E-B693BD5C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77" y="5110864"/>
                <a:ext cx="198516" cy="123111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DC8A8E0C-9E58-9D46-A61B-B5F4B0791C30}"/>
              </a:ext>
            </a:extLst>
          </p:cNvPr>
          <p:cNvGrpSpPr/>
          <p:nvPr/>
        </p:nvGrpSpPr>
        <p:grpSpPr>
          <a:xfrm>
            <a:off x="2728576" y="4880304"/>
            <a:ext cx="1229012" cy="763299"/>
            <a:chOff x="2309872" y="3244409"/>
            <a:chExt cx="1229012" cy="763299"/>
          </a:xfrm>
        </p:grpSpPr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D3ED2593-29BE-8545-8ED4-F0CE993B26EF}"/>
                </a:ext>
              </a:extLst>
            </p:cNvPr>
            <p:cNvSpPr/>
            <p:nvPr/>
          </p:nvSpPr>
          <p:spPr>
            <a:xfrm>
              <a:off x="2459019" y="353887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19" name="ZoneTexte 518">
              <a:extLst>
                <a:ext uri="{FF2B5EF4-FFF2-40B4-BE49-F238E27FC236}">
                  <a16:creationId xmlns:a16="http://schemas.microsoft.com/office/drawing/2014/main" id="{08447D20-8889-DD46-9507-2E8AEE5FB0F7}"/>
                </a:ext>
              </a:extLst>
            </p:cNvPr>
            <p:cNvSpPr txBox="1"/>
            <p:nvPr/>
          </p:nvSpPr>
          <p:spPr>
            <a:xfrm>
              <a:off x="2480395" y="354875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C48ACF2-4159-4345-A3E0-D63F2FD3E6F8}"/>
                </a:ext>
              </a:extLst>
            </p:cNvPr>
            <p:cNvCxnSpPr/>
            <p:nvPr/>
          </p:nvCxnSpPr>
          <p:spPr>
            <a:xfrm flipV="1">
              <a:off x="2374174" y="3626763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Arc 520">
              <a:extLst>
                <a:ext uri="{FF2B5EF4-FFF2-40B4-BE49-F238E27FC236}">
                  <a16:creationId xmlns:a16="http://schemas.microsoft.com/office/drawing/2014/main" id="{897E7610-AEC4-9D42-9305-ACCEA6B47A47}"/>
                </a:ext>
              </a:extLst>
            </p:cNvPr>
            <p:cNvSpPr/>
            <p:nvPr/>
          </p:nvSpPr>
          <p:spPr>
            <a:xfrm rot="10800000">
              <a:off x="2436323" y="360438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ZoneTexte 521">
                  <a:extLst>
                    <a:ext uri="{FF2B5EF4-FFF2-40B4-BE49-F238E27FC236}">
                      <a16:creationId xmlns:a16="http://schemas.microsoft.com/office/drawing/2014/main" id="{75340E51-C8B8-3840-AD0F-60CC671E8F23}"/>
                    </a:ext>
                  </a:extLst>
                </p:cNvPr>
                <p:cNvSpPr txBox="1"/>
                <p:nvPr/>
              </p:nvSpPr>
              <p:spPr>
                <a:xfrm>
                  <a:off x="2476453" y="374673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85" name="ZoneTexte 5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453" y="3746738"/>
                  <a:ext cx="198516" cy="123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462D38D4-C37B-6445-9F48-E7A57085E4F4}"/>
                </a:ext>
              </a:extLst>
            </p:cNvPr>
            <p:cNvSpPr/>
            <p:nvPr/>
          </p:nvSpPr>
          <p:spPr>
            <a:xfrm>
              <a:off x="3189733" y="3602763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0A9226C5-1DBD-E94C-AF4A-AE8B918647D5}"/>
                </a:ext>
              </a:extLst>
            </p:cNvPr>
            <p:cNvCxnSpPr/>
            <p:nvPr/>
          </p:nvCxnSpPr>
          <p:spPr>
            <a:xfrm flipV="1">
              <a:off x="3099693" y="3626163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9A6F9F65-5F80-E944-BBCA-CF1B5A909C15}"/>
                </a:ext>
              </a:extLst>
            </p:cNvPr>
            <p:cNvSpPr/>
            <p:nvPr/>
          </p:nvSpPr>
          <p:spPr>
            <a:xfrm>
              <a:off x="3081693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ZoneTexte 526">
                  <a:extLst>
                    <a:ext uri="{FF2B5EF4-FFF2-40B4-BE49-F238E27FC236}">
                      <a16:creationId xmlns:a16="http://schemas.microsoft.com/office/drawing/2014/main" id="{15F2CE93-C3CB-1B4B-A989-0B8F75831EF0}"/>
                    </a:ext>
                  </a:extLst>
                </p:cNvPr>
                <p:cNvSpPr txBox="1"/>
                <p:nvPr/>
              </p:nvSpPr>
              <p:spPr>
                <a:xfrm>
                  <a:off x="3195359" y="3690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04" name="ZoneTexte 6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59" y="3690605"/>
                  <a:ext cx="198516" cy="1231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9" name="Connecteur droit avec flèche 528">
              <a:extLst>
                <a:ext uri="{FF2B5EF4-FFF2-40B4-BE49-F238E27FC236}">
                  <a16:creationId xmlns:a16="http://schemas.microsoft.com/office/drawing/2014/main" id="{D705B0ED-9F7C-ED41-BFF1-9013DB7C3BF4}"/>
                </a:ext>
              </a:extLst>
            </p:cNvPr>
            <p:cNvCxnSpPr/>
            <p:nvPr/>
          </p:nvCxnSpPr>
          <p:spPr>
            <a:xfrm>
              <a:off x="3195633" y="36906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A419E45-2811-BD4A-A48D-3C712BEB2676}"/>
                </a:ext>
              </a:extLst>
            </p:cNvPr>
            <p:cNvCxnSpPr/>
            <p:nvPr/>
          </p:nvCxnSpPr>
          <p:spPr>
            <a:xfrm flipV="1">
              <a:off x="3091436" y="3611708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0C9B8AC-E68E-F045-940C-DB7870B58D8D}"/>
                </a:ext>
              </a:extLst>
            </p:cNvPr>
            <p:cNvSpPr/>
            <p:nvPr/>
          </p:nvSpPr>
          <p:spPr>
            <a:xfrm>
              <a:off x="3046844" y="378450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5016BADD-10B4-F449-916D-82FE21C3CF0A}"/>
                </a:ext>
              </a:extLst>
            </p:cNvPr>
            <p:cNvCxnSpPr/>
            <p:nvPr/>
          </p:nvCxnSpPr>
          <p:spPr>
            <a:xfrm>
              <a:off x="3044463" y="3775725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82080078-751D-6942-8927-10A32C30B9E2}"/>
                </a:ext>
              </a:extLst>
            </p:cNvPr>
            <p:cNvCxnSpPr/>
            <p:nvPr/>
          </p:nvCxnSpPr>
          <p:spPr>
            <a:xfrm>
              <a:off x="3044463" y="3808195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6BC3CF63-FA44-0546-8B43-0BE810C9AFB9}"/>
                </a:ext>
              </a:extLst>
            </p:cNvPr>
            <p:cNvGrpSpPr/>
            <p:nvPr/>
          </p:nvGrpSpPr>
          <p:grpSpPr>
            <a:xfrm>
              <a:off x="3043427" y="3971708"/>
              <a:ext cx="91036" cy="36000"/>
              <a:chOff x="2356381" y="896779"/>
              <a:chExt cx="91036" cy="36000"/>
            </a:xfrm>
          </p:grpSpPr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8E2ABF21-052B-2A42-8A02-BA0DB789FF2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15" name="Connecteur droit 614">
                <a:extLst>
                  <a:ext uri="{FF2B5EF4-FFF2-40B4-BE49-F238E27FC236}">
                    <a16:creationId xmlns:a16="http://schemas.microsoft.com/office/drawing/2014/main" id="{ADE9EB1C-1856-D24A-9F7C-A2C8D35345D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6D06DC12-3E74-124A-885A-81CE5C3CD8A2}"/>
                </a:ext>
              </a:extLst>
            </p:cNvPr>
            <p:cNvSpPr/>
            <p:nvPr/>
          </p:nvSpPr>
          <p:spPr>
            <a:xfrm>
              <a:off x="3081693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87A4A64B-A7AA-9548-81D0-0692C805ECFA}"/>
                </a:ext>
              </a:extLst>
            </p:cNvPr>
            <p:cNvSpPr/>
            <p:nvPr/>
          </p:nvSpPr>
          <p:spPr>
            <a:xfrm>
              <a:off x="2803891" y="3602648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B22C1C16-9DF8-4F45-8B5D-D2FC20C02A89}"/>
                </a:ext>
              </a:extLst>
            </p:cNvPr>
            <p:cNvCxnSpPr/>
            <p:nvPr/>
          </p:nvCxnSpPr>
          <p:spPr>
            <a:xfrm flipV="1">
              <a:off x="2983891" y="3626048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FBF0CA89-6EB9-6240-BD8D-710C33564650}"/>
                </a:ext>
              </a:extLst>
            </p:cNvPr>
            <p:cNvCxnSpPr>
              <a:cxnSpLocks/>
              <a:stCxn id="518" idx="6"/>
            </p:cNvCxnSpPr>
            <p:nvPr/>
          </p:nvCxnSpPr>
          <p:spPr>
            <a:xfrm flipV="1">
              <a:off x="2639019" y="3626049"/>
              <a:ext cx="164832" cy="28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ZoneTexte 582">
                  <a:extLst>
                    <a:ext uri="{FF2B5EF4-FFF2-40B4-BE49-F238E27FC236}">
                      <a16:creationId xmlns:a16="http://schemas.microsoft.com/office/drawing/2014/main" id="{59B0D094-E736-B649-9910-C4C720594178}"/>
                    </a:ext>
                  </a:extLst>
                </p:cNvPr>
                <p:cNvSpPr txBox="1"/>
                <p:nvPr/>
              </p:nvSpPr>
              <p:spPr>
                <a:xfrm>
                  <a:off x="2809517" y="36904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15" name="ZoneTexte 6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17" y="3690490"/>
                  <a:ext cx="198516" cy="12311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4" name="Connecteur droit avec flèche 583">
              <a:extLst>
                <a:ext uri="{FF2B5EF4-FFF2-40B4-BE49-F238E27FC236}">
                  <a16:creationId xmlns:a16="http://schemas.microsoft.com/office/drawing/2014/main" id="{EE59D043-4D1B-B74A-8625-FBABB975B052}"/>
                </a:ext>
              </a:extLst>
            </p:cNvPr>
            <p:cNvCxnSpPr/>
            <p:nvPr/>
          </p:nvCxnSpPr>
          <p:spPr>
            <a:xfrm>
              <a:off x="2809791" y="36904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A8665889-0A16-BF4F-9EC5-3B5AD38AEC96}"/>
                </a:ext>
              </a:extLst>
            </p:cNvPr>
            <p:cNvGrpSpPr/>
            <p:nvPr/>
          </p:nvGrpSpPr>
          <p:grpSpPr>
            <a:xfrm>
              <a:off x="2309872" y="3612337"/>
              <a:ext cx="111404" cy="36000"/>
              <a:chOff x="678151" y="2476581"/>
              <a:chExt cx="111404" cy="36000"/>
            </a:xfrm>
          </p:grpSpPr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C5CA22C4-3B10-2A49-A562-6D51008FDEFF}"/>
                  </a:ext>
                </a:extLst>
              </p:cNvPr>
              <p:cNvSpPr/>
              <p:nvPr/>
            </p:nvSpPr>
            <p:spPr>
              <a:xfrm>
                <a:off x="678151" y="2476581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13" name="Connecteur droit 612">
                <a:extLst>
                  <a:ext uri="{FF2B5EF4-FFF2-40B4-BE49-F238E27FC236}">
                    <a16:creationId xmlns:a16="http://schemas.microsoft.com/office/drawing/2014/main" id="{60E5E6BA-9A9B-0247-8FF0-9260A266BCA2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F7E03D8D-CEBD-C54A-8A0A-0E039DD321E5}"/>
                </a:ext>
              </a:extLst>
            </p:cNvPr>
            <p:cNvSpPr/>
            <p:nvPr/>
          </p:nvSpPr>
          <p:spPr>
            <a:xfrm rot="5400000">
              <a:off x="3462195" y="362332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93D2F136-E099-6B42-9206-624B47D04362}"/>
                </a:ext>
              </a:extLst>
            </p:cNvPr>
            <p:cNvCxnSpPr/>
            <p:nvPr/>
          </p:nvCxnSpPr>
          <p:spPr>
            <a:xfrm flipV="1">
              <a:off x="3369733" y="3626163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947E2B7A-4EF7-D541-A89C-6621F3193894}"/>
                </a:ext>
              </a:extLst>
            </p:cNvPr>
            <p:cNvSpPr/>
            <p:nvPr/>
          </p:nvSpPr>
          <p:spPr>
            <a:xfrm>
              <a:off x="3459733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73D33087-45B4-B541-AA62-B1E0EE73672D}"/>
                </a:ext>
              </a:extLst>
            </p:cNvPr>
            <p:cNvSpPr/>
            <p:nvPr/>
          </p:nvSpPr>
          <p:spPr>
            <a:xfrm>
              <a:off x="3464911" y="36170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ZoneTexte 601">
                  <a:extLst>
                    <a:ext uri="{FF2B5EF4-FFF2-40B4-BE49-F238E27FC236}">
                      <a16:creationId xmlns:a16="http://schemas.microsoft.com/office/drawing/2014/main" id="{6FA555A4-9EE0-FC46-AA3D-EF91403971B7}"/>
                    </a:ext>
                  </a:extLst>
                </p:cNvPr>
                <p:cNvSpPr txBox="1"/>
                <p:nvPr/>
              </p:nvSpPr>
              <p:spPr>
                <a:xfrm>
                  <a:off x="3025475" y="361690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ZoneTexte 6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475" y="3616903"/>
                  <a:ext cx="198516" cy="1231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ZoneTexte 603">
                  <a:extLst>
                    <a:ext uri="{FF2B5EF4-FFF2-40B4-BE49-F238E27FC236}">
                      <a16:creationId xmlns:a16="http://schemas.microsoft.com/office/drawing/2014/main" id="{7DDBFB80-9AE9-8C46-9641-FC9866057CCF}"/>
                    </a:ext>
                  </a:extLst>
                </p:cNvPr>
                <p:cNvSpPr txBox="1"/>
                <p:nvPr/>
              </p:nvSpPr>
              <p:spPr>
                <a:xfrm>
                  <a:off x="3340368" y="361690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4" name="ZoneTexte 6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368" y="3616903"/>
                  <a:ext cx="198516" cy="1231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5" name="Ellipse 604">
              <a:extLst>
                <a:ext uri="{FF2B5EF4-FFF2-40B4-BE49-F238E27FC236}">
                  <a16:creationId xmlns:a16="http://schemas.microsoft.com/office/drawing/2014/main" id="{40E4168A-5023-144C-A323-016D5FD4992C}"/>
                </a:ext>
              </a:extLst>
            </p:cNvPr>
            <p:cNvSpPr/>
            <p:nvPr/>
          </p:nvSpPr>
          <p:spPr>
            <a:xfrm>
              <a:off x="3007267" y="336378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577521DB-4208-7248-8961-CB2C1AE99192}"/>
                </a:ext>
              </a:extLst>
            </p:cNvPr>
            <p:cNvCxnSpPr/>
            <p:nvPr/>
          </p:nvCxnSpPr>
          <p:spPr>
            <a:xfrm flipV="1">
              <a:off x="3097627" y="3273780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avec flèche 606">
              <a:extLst>
                <a:ext uri="{FF2B5EF4-FFF2-40B4-BE49-F238E27FC236}">
                  <a16:creationId xmlns:a16="http://schemas.microsoft.com/office/drawing/2014/main" id="{118FF8F4-27AB-DD40-AFFF-55F9A3C56B16}"/>
                </a:ext>
              </a:extLst>
            </p:cNvPr>
            <p:cNvCxnSpPr/>
            <p:nvPr/>
          </p:nvCxnSpPr>
          <p:spPr>
            <a:xfrm flipV="1">
              <a:off x="3097627" y="3390360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FFB547EC-12AF-2145-97F3-686CA3EDCACE}"/>
                </a:ext>
              </a:extLst>
            </p:cNvPr>
            <p:cNvGrpSpPr/>
            <p:nvPr/>
          </p:nvGrpSpPr>
          <p:grpSpPr>
            <a:xfrm>
              <a:off x="3051967" y="3244409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F298ABC0-C151-4848-BBC0-B24A97D118D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1" name="Connecteur droit 610">
                <a:extLst>
                  <a:ext uri="{FF2B5EF4-FFF2-40B4-BE49-F238E27FC236}">
                    <a16:creationId xmlns:a16="http://schemas.microsoft.com/office/drawing/2014/main" id="{45F3AB15-C130-2D4D-B386-0BA2411BB59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ZoneTexte 608">
                  <a:extLst>
                    <a:ext uri="{FF2B5EF4-FFF2-40B4-BE49-F238E27FC236}">
                      <a16:creationId xmlns:a16="http://schemas.microsoft.com/office/drawing/2014/main" id="{841B8E37-4FF0-1D40-8892-8FB1780AE1DE}"/>
                    </a:ext>
                  </a:extLst>
                </p:cNvPr>
                <p:cNvSpPr txBox="1"/>
                <p:nvPr/>
              </p:nvSpPr>
              <p:spPr>
                <a:xfrm>
                  <a:off x="3167856" y="3299638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29" name="ZoneTexte 6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56" y="3299638"/>
                  <a:ext cx="142844" cy="12311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739" r="-8696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6" name="Groupe 615">
            <a:extLst>
              <a:ext uri="{FF2B5EF4-FFF2-40B4-BE49-F238E27FC236}">
                <a16:creationId xmlns:a16="http://schemas.microsoft.com/office/drawing/2014/main" id="{39A628A9-9C75-6C40-8BFA-F3ECBEBAA1FB}"/>
              </a:ext>
            </a:extLst>
          </p:cNvPr>
          <p:cNvGrpSpPr/>
          <p:nvPr/>
        </p:nvGrpSpPr>
        <p:grpSpPr>
          <a:xfrm>
            <a:off x="1664310" y="3556195"/>
            <a:ext cx="2355357" cy="979342"/>
            <a:chOff x="1202040" y="1907533"/>
            <a:chExt cx="2355357" cy="979342"/>
          </a:xfrm>
        </p:grpSpPr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66AF6E4B-DB39-2549-90F2-261C65B046A5}"/>
                </a:ext>
              </a:extLst>
            </p:cNvPr>
            <p:cNvSpPr/>
            <p:nvPr/>
          </p:nvSpPr>
          <p:spPr>
            <a:xfrm>
              <a:off x="1357187" y="2395181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618" name="ZoneTexte 617">
              <a:extLst>
                <a:ext uri="{FF2B5EF4-FFF2-40B4-BE49-F238E27FC236}">
                  <a16:creationId xmlns:a16="http://schemas.microsoft.com/office/drawing/2014/main" id="{F9F22284-2F9D-414B-881F-24E54E587D70}"/>
                </a:ext>
              </a:extLst>
            </p:cNvPr>
            <p:cNvSpPr txBox="1"/>
            <p:nvPr/>
          </p:nvSpPr>
          <p:spPr>
            <a:xfrm>
              <a:off x="1378564" y="240506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54D8E876-E8C6-7842-9A92-0AF2B5949B59}"/>
                </a:ext>
              </a:extLst>
            </p:cNvPr>
            <p:cNvCxnSpPr/>
            <p:nvPr/>
          </p:nvCxnSpPr>
          <p:spPr>
            <a:xfrm flipV="1">
              <a:off x="1272343" y="2483073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Arc 619">
              <a:extLst>
                <a:ext uri="{FF2B5EF4-FFF2-40B4-BE49-F238E27FC236}">
                  <a16:creationId xmlns:a16="http://schemas.microsoft.com/office/drawing/2014/main" id="{06EDEEFD-7139-244C-BFCC-1066B0C06A78}"/>
                </a:ext>
              </a:extLst>
            </p:cNvPr>
            <p:cNvSpPr/>
            <p:nvPr/>
          </p:nvSpPr>
          <p:spPr>
            <a:xfrm rot="10800000">
              <a:off x="1334492" y="246069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FF000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ZoneTexte 620">
                  <a:extLst>
                    <a:ext uri="{FF2B5EF4-FFF2-40B4-BE49-F238E27FC236}">
                      <a16:creationId xmlns:a16="http://schemas.microsoft.com/office/drawing/2014/main" id="{2F3A58C0-E12E-2F4D-9648-3C3231C26716}"/>
                    </a:ext>
                  </a:extLst>
                </p:cNvPr>
                <p:cNvSpPr txBox="1"/>
                <p:nvPr/>
              </p:nvSpPr>
              <p:spPr>
                <a:xfrm>
                  <a:off x="1374622" y="260304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24" name="ZoneTexte 7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622" y="2603048"/>
                  <a:ext cx="198516" cy="1231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43CF3687-1E51-0A47-887D-05CAEBD5FC7E}"/>
                </a:ext>
              </a:extLst>
            </p:cNvPr>
            <p:cNvSpPr/>
            <p:nvPr/>
          </p:nvSpPr>
          <p:spPr>
            <a:xfrm>
              <a:off x="1711515" y="246038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23" name="Connecteur droit 622">
              <a:extLst>
                <a:ext uri="{FF2B5EF4-FFF2-40B4-BE49-F238E27FC236}">
                  <a16:creationId xmlns:a16="http://schemas.microsoft.com/office/drawing/2014/main" id="{B5DA9584-DA58-364C-98A1-07BB3D1A5AEE}"/>
                </a:ext>
              </a:extLst>
            </p:cNvPr>
            <p:cNvCxnSpPr/>
            <p:nvPr/>
          </p:nvCxnSpPr>
          <p:spPr>
            <a:xfrm flipV="1">
              <a:off x="1891515" y="24837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AA05556E-7712-984E-89E8-8BAF6DCDF827}"/>
                </a:ext>
              </a:extLst>
            </p:cNvPr>
            <p:cNvCxnSpPr>
              <a:stCxn id="617" idx="6"/>
            </p:cNvCxnSpPr>
            <p:nvPr/>
          </p:nvCxnSpPr>
          <p:spPr>
            <a:xfrm flipV="1">
              <a:off x="1552418" y="2483784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023B607A-FAC0-5F46-9A3B-A77943BCB77C}"/>
                </a:ext>
              </a:extLst>
            </p:cNvPr>
            <p:cNvSpPr/>
            <p:nvPr/>
          </p:nvSpPr>
          <p:spPr>
            <a:xfrm>
              <a:off x="1981515" y="248039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ZoneTexte 625">
                  <a:extLst>
                    <a:ext uri="{FF2B5EF4-FFF2-40B4-BE49-F238E27FC236}">
                      <a16:creationId xmlns:a16="http://schemas.microsoft.com/office/drawing/2014/main" id="{74417224-ADF1-014F-B0CB-A84BF2E37AE4}"/>
                    </a:ext>
                  </a:extLst>
                </p:cNvPr>
                <p:cNvSpPr txBox="1"/>
                <p:nvPr/>
              </p:nvSpPr>
              <p:spPr>
                <a:xfrm>
                  <a:off x="1717141" y="254822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9" name="ZoneTexte 7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141" y="2548226"/>
                  <a:ext cx="198516" cy="12311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7" name="Connecteur droit avec flèche 626">
              <a:extLst>
                <a:ext uri="{FF2B5EF4-FFF2-40B4-BE49-F238E27FC236}">
                  <a16:creationId xmlns:a16="http://schemas.microsoft.com/office/drawing/2014/main" id="{9FF6042D-02BD-7344-9E84-B884BC2FD231}"/>
                </a:ext>
              </a:extLst>
            </p:cNvPr>
            <p:cNvCxnSpPr/>
            <p:nvPr/>
          </p:nvCxnSpPr>
          <p:spPr>
            <a:xfrm>
              <a:off x="1717415" y="254822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E5A75A72-1E1F-D64A-8E6D-D0E780DEC14F}"/>
                </a:ext>
              </a:extLst>
            </p:cNvPr>
            <p:cNvSpPr/>
            <p:nvPr/>
          </p:nvSpPr>
          <p:spPr>
            <a:xfrm>
              <a:off x="2089555" y="246368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AF78E467-76E3-D44F-B48D-7E44AE24D128}"/>
                </a:ext>
              </a:extLst>
            </p:cNvPr>
            <p:cNvCxnSpPr/>
            <p:nvPr/>
          </p:nvCxnSpPr>
          <p:spPr>
            <a:xfrm flipV="1">
              <a:off x="2269555" y="24870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A110FBD4-4DDB-A94A-87F8-CEE1445AA31F}"/>
                </a:ext>
              </a:extLst>
            </p:cNvPr>
            <p:cNvCxnSpPr/>
            <p:nvPr/>
          </p:nvCxnSpPr>
          <p:spPr>
            <a:xfrm flipV="1">
              <a:off x="1999515" y="24870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300CA1F3-0E95-A049-96CF-13D4F121C8CD}"/>
                </a:ext>
              </a:extLst>
            </p:cNvPr>
            <p:cNvSpPr/>
            <p:nvPr/>
          </p:nvSpPr>
          <p:spPr>
            <a:xfrm>
              <a:off x="2359555" y="24780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791CEB1C-7316-5344-8DC9-312B7D8EC41E}"/>
                </a:ext>
              </a:extLst>
            </p:cNvPr>
            <p:cNvSpPr/>
            <p:nvPr/>
          </p:nvSpPr>
          <p:spPr>
            <a:xfrm>
              <a:off x="1981515" y="24780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ZoneTexte 635">
                  <a:extLst>
                    <a:ext uri="{FF2B5EF4-FFF2-40B4-BE49-F238E27FC236}">
                      <a16:creationId xmlns:a16="http://schemas.microsoft.com/office/drawing/2014/main" id="{F28BFE63-CEE9-E541-B226-D3218EAAE422}"/>
                    </a:ext>
                  </a:extLst>
                </p:cNvPr>
                <p:cNvSpPr txBox="1"/>
                <p:nvPr/>
              </p:nvSpPr>
              <p:spPr>
                <a:xfrm>
                  <a:off x="2095181" y="255152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36" name="ZoneTexte 7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181" y="2551526"/>
                  <a:ext cx="198516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Connecteur droit avec flèche 636">
              <a:extLst>
                <a:ext uri="{FF2B5EF4-FFF2-40B4-BE49-F238E27FC236}">
                  <a16:creationId xmlns:a16="http://schemas.microsoft.com/office/drawing/2014/main" id="{CF343B9D-A953-644A-9F68-FC55E45E588D}"/>
                </a:ext>
              </a:extLst>
            </p:cNvPr>
            <p:cNvCxnSpPr/>
            <p:nvPr/>
          </p:nvCxnSpPr>
          <p:spPr>
            <a:xfrm>
              <a:off x="2095455" y="255152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0E05DA91-7BA4-4744-BDB2-7C0C785C4083}"/>
                </a:ext>
              </a:extLst>
            </p:cNvPr>
            <p:cNvSpPr/>
            <p:nvPr/>
          </p:nvSpPr>
          <p:spPr>
            <a:xfrm>
              <a:off x="1900102" y="258087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C3F14601-3BEE-C94E-B980-11E87A3D788C}"/>
                </a:ext>
              </a:extLst>
            </p:cNvPr>
            <p:cNvCxnSpPr/>
            <p:nvPr/>
          </p:nvCxnSpPr>
          <p:spPr>
            <a:xfrm flipV="1">
              <a:off x="1990462" y="2490875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avec flèche 640">
              <a:extLst>
                <a:ext uri="{FF2B5EF4-FFF2-40B4-BE49-F238E27FC236}">
                  <a16:creationId xmlns:a16="http://schemas.microsoft.com/office/drawing/2014/main" id="{201ACBA3-D32F-A54E-B6C1-249FEA867C2A}"/>
                </a:ext>
              </a:extLst>
            </p:cNvPr>
            <p:cNvCxnSpPr/>
            <p:nvPr/>
          </p:nvCxnSpPr>
          <p:spPr>
            <a:xfrm flipV="1">
              <a:off x="1990462" y="2580875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" name="ZoneTexte 641">
                  <a:extLst>
                    <a:ext uri="{FF2B5EF4-FFF2-40B4-BE49-F238E27FC236}">
                      <a16:creationId xmlns:a16="http://schemas.microsoft.com/office/drawing/2014/main" id="{C3F2574D-4B66-4B46-A027-1F54C5632FB4}"/>
                    </a:ext>
                  </a:extLst>
                </p:cNvPr>
                <p:cNvSpPr txBox="1"/>
                <p:nvPr/>
              </p:nvSpPr>
              <p:spPr>
                <a:xfrm>
                  <a:off x="2058283" y="2670875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41" name="ZoneTexte 7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3" y="2670875"/>
                  <a:ext cx="142844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0833" r="-416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290AC477-687F-5C4A-AEF4-4E24F87B03B1}"/>
                </a:ext>
              </a:extLst>
            </p:cNvPr>
            <p:cNvGrpSpPr/>
            <p:nvPr/>
          </p:nvGrpSpPr>
          <p:grpSpPr>
            <a:xfrm>
              <a:off x="1941912" y="2850875"/>
              <a:ext cx="91036" cy="36000"/>
              <a:chOff x="2356381" y="896779"/>
              <a:chExt cx="91036" cy="36000"/>
            </a:xfrm>
          </p:grpSpPr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D8F0A4BF-1FF4-0C41-B52B-3A3FE88A95CF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53F47B08-47F9-BF41-B932-DD9B2CFE601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6" name="Connecteur droit 645">
              <a:extLst>
                <a:ext uri="{FF2B5EF4-FFF2-40B4-BE49-F238E27FC236}">
                  <a16:creationId xmlns:a16="http://schemas.microsoft.com/office/drawing/2014/main" id="{C981FBA1-5DA3-0E48-86FD-0563ABCE4DB5}"/>
                </a:ext>
              </a:extLst>
            </p:cNvPr>
            <p:cNvCxnSpPr/>
            <p:nvPr/>
          </p:nvCxnSpPr>
          <p:spPr>
            <a:xfrm flipV="1">
              <a:off x="2370106" y="2487084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8377BE57-2A21-A148-AE18-9FD2AED4D1F0}"/>
                </a:ext>
              </a:extLst>
            </p:cNvPr>
            <p:cNvSpPr/>
            <p:nvPr/>
          </p:nvSpPr>
          <p:spPr>
            <a:xfrm>
              <a:off x="2325514" y="2659885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CBBBFCA0-7C39-8D43-92E4-A0493FECF520}"/>
                </a:ext>
              </a:extLst>
            </p:cNvPr>
            <p:cNvCxnSpPr/>
            <p:nvPr/>
          </p:nvCxnSpPr>
          <p:spPr>
            <a:xfrm>
              <a:off x="2323133" y="2651101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4308002A-9794-C742-9599-072668826ACF}"/>
                </a:ext>
              </a:extLst>
            </p:cNvPr>
            <p:cNvCxnSpPr/>
            <p:nvPr/>
          </p:nvCxnSpPr>
          <p:spPr>
            <a:xfrm>
              <a:off x="2323133" y="2683571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1" name="Groupe 650">
              <a:extLst>
                <a:ext uri="{FF2B5EF4-FFF2-40B4-BE49-F238E27FC236}">
                  <a16:creationId xmlns:a16="http://schemas.microsoft.com/office/drawing/2014/main" id="{B0C515B9-495B-BF49-A38A-5723908A08AA}"/>
                </a:ext>
              </a:extLst>
            </p:cNvPr>
            <p:cNvGrpSpPr/>
            <p:nvPr/>
          </p:nvGrpSpPr>
          <p:grpSpPr>
            <a:xfrm>
              <a:off x="2322097" y="2847084"/>
              <a:ext cx="91036" cy="36000"/>
              <a:chOff x="2356381" y="896779"/>
              <a:chExt cx="91036" cy="36000"/>
            </a:xfrm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F7461A18-5CC5-C440-8924-5BEAE678A8B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1B83AD05-4C82-8843-A45C-6A1BEDF3014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82BCD967-7D04-4B48-A4A1-0AE2CC02C094}"/>
                </a:ext>
              </a:extLst>
            </p:cNvPr>
            <p:cNvSpPr/>
            <p:nvPr/>
          </p:nvSpPr>
          <p:spPr>
            <a:xfrm>
              <a:off x="2467536" y="246243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AE17B6EE-F8E0-0946-B6C7-473C617AF754}"/>
                </a:ext>
              </a:extLst>
            </p:cNvPr>
            <p:cNvCxnSpPr/>
            <p:nvPr/>
          </p:nvCxnSpPr>
          <p:spPr>
            <a:xfrm flipV="1">
              <a:off x="2647536" y="248583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04D0F333-11DC-1447-B6F4-739F1BED1249}"/>
                </a:ext>
              </a:extLst>
            </p:cNvPr>
            <p:cNvCxnSpPr/>
            <p:nvPr/>
          </p:nvCxnSpPr>
          <p:spPr>
            <a:xfrm flipV="1">
              <a:off x="2377496" y="248583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7693C036-E93B-2F47-8333-06BB473F54F1}"/>
                </a:ext>
              </a:extLst>
            </p:cNvPr>
            <p:cNvSpPr/>
            <p:nvPr/>
          </p:nvSpPr>
          <p:spPr>
            <a:xfrm>
              <a:off x="2737536" y="24768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64" name="Ellipse 663">
              <a:extLst>
                <a:ext uri="{FF2B5EF4-FFF2-40B4-BE49-F238E27FC236}">
                  <a16:creationId xmlns:a16="http://schemas.microsoft.com/office/drawing/2014/main" id="{0D7F369F-5F74-AE43-B474-BA30D237DE16}"/>
                </a:ext>
              </a:extLst>
            </p:cNvPr>
            <p:cNvSpPr/>
            <p:nvPr/>
          </p:nvSpPr>
          <p:spPr>
            <a:xfrm>
              <a:off x="2359496" y="24768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ZoneTexte 664">
                  <a:extLst>
                    <a:ext uri="{FF2B5EF4-FFF2-40B4-BE49-F238E27FC236}">
                      <a16:creationId xmlns:a16="http://schemas.microsoft.com/office/drawing/2014/main" id="{45B001C7-8E93-574F-A320-1B38FD28223E}"/>
                    </a:ext>
                  </a:extLst>
                </p:cNvPr>
                <p:cNvSpPr txBox="1"/>
                <p:nvPr/>
              </p:nvSpPr>
              <p:spPr>
                <a:xfrm>
                  <a:off x="2473162" y="255028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53" name="ZoneTexte 7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162" y="2550281"/>
                  <a:ext cx="198516" cy="12311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6" name="Connecteur droit avec flèche 665">
              <a:extLst>
                <a:ext uri="{FF2B5EF4-FFF2-40B4-BE49-F238E27FC236}">
                  <a16:creationId xmlns:a16="http://schemas.microsoft.com/office/drawing/2014/main" id="{C2F680B2-352F-214F-B824-568E5F9A689F}"/>
                </a:ext>
              </a:extLst>
            </p:cNvPr>
            <p:cNvCxnSpPr/>
            <p:nvPr/>
          </p:nvCxnSpPr>
          <p:spPr>
            <a:xfrm>
              <a:off x="2473436" y="255028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BD9FE190-1D35-8743-BC71-61D44F1F66BB}"/>
                </a:ext>
              </a:extLst>
            </p:cNvPr>
            <p:cNvSpPr/>
            <p:nvPr/>
          </p:nvSpPr>
          <p:spPr>
            <a:xfrm>
              <a:off x="2845703" y="246496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A32AF85-CF2E-6546-B941-7880082AFE37}"/>
                </a:ext>
              </a:extLst>
            </p:cNvPr>
            <p:cNvCxnSpPr/>
            <p:nvPr/>
          </p:nvCxnSpPr>
          <p:spPr>
            <a:xfrm flipV="1">
              <a:off x="3025703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6BCFE24D-254A-1043-8820-0363CF87C0B1}"/>
                </a:ext>
              </a:extLst>
            </p:cNvPr>
            <p:cNvCxnSpPr/>
            <p:nvPr/>
          </p:nvCxnSpPr>
          <p:spPr>
            <a:xfrm flipV="1">
              <a:off x="2755663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267F7BAE-5435-404B-A70B-C6BCB98F65A9}"/>
                </a:ext>
              </a:extLst>
            </p:cNvPr>
            <p:cNvSpPr/>
            <p:nvPr/>
          </p:nvSpPr>
          <p:spPr>
            <a:xfrm>
              <a:off x="3115703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00C8E594-4925-6542-96C1-3AD5B2A3E7B4}"/>
                </a:ext>
              </a:extLst>
            </p:cNvPr>
            <p:cNvSpPr/>
            <p:nvPr/>
          </p:nvSpPr>
          <p:spPr>
            <a:xfrm>
              <a:off x="2737663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2" name="ZoneTexte 671">
                  <a:extLst>
                    <a:ext uri="{FF2B5EF4-FFF2-40B4-BE49-F238E27FC236}">
                      <a16:creationId xmlns:a16="http://schemas.microsoft.com/office/drawing/2014/main" id="{71D4B347-57F8-064F-98DC-882888BB1C1F}"/>
                    </a:ext>
                  </a:extLst>
                </p:cNvPr>
                <p:cNvSpPr txBox="1"/>
                <p:nvPr/>
              </p:nvSpPr>
              <p:spPr>
                <a:xfrm>
                  <a:off x="2851329" y="25528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60" name="ZoneTexte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29" y="2552805"/>
                  <a:ext cx="198516" cy="12311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3" name="Connecteur droit avec flèche 672">
              <a:extLst>
                <a:ext uri="{FF2B5EF4-FFF2-40B4-BE49-F238E27FC236}">
                  <a16:creationId xmlns:a16="http://schemas.microsoft.com/office/drawing/2014/main" id="{6E83347E-744D-5041-B238-B3E0DF4981E5}"/>
                </a:ext>
              </a:extLst>
            </p:cNvPr>
            <p:cNvCxnSpPr/>
            <p:nvPr/>
          </p:nvCxnSpPr>
          <p:spPr>
            <a:xfrm>
              <a:off x="2851603" y="25528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3190F3E4-8539-094A-8A89-3B7905B35A53}"/>
                </a:ext>
              </a:extLst>
            </p:cNvPr>
            <p:cNvCxnSpPr/>
            <p:nvPr/>
          </p:nvCxnSpPr>
          <p:spPr>
            <a:xfrm flipV="1">
              <a:off x="3126254" y="2485713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0B66CA8D-6ABB-3A4F-B951-DE5C9075B343}"/>
                </a:ext>
              </a:extLst>
            </p:cNvPr>
            <p:cNvSpPr/>
            <p:nvPr/>
          </p:nvSpPr>
          <p:spPr>
            <a:xfrm>
              <a:off x="3081662" y="265851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279BEA57-F66E-5B47-B925-C8347108F821}"/>
                </a:ext>
              </a:extLst>
            </p:cNvPr>
            <p:cNvCxnSpPr/>
            <p:nvPr/>
          </p:nvCxnSpPr>
          <p:spPr>
            <a:xfrm>
              <a:off x="3079281" y="2649730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A46D4774-067C-204D-8033-848A4040BF87}"/>
                </a:ext>
              </a:extLst>
            </p:cNvPr>
            <p:cNvCxnSpPr/>
            <p:nvPr/>
          </p:nvCxnSpPr>
          <p:spPr>
            <a:xfrm>
              <a:off x="3079281" y="2682200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33809086-0528-6F45-A666-F3BED93117B7}"/>
                </a:ext>
              </a:extLst>
            </p:cNvPr>
            <p:cNvGrpSpPr/>
            <p:nvPr/>
          </p:nvGrpSpPr>
          <p:grpSpPr>
            <a:xfrm>
              <a:off x="3078245" y="2845713"/>
              <a:ext cx="91036" cy="36000"/>
              <a:chOff x="2356381" y="896779"/>
              <a:chExt cx="91036" cy="36000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BBB32F8-7667-7A4C-ADA5-29D925FC221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4" name="Connecteur droit 703">
                <a:extLst>
                  <a:ext uri="{FF2B5EF4-FFF2-40B4-BE49-F238E27FC236}">
                    <a16:creationId xmlns:a16="http://schemas.microsoft.com/office/drawing/2014/main" id="{AD110975-5E21-4C42-86C4-479C04B6646C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6A07E60E-6FC8-F545-9910-FB698638E952}"/>
                </a:ext>
              </a:extLst>
            </p:cNvPr>
            <p:cNvSpPr/>
            <p:nvPr/>
          </p:nvSpPr>
          <p:spPr>
            <a:xfrm>
              <a:off x="3219790" y="246496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92CEB468-F722-8443-BF8A-7DE58F77146C}"/>
                </a:ext>
              </a:extLst>
            </p:cNvPr>
            <p:cNvCxnSpPr/>
            <p:nvPr/>
          </p:nvCxnSpPr>
          <p:spPr>
            <a:xfrm flipV="1">
              <a:off x="3399790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6131FCD9-3D14-1A41-A8D3-E90E1EA3687E}"/>
                </a:ext>
              </a:extLst>
            </p:cNvPr>
            <p:cNvCxnSpPr/>
            <p:nvPr/>
          </p:nvCxnSpPr>
          <p:spPr>
            <a:xfrm flipV="1">
              <a:off x="3129750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Ellipse 681">
              <a:extLst>
                <a:ext uri="{FF2B5EF4-FFF2-40B4-BE49-F238E27FC236}">
                  <a16:creationId xmlns:a16="http://schemas.microsoft.com/office/drawing/2014/main" id="{0ACCE608-FADB-A943-A140-C9325DAE6858}"/>
                </a:ext>
              </a:extLst>
            </p:cNvPr>
            <p:cNvSpPr/>
            <p:nvPr/>
          </p:nvSpPr>
          <p:spPr>
            <a:xfrm>
              <a:off x="3116084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" name="ZoneTexte 682">
                  <a:extLst>
                    <a:ext uri="{FF2B5EF4-FFF2-40B4-BE49-F238E27FC236}">
                      <a16:creationId xmlns:a16="http://schemas.microsoft.com/office/drawing/2014/main" id="{6A1A0CD4-55C4-754F-8F0E-3C64B5B4E2E0}"/>
                    </a:ext>
                  </a:extLst>
                </p:cNvPr>
                <p:cNvSpPr txBox="1"/>
                <p:nvPr/>
              </p:nvSpPr>
              <p:spPr>
                <a:xfrm>
                  <a:off x="3225416" y="25528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71" name="ZoneTexte 7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16" y="2552805"/>
                  <a:ext cx="198516" cy="12311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4" name="Connecteur droit avec flèche 683">
              <a:extLst>
                <a:ext uri="{FF2B5EF4-FFF2-40B4-BE49-F238E27FC236}">
                  <a16:creationId xmlns:a16="http://schemas.microsoft.com/office/drawing/2014/main" id="{A0A1200D-FB10-5F43-841C-2C2FCC6C5384}"/>
                </a:ext>
              </a:extLst>
            </p:cNvPr>
            <p:cNvCxnSpPr/>
            <p:nvPr/>
          </p:nvCxnSpPr>
          <p:spPr>
            <a:xfrm>
              <a:off x="3225690" y="25528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5" name="ZoneTexte 684">
                  <a:extLst>
                    <a:ext uri="{FF2B5EF4-FFF2-40B4-BE49-F238E27FC236}">
                      <a16:creationId xmlns:a16="http://schemas.microsoft.com/office/drawing/2014/main" id="{7CD4E57E-8421-9040-B8EF-C569FCAB76CF}"/>
                    </a:ext>
                  </a:extLst>
                </p:cNvPr>
                <p:cNvSpPr txBox="1"/>
                <p:nvPr/>
              </p:nvSpPr>
              <p:spPr>
                <a:xfrm>
                  <a:off x="2315245" y="24695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7" name="ZoneTexte 7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245" y="2469551"/>
                  <a:ext cx="198516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6" name="Groupe 685">
              <a:extLst>
                <a:ext uri="{FF2B5EF4-FFF2-40B4-BE49-F238E27FC236}">
                  <a16:creationId xmlns:a16="http://schemas.microsoft.com/office/drawing/2014/main" id="{5DD1220A-71B0-A84F-BA42-E060E6E5D863}"/>
                </a:ext>
              </a:extLst>
            </p:cNvPr>
            <p:cNvGrpSpPr/>
            <p:nvPr/>
          </p:nvGrpSpPr>
          <p:grpSpPr>
            <a:xfrm>
              <a:off x="1202040" y="2463890"/>
              <a:ext cx="111404" cy="36000"/>
              <a:chOff x="678151" y="2473406"/>
              <a:chExt cx="111404" cy="36000"/>
            </a:xfrm>
          </p:grpSpPr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B85DFBB-D381-4048-B418-454F826E55E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B79901A7-2206-5245-B3FA-7ACEDCF031A1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ZoneTexte 686">
                  <a:extLst>
                    <a:ext uri="{FF2B5EF4-FFF2-40B4-BE49-F238E27FC236}">
                      <a16:creationId xmlns:a16="http://schemas.microsoft.com/office/drawing/2014/main" id="{3F362B8C-44E5-CE48-8AFA-34B63D1A215A}"/>
                    </a:ext>
                  </a:extLst>
                </p:cNvPr>
                <p:cNvSpPr txBox="1"/>
                <p:nvPr/>
              </p:nvSpPr>
              <p:spPr>
                <a:xfrm>
                  <a:off x="1931664" y="24728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9" name="ZoneTexte 7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64" y="2472872"/>
                  <a:ext cx="198516" cy="123111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ZoneTexte 687">
                  <a:extLst>
                    <a:ext uri="{FF2B5EF4-FFF2-40B4-BE49-F238E27FC236}">
                      <a16:creationId xmlns:a16="http://schemas.microsoft.com/office/drawing/2014/main" id="{71263469-22B7-CD4D-B805-473FB18FDB3D}"/>
                    </a:ext>
                  </a:extLst>
                </p:cNvPr>
                <p:cNvSpPr txBox="1"/>
                <p:nvPr/>
              </p:nvSpPr>
              <p:spPr>
                <a:xfrm>
                  <a:off x="2684773" y="24818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0" name="ZoneTexte 7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73" y="2481810"/>
                  <a:ext cx="198516" cy="12311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ZoneTexte 688">
                  <a:extLst>
                    <a:ext uri="{FF2B5EF4-FFF2-40B4-BE49-F238E27FC236}">
                      <a16:creationId xmlns:a16="http://schemas.microsoft.com/office/drawing/2014/main" id="{0ECD7520-88FD-DF4F-862A-2F91FD50B2C6}"/>
                    </a:ext>
                  </a:extLst>
                </p:cNvPr>
                <p:cNvSpPr txBox="1"/>
                <p:nvPr/>
              </p:nvSpPr>
              <p:spPr>
                <a:xfrm>
                  <a:off x="3059880" y="2481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ZoneTexte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80" y="2481605"/>
                  <a:ext cx="198516" cy="12311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ZoneTexte 689">
                  <a:extLst>
                    <a:ext uri="{FF2B5EF4-FFF2-40B4-BE49-F238E27FC236}">
                      <a16:creationId xmlns:a16="http://schemas.microsoft.com/office/drawing/2014/main" id="{D6E0637B-B5EA-8B40-9DB1-6961A03839FC}"/>
                    </a:ext>
                  </a:extLst>
                </p:cNvPr>
                <p:cNvSpPr txBox="1"/>
                <p:nvPr/>
              </p:nvSpPr>
              <p:spPr>
                <a:xfrm>
                  <a:off x="3358881" y="2481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7" name="ZoneTexte 7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881" y="2481605"/>
                  <a:ext cx="198516" cy="123111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AF213583-672E-2D40-B9DC-696C9122A748}"/>
                </a:ext>
              </a:extLst>
            </p:cNvPr>
            <p:cNvSpPr/>
            <p:nvPr/>
          </p:nvSpPr>
          <p:spPr>
            <a:xfrm>
              <a:off x="3233039" y="2026904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2" name="Connecteur droit 691">
              <a:extLst>
                <a:ext uri="{FF2B5EF4-FFF2-40B4-BE49-F238E27FC236}">
                  <a16:creationId xmlns:a16="http://schemas.microsoft.com/office/drawing/2014/main" id="{054E18DC-112D-0E43-AB55-1A90944CB901}"/>
                </a:ext>
              </a:extLst>
            </p:cNvPr>
            <p:cNvCxnSpPr/>
            <p:nvPr/>
          </p:nvCxnSpPr>
          <p:spPr>
            <a:xfrm flipV="1">
              <a:off x="3323399" y="1936904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Connecteur droit avec flèche 692">
              <a:extLst>
                <a:ext uri="{FF2B5EF4-FFF2-40B4-BE49-F238E27FC236}">
                  <a16:creationId xmlns:a16="http://schemas.microsoft.com/office/drawing/2014/main" id="{50EF68B8-20DD-E341-9423-9FB59D4A2CDA}"/>
                </a:ext>
              </a:extLst>
            </p:cNvPr>
            <p:cNvCxnSpPr/>
            <p:nvPr/>
          </p:nvCxnSpPr>
          <p:spPr>
            <a:xfrm flipV="1">
              <a:off x="3323399" y="2065910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4" name="ZoneTexte 693">
              <a:extLst>
                <a:ext uri="{FF2B5EF4-FFF2-40B4-BE49-F238E27FC236}">
                  <a16:creationId xmlns:a16="http://schemas.microsoft.com/office/drawing/2014/main" id="{A31E9C83-AADD-0641-9502-4FF19B789284}"/>
                </a:ext>
              </a:extLst>
            </p:cNvPr>
            <p:cNvSpPr txBox="1"/>
            <p:nvPr/>
          </p:nvSpPr>
          <p:spPr>
            <a:xfrm>
              <a:off x="3287204" y="2116904"/>
              <a:ext cx="142844" cy="153888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endParaRPr lang="fr-FR" sz="1000" b="0" dirty="0"/>
            </a:p>
          </p:txBody>
        </p:sp>
        <p:grpSp>
          <p:nvGrpSpPr>
            <p:cNvPr id="695" name="Groupe 694">
              <a:extLst>
                <a:ext uri="{FF2B5EF4-FFF2-40B4-BE49-F238E27FC236}">
                  <a16:creationId xmlns:a16="http://schemas.microsoft.com/office/drawing/2014/main" id="{9D648314-0195-3B44-8E00-1C793D18CCCF}"/>
                </a:ext>
              </a:extLst>
            </p:cNvPr>
            <p:cNvGrpSpPr/>
            <p:nvPr/>
          </p:nvGrpSpPr>
          <p:grpSpPr>
            <a:xfrm>
              <a:off x="3280043" y="1907533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BABFE84-938A-4240-B5D0-7C3B23497D1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AB8C8D6E-09DF-7444-BF07-BD3E1A3711F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ZoneTexte 695">
                  <a:extLst>
                    <a:ext uri="{FF2B5EF4-FFF2-40B4-BE49-F238E27FC236}">
                      <a16:creationId xmlns:a16="http://schemas.microsoft.com/office/drawing/2014/main" id="{C43784E1-B7BB-B947-A479-84ED405510CF}"/>
                    </a:ext>
                  </a:extLst>
                </p:cNvPr>
                <p:cNvSpPr txBox="1"/>
                <p:nvPr/>
              </p:nvSpPr>
              <p:spPr>
                <a:xfrm>
                  <a:off x="3408275" y="1919253"/>
                  <a:ext cx="142844" cy="3527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  <a:p>
                  <a:endParaRPr lang="fr-FR" sz="800" b="0" dirty="0"/>
                </a:p>
              </p:txBody>
            </p:sp>
          </mc:Choice>
          <mc:Fallback xmlns="">
            <p:sp>
              <p:nvSpPr>
                <p:cNvPr id="794" name="ZoneTexte 7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275" y="1919253"/>
                  <a:ext cx="142844" cy="352725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 l="-17391" t="-17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7" name="Connecteur droit 696">
              <a:extLst>
                <a:ext uri="{FF2B5EF4-FFF2-40B4-BE49-F238E27FC236}">
                  <a16:creationId xmlns:a16="http://schemas.microsoft.com/office/drawing/2014/main" id="{11DA5A69-8FCB-6341-8CA3-D14F7FAAE9DF}"/>
                </a:ext>
              </a:extLst>
            </p:cNvPr>
            <p:cNvCxnSpPr/>
            <p:nvPr/>
          </p:nvCxnSpPr>
          <p:spPr>
            <a:xfrm>
              <a:off x="3316607" y="2282768"/>
              <a:ext cx="173487" cy="2017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Ellipse 697">
              <a:extLst>
                <a:ext uri="{FF2B5EF4-FFF2-40B4-BE49-F238E27FC236}">
                  <a16:creationId xmlns:a16="http://schemas.microsoft.com/office/drawing/2014/main" id="{E82C3100-E8AE-F84F-8E6E-02480C42EAAD}"/>
                </a:ext>
              </a:extLst>
            </p:cNvPr>
            <p:cNvSpPr/>
            <p:nvPr/>
          </p:nvSpPr>
          <p:spPr>
            <a:xfrm>
              <a:off x="3486618" y="247099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sp>
        <p:nvSpPr>
          <p:cNvPr id="709" name="Ellipse 708">
            <a:extLst>
              <a:ext uri="{FF2B5EF4-FFF2-40B4-BE49-F238E27FC236}">
                <a16:creationId xmlns:a16="http://schemas.microsoft.com/office/drawing/2014/main" id="{3F795D7F-2091-B14F-A5A6-D38A011EAE94}"/>
              </a:ext>
            </a:extLst>
          </p:cNvPr>
          <p:cNvSpPr/>
          <p:nvPr/>
        </p:nvSpPr>
        <p:spPr>
          <a:xfrm>
            <a:off x="4516212" y="525791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2EA6350E-4E63-AD4F-9E1F-77D6356B24EB}"/>
              </a:ext>
            </a:extLst>
          </p:cNvPr>
          <p:cNvCxnSpPr>
            <a:cxnSpLocks/>
            <a:stCxn id="698" idx="6"/>
            <a:endCxn id="479" idx="6"/>
          </p:cNvCxnSpPr>
          <p:nvPr/>
        </p:nvCxnSpPr>
        <p:spPr>
          <a:xfrm>
            <a:off x="3966888" y="4128659"/>
            <a:ext cx="560756" cy="4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>
            <a:extLst>
              <a:ext uri="{FF2B5EF4-FFF2-40B4-BE49-F238E27FC236}">
                <a16:creationId xmlns:a16="http://schemas.microsoft.com/office/drawing/2014/main" id="{8EF4C7F8-1B4C-4B44-B9F5-AAB6CA1AB2CC}"/>
              </a:ext>
            </a:extLst>
          </p:cNvPr>
          <p:cNvCxnSpPr>
            <a:cxnSpLocks/>
            <a:stCxn id="604" idx="0"/>
            <a:endCxn id="709" idx="5"/>
          </p:cNvCxnSpPr>
          <p:nvPr/>
        </p:nvCxnSpPr>
        <p:spPr>
          <a:xfrm>
            <a:off x="3858330" y="5252798"/>
            <a:ext cx="673246" cy="20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18E1CA1A-5E06-A541-8AB0-173120A04590}"/>
              </a:ext>
            </a:extLst>
          </p:cNvPr>
          <p:cNvCxnSpPr>
            <a:cxnSpLocks/>
            <a:stCxn id="485" idx="0"/>
            <a:endCxn id="1200" idx="0"/>
          </p:cNvCxnSpPr>
          <p:nvPr/>
        </p:nvCxnSpPr>
        <p:spPr>
          <a:xfrm>
            <a:off x="4896704" y="5257927"/>
            <a:ext cx="150519" cy="386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3" name="Groupe 712">
            <a:extLst>
              <a:ext uri="{FF2B5EF4-FFF2-40B4-BE49-F238E27FC236}">
                <a16:creationId xmlns:a16="http://schemas.microsoft.com/office/drawing/2014/main" id="{14C2D314-C39B-CB48-8282-D8A03955EE0D}"/>
              </a:ext>
            </a:extLst>
          </p:cNvPr>
          <p:cNvGrpSpPr/>
          <p:nvPr/>
        </p:nvGrpSpPr>
        <p:grpSpPr>
          <a:xfrm>
            <a:off x="817213" y="7350549"/>
            <a:ext cx="2989341" cy="1018941"/>
            <a:chOff x="158922" y="4360057"/>
            <a:chExt cx="2989341" cy="1018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ZoneTexte 713">
                  <a:extLst>
                    <a:ext uri="{FF2B5EF4-FFF2-40B4-BE49-F238E27FC236}">
                      <a16:creationId xmlns:a16="http://schemas.microsoft.com/office/drawing/2014/main" id="{F75CF70A-B24D-3645-9FD4-99A9BDBCA8D6}"/>
                    </a:ext>
                  </a:extLst>
                </p:cNvPr>
                <p:cNvSpPr txBox="1"/>
                <p:nvPr/>
              </p:nvSpPr>
              <p:spPr>
                <a:xfrm>
                  <a:off x="361658" y="4360057"/>
                  <a:ext cx="2786605" cy="69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58" y="4360057"/>
                  <a:ext cx="2786605" cy="692434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ZoneTexte 714">
                  <a:extLst>
                    <a:ext uri="{FF2B5EF4-FFF2-40B4-BE49-F238E27FC236}">
                      <a16:creationId xmlns:a16="http://schemas.microsoft.com/office/drawing/2014/main" id="{27B2A15C-FC16-0C48-87F1-468EECC34CAE}"/>
                    </a:ext>
                  </a:extLst>
                </p:cNvPr>
                <p:cNvSpPr txBox="1"/>
                <p:nvPr/>
              </p:nvSpPr>
              <p:spPr>
                <a:xfrm>
                  <a:off x="158922" y="5018416"/>
                  <a:ext cx="19204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1" name="ZoneTexte 5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2" y="5018416"/>
                  <a:ext cx="1920471" cy="215444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ZoneTexte 715">
                  <a:extLst>
                    <a:ext uri="{FF2B5EF4-FFF2-40B4-BE49-F238E27FC236}">
                      <a16:creationId xmlns:a16="http://schemas.microsoft.com/office/drawing/2014/main" id="{EE999A00-241C-9E43-A190-A7AB3467112C}"/>
                    </a:ext>
                  </a:extLst>
                </p:cNvPr>
                <p:cNvSpPr txBox="1"/>
                <p:nvPr/>
              </p:nvSpPr>
              <p:spPr>
                <a:xfrm>
                  <a:off x="385995" y="5163554"/>
                  <a:ext cx="16977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2" name="ZoneTexte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5" y="5163554"/>
                  <a:ext cx="1697761" cy="215444"/>
                </a:xfrm>
                <a:prstGeom prst="rect">
                  <a:avLst/>
                </a:prstGeom>
                <a:blipFill>
                  <a:blip r:embed="rId8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7" name="Groupe 716">
            <a:extLst>
              <a:ext uri="{FF2B5EF4-FFF2-40B4-BE49-F238E27FC236}">
                <a16:creationId xmlns:a16="http://schemas.microsoft.com/office/drawing/2014/main" id="{666F708A-96E9-5949-82AB-D4FBBD523510}"/>
              </a:ext>
            </a:extLst>
          </p:cNvPr>
          <p:cNvGrpSpPr/>
          <p:nvPr/>
        </p:nvGrpSpPr>
        <p:grpSpPr>
          <a:xfrm>
            <a:off x="3913242" y="7353657"/>
            <a:ext cx="2521282" cy="827959"/>
            <a:chOff x="3367782" y="4476258"/>
            <a:chExt cx="2521282" cy="82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ZoneTexte 717">
                  <a:extLst>
                    <a:ext uri="{FF2B5EF4-FFF2-40B4-BE49-F238E27FC236}">
                      <a16:creationId xmlns:a16="http://schemas.microsoft.com/office/drawing/2014/main" id="{F47B9E09-4CF9-2E4E-9F97-FBB74876F1DF}"/>
                    </a:ext>
                  </a:extLst>
                </p:cNvPr>
                <p:cNvSpPr txBox="1"/>
                <p:nvPr/>
              </p:nvSpPr>
              <p:spPr>
                <a:xfrm>
                  <a:off x="3524699" y="4476258"/>
                  <a:ext cx="2364365" cy="4835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/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99" y="4476258"/>
                  <a:ext cx="2364365" cy="48359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" name="ZoneTexte 718">
                  <a:extLst>
                    <a:ext uri="{FF2B5EF4-FFF2-40B4-BE49-F238E27FC236}">
                      <a16:creationId xmlns:a16="http://schemas.microsoft.com/office/drawing/2014/main" id="{F61D6A27-1FE6-5945-819D-BA86FD46D753}"/>
                    </a:ext>
                  </a:extLst>
                </p:cNvPr>
                <p:cNvSpPr txBox="1"/>
                <p:nvPr/>
              </p:nvSpPr>
              <p:spPr>
                <a:xfrm>
                  <a:off x="3367782" y="4927662"/>
                  <a:ext cx="14288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0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3" name="ZoneTexte 5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82" y="4927662"/>
                  <a:ext cx="1428870" cy="215444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ZoneTexte 719">
                  <a:extLst>
                    <a:ext uri="{FF2B5EF4-FFF2-40B4-BE49-F238E27FC236}">
                      <a16:creationId xmlns:a16="http://schemas.microsoft.com/office/drawing/2014/main" id="{5325AD0D-5F4F-9944-A1E5-96C8B6D711A4}"/>
                    </a:ext>
                  </a:extLst>
                </p:cNvPr>
                <p:cNvSpPr txBox="1"/>
                <p:nvPr/>
              </p:nvSpPr>
              <p:spPr>
                <a:xfrm>
                  <a:off x="3618796" y="5088773"/>
                  <a:ext cx="12795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0 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3" name="ZoneTexte 5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796" y="5088773"/>
                  <a:ext cx="1279546" cy="215444"/>
                </a:xfrm>
                <a:prstGeom prst="rect">
                  <a:avLst/>
                </a:prstGeom>
                <a:blipFill>
                  <a:blip r:embed="rId8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1" name="Groupe 720">
            <a:extLst>
              <a:ext uri="{FF2B5EF4-FFF2-40B4-BE49-F238E27FC236}">
                <a16:creationId xmlns:a16="http://schemas.microsoft.com/office/drawing/2014/main" id="{E4E2B0F6-2CDB-164E-BA4F-29E1C67FB8C6}"/>
              </a:ext>
            </a:extLst>
          </p:cNvPr>
          <p:cNvGrpSpPr/>
          <p:nvPr/>
        </p:nvGrpSpPr>
        <p:grpSpPr>
          <a:xfrm>
            <a:off x="967252" y="8510431"/>
            <a:ext cx="2243439" cy="681067"/>
            <a:chOff x="302489" y="5511308"/>
            <a:chExt cx="2243439" cy="681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ZoneTexte 721">
                  <a:extLst>
                    <a:ext uri="{FF2B5EF4-FFF2-40B4-BE49-F238E27FC236}">
                      <a16:creationId xmlns:a16="http://schemas.microsoft.com/office/drawing/2014/main" id="{40F50F08-D0D8-3749-B2A4-A3ED6B8A5799}"/>
                    </a:ext>
                  </a:extLst>
                </p:cNvPr>
                <p:cNvSpPr txBox="1"/>
                <p:nvPr/>
              </p:nvSpPr>
              <p:spPr>
                <a:xfrm>
                  <a:off x="454265" y="5511308"/>
                  <a:ext cx="2091663" cy="349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ZoneTexte 5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65" y="5511308"/>
                  <a:ext cx="2091663" cy="349839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ZoneTexte 722">
                  <a:extLst>
                    <a:ext uri="{FF2B5EF4-FFF2-40B4-BE49-F238E27FC236}">
                      <a16:creationId xmlns:a16="http://schemas.microsoft.com/office/drawing/2014/main" id="{00001100-BF3E-FD48-AF22-E02937B15866}"/>
                    </a:ext>
                  </a:extLst>
                </p:cNvPr>
                <p:cNvSpPr txBox="1"/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5" name="ZoneTexte 5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blipFill>
                  <a:blip r:embed="rId9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ZoneTexte 723">
                  <a:extLst>
                    <a:ext uri="{FF2B5EF4-FFF2-40B4-BE49-F238E27FC236}">
                      <a16:creationId xmlns:a16="http://schemas.microsoft.com/office/drawing/2014/main" id="{9009F2E8-E539-8E4E-BD50-D4772ACC3FF4}"/>
                    </a:ext>
                  </a:extLst>
                </p:cNvPr>
                <p:cNvSpPr txBox="1"/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6" name="ZoneTexte 5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5" name="Groupe 724">
            <a:extLst>
              <a:ext uri="{FF2B5EF4-FFF2-40B4-BE49-F238E27FC236}">
                <a16:creationId xmlns:a16="http://schemas.microsoft.com/office/drawing/2014/main" id="{57DBD8ED-82E3-3544-89FB-E0235E9AA8C4}"/>
              </a:ext>
            </a:extLst>
          </p:cNvPr>
          <p:cNvGrpSpPr/>
          <p:nvPr/>
        </p:nvGrpSpPr>
        <p:grpSpPr>
          <a:xfrm>
            <a:off x="3869176" y="8445665"/>
            <a:ext cx="1481581" cy="632686"/>
            <a:chOff x="3184399" y="5447828"/>
            <a:chExt cx="1481581" cy="632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6" name="ZoneTexte 725">
                  <a:extLst>
                    <a:ext uri="{FF2B5EF4-FFF2-40B4-BE49-F238E27FC236}">
                      <a16:creationId xmlns:a16="http://schemas.microsoft.com/office/drawing/2014/main" id="{8CBC792B-BDCE-C840-850E-3907FEEE58FC}"/>
                    </a:ext>
                  </a:extLst>
                </p:cNvPr>
                <p:cNvSpPr txBox="1"/>
                <p:nvPr/>
              </p:nvSpPr>
              <p:spPr>
                <a:xfrm>
                  <a:off x="3422691" y="5447828"/>
                  <a:ext cx="124328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ZoneTexte 5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691" y="5447828"/>
                  <a:ext cx="1243289" cy="215444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ZoneTexte 726">
                  <a:extLst>
                    <a:ext uri="{FF2B5EF4-FFF2-40B4-BE49-F238E27FC236}">
                      <a16:creationId xmlns:a16="http://schemas.microsoft.com/office/drawing/2014/main" id="{5F2CC828-A85D-1F4A-B99D-D46BE82FF0DE}"/>
                    </a:ext>
                  </a:extLst>
                </p:cNvPr>
                <p:cNvSpPr txBox="1"/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ZoneTexte 5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blipFill>
                  <a:blip r:embed="rId9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ZoneTexte 727">
                  <a:extLst>
                    <a:ext uri="{FF2B5EF4-FFF2-40B4-BE49-F238E27FC236}">
                      <a16:creationId xmlns:a16="http://schemas.microsoft.com/office/drawing/2014/main" id="{099E4D73-8297-0D47-BC9D-3786A590CD09}"/>
                    </a:ext>
                  </a:extLst>
                </p:cNvPr>
                <p:cNvSpPr txBox="1"/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a14:m>
                  <a:r>
                    <a:rPr lang="en-GB" sz="800" dirty="0">
                      <a:solidFill>
                        <a:srgbClr val="7030A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9" name="ZoneTexte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1" name="ZoneTexte 730">
            <a:extLst>
              <a:ext uri="{FF2B5EF4-FFF2-40B4-BE49-F238E27FC236}">
                <a16:creationId xmlns:a16="http://schemas.microsoft.com/office/drawing/2014/main" id="{D4307799-47FA-D947-B92C-3B25CFEC256A}"/>
              </a:ext>
            </a:extLst>
          </p:cNvPr>
          <p:cNvSpPr txBox="1"/>
          <p:nvPr/>
        </p:nvSpPr>
        <p:spPr>
          <a:xfrm>
            <a:off x="3000216" y="9020934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(d)</a:t>
            </a:r>
          </a:p>
        </p:txBody>
      </p:sp>
      <p:cxnSp>
        <p:nvCxnSpPr>
          <p:cNvPr id="734" name="Connecteur droit 733">
            <a:extLst>
              <a:ext uri="{FF2B5EF4-FFF2-40B4-BE49-F238E27FC236}">
                <a16:creationId xmlns:a16="http://schemas.microsoft.com/office/drawing/2014/main" id="{697B2F54-5FD2-A141-849D-3174B0308506}"/>
              </a:ext>
            </a:extLst>
          </p:cNvPr>
          <p:cNvCxnSpPr/>
          <p:nvPr/>
        </p:nvCxnSpPr>
        <p:spPr>
          <a:xfrm flipV="1">
            <a:off x="1180558" y="9260097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3829B586-76A5-5848-AE88-D5B202B917DD}"/>
                  </a:ext>
                </a:extLst>
              </p:cNvPr>
              <p:cNvSpPr txBox="1"/>
              <p:nvPr/>
            </p:nvSpPr>
            <p:spPr>
              <a:xfrm>
                <a:off x="1119582" y="6822327"/>
                <a:ext cx="1104475" cy="4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3829B586-76A5-5848-AE88-D5B202B9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82" y="6822327"/>
                <a:ext cx="1104475" cy="420371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6" name="ZoneTexte 735">
            <a:extLst>
              <a:ext uri="{FF2B5EF4-FFF2-40B4-BE49-F238E27FC236}">
                <a16:creationId xmlns:a16="http://schemas.microsoft.com/office/drawing/2014/main" id="{1BB7163B-C901-FA45-8F55-9AF5BFEC33A9}"/>
              </a:ext>
            </a:extLst>
          </p:cNvPr>
          <p:cNvSpPr txBox="1"/>
          <p:nvPr/>
        </p:nvSpPr>
        <p:spPr>
          <a:xfrm>
            <a:off x="1123057" y="6671203"/>
            <a:ext cx="1433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Assembly-connectivity matrix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80F8288F-9C1D-844D-8DD8-5190F8ACF1D8}"/>
              </a:ext>
            </a:extLst>
          </p:cNvPr>
          <p:cNvSpPr/>
          <p:nvPr/>
        </p:nvSpPr>
        <p:spPr>
          <a:xfrm>
            <a:off x="2654573" y="3732879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TC1</a:t>
            </a:r>
            <a:endParaRPr lang="fr-FR" sz="800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61552EFA-0AB5-1647-B0B5-DFDCF559CE3D}"/>
              </a:ext>
            </a:extLst>
          </p:cNvPr>
          <p:cNvSpPr/>
          <p:nvPr/>
        </p:nvSpPr>
        <p:spPr>
          <a:xfrm>
            <a:off x="4247266" y="5707738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TC4</a:t>
            </a:r>
            <a:endParaRPr lang="fr-FR" sz="800" dirty="0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97AED451-BAA7-FE4D-856D-28DC679A6BD3}"/>
              </a:ext>
            </a:extLst>
          </p:cNvPr>
          <p:cNvSpPr/>
          <p:nvPr/>
        </p:nvSpPr>
        <p:spPr>
          <a:xfrm>
            <a:off x="4950007" y="4251807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TC2</a:t>
            </a:r>
            <a:endParaRPr lang="fr-FR" sz="800" dirty="0"/>
          </a:p>
        </p:txBody>
      </p:sp>
      <p:cxnSp>
        <p:nvCxnSpPr>
          <p:cNvPr id="774" name="Connecteur droit 773">
            <a:extLst>
              <a:ext uri="{FF2B5EF4-FFF2-40B4-BE49-F238E27FC236}">
                <a16:creationId xmlns:a16="http://schemas.microsoft.com/office/drawing/2014/main" id="{239BF0CE-E2F1-6D44-82A1-D31A1B280021}"/>
              </a:ext>
            </a:extLst>
          </p:cNvPr>
          <p:cNvCxnSpPr>
            <a:cxnSpLocks/>
          </p:cNvCxnSpPr>
          <p:nvPr/>
        </p:nvCxnSpPr>
        <p:spPr>
          <a:xfrm flipV="1">
            <a:off x="1189501" y="8418140"/>
            <a:ext cx="4745920" cy="136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E609FBE0-FECF-BD46-86D2-0A6CFE3BACD7}"/>
              </a:ext>
            </a:extLst>
          </p:cNvPr>
          <p:cNvCxnSpPr/>
          <p:nvPr/>
        </p:nvCxnSpPr>
        <p:spPr>
          <a:xfrm>
            <a:off x="3787656" y="7362864"/>
            <a:ext cx="0" cy="1797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C938A19B-092B-5D49-AAFB-0EECEF80EFF3}"/>
              </a:ext>
            </a:extLst>
          </p:cNvPr>
          <p:cNvCxnSpPr/>
          <p:nvPr/>
        </p:nvCxnSpPr>
        <p:spPr>
          <a:xfrm flipH="1">
            <a:off x="4393574" y="3765238"/>
            <a:ext cx="3392" cy="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Rectangle 777">
            <a:extLst>
              <a:ext uri="{FF2B5EF4-FFF2-40B4-BE49-F238E27FC236}">
                <a16:creationId xmlns:a16="http://schemas.microsoft.com/office/drawing/2014/main" id="{FB3D0ED9-624A-2646-B5A2-E40F5AAB32D7}"/>
              </a:ext>
            </a:extLst>
          </p:cNvPr>
          <p:cNvSpPr/>
          <p:nvPr/>
        </p:nvSpPr>
        <p:spPr>
          <a:xfrm>
            <a:off x="4350920" y="3836523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" name="Ellipse 779">
            <a:extLst>
              <a:ext uri="{FF2B5EF4-FFF2-40B4-BE49-F238E27FC236}">
                <a16:creationId xmlns:a16="http://schemas.microsoft.com/office/drawing/2014/main" id="{E2FCEEC6-4D70-0546-9F27-F8AF02069FD3}"/>
              </a:ext>
            </a:extLst>
          </p:cNvPr>
          <p:cNvSpPr/>
          <p:nvPr/>
        </p:nvSpPr>
        <p:spPr>
          <a:xfrm>
            <a:off x="4504542" y="41217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81" name="Connecteur droit 780">
            <a:extLst>
              <a:ext uri="{FF2B5EF4-FFF2-40B4-BE49-F238E27FC236}">
                <a16:creationId xmlns:a16="http://schemas.microsoft.com/office/drawing/2014/main" id="{C519F226-B201-8842-BD63-2D5F529D0542}"/>
              </a:ext>
            </a:extLst>
          </p:cNvPr>
          <p:cNvCxnSpPr/>
          <p:nvPr/>
        </p:nvCxnSpPr>
        <p:spPr>
          <a:xfrm>
            <a:off x="4348574" y="3842648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>
            <a:extLst>
              <a:ext uri="{FF2B5EF4-FFF2-40B4-BE49-F238E27FC236}">
                <a16:creationId xmlns:a16="http://schemas.microsoft.com/office/drawing/2014/main" id="{B8FAE38F-5B65-394E-BF20-FEDB416641B8}"/>
              </a:ext>
            </a:extLst>
          </p:cNvPr>
          <p:cNvCxnSpPr/>
          <p:nvPr/>
        </p:nvCxnSpPr>
        <p:spPr>
          <a:xfrm>
            <a:off x="4348574" y="3875118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3" name="Groupe 782">
            <a:extLst>
              <a:ext uri="{FF2B5EF4-FFF2-40B4-BE49-F238E27FC236}">
                <a16:creationId xmlns:a16="http://schemas.microsoft.com/office/drawing/2014/main" id="{A56A50BC-00F1-5549-B95B-EFB8247B4D5B}"/>
              </a:ext>
            </a:extLst>
          </p:cNvPr>
          <p:cNvGrpSpPr/>
          <p:nvPr/>
        </p:nvGrpSpPr>
        <p:grpSpPr>
          <a:xfrm>
            <a:off x="4352517" y="3729238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6B0740F1-FB5A-8543-BF40-2FB3B218B772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85" name="Connecteur droit 784">
              <a:extLst>
                <a:ext uri="{FF2B5EF4-FFF2-40B4-BE49-F238E27FC236}">
                  <a16:creationId xmlns:a16="http://schemas.microsoft.com/office/drawing/2014/main" id="{1749442F-7D17-A042-8456-68BD7F320E6D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6" name="Connecteur droit 785">
            <a:extLst>
              <a:ext uri="{FF2B5EF4-FFF2-40B4-BE49-F238E27FC236}">
                <a16:creationId xmlns:a16="http://schemas.microsoft.com/office/drawing/2014/main" id="{529F6893-C629-7C42-8147-C85CE4820A6C}"/>
              </a:ext>
            </a:extLst>
          </p:cNvPr>
          <p:cNvCxnSpPr>
            <a:stCxn id="780" idx="1"/>
          </p:cNvCxnSpPr>
          <p:nvPr/>
        </p:nvCxnSpPr>
        <p:spPr>
          <a:xfrm flipH="1" flipV="1">
            <a:off x="4390390" y="3981050"/>
            <a:ext cx="116788" cy="1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B5533512-BBC1-1F44-9878-BF19E05D747F}"/>
              </a:ext>
            </a:extLst>
          </p:cNvPr>
          <p:cNvCxnSpPr/>
          <p:nvPr/>
        </p:nvCxnSpPr>
        <p:spPr>
          <a:xfrm flipH="1">
            <a:off x="4037955" y="3770653"/>
            <a:ext cx="3392" cy="2158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3" name="Rectangle 792">
            <a:extLst>
              <a:ext uri="{FF2B5EF4-FFF2-40B4-BE49-F238E27FC236}">
                <a16:creationId xmlns:a16="http://schemas.microsoft.com/office/drawing/2014/main" id="{F38B54A7-957D-C343-8FC9-0F5D906B5A60}"/>
              </a:ext>
            </a:extLst>
          </p:cNvPr>
          <p:cNvSpPr/>
          <p:nvPr/>
        </p:nvSpPr>
        <p:spPr>
          <a:xfrm>
            <a:off x="3995301" y="3841938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5605B4F1-5B99-A540-93FF-2EB5C37E7001}"/>
              </a:ext>
            </a:extLst>
          </p:cNvPr>
          <p:cNvCxnSpPr/>
          <p:nvPr/>
        </p:nvCxnSpPr>
        <p:spPr>
          <a:xfrm>
            <a:off x="3992955" y="3848063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A20D51CD-A437-4441-9504-F94F36A2EF74}"/>
              </a:ext>
            </a:extLst>
          </p:cNvPr>
          <p:cNvCxnSpPr/>
          <p:nvPr/>
        </p:nvCxnSpPr>
        <p:spPr>
          <a:xfrm>
            <a:off x="3992955" y="3880533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e 796">
            <a:extLst>
              <a:ext uri="{FF2B5EF4-FFF2-40B4-BE49-F238E27FC236}">
                <a16:creationId xmlns:a16="http://schemas.microsoft.com/office/drawing/2014/main" id="{1A982038-47E2-1B46-86C4-4646014393E2}"/>
              </a:ext>
            </a:extLst>
          </p:cNvPr>
          <p:cNvGrpSpPr/>
          <p:nvPr/>
        </p:nvGrpSpPr>
        <p:grpSpPr>
          <a:xfrm>
            <a:off x="3996898" y="3734653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0798FAFB-76D9-FD4F-B3D0-39925E3BF6C9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32FB00DC-D89C-BA43-82E8-D93FAD7DCDC6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35A887E4-1446-254D-9262-FA555AD46F53}"/>
              </a:ext>
            </a:extLst>
          </p:cNvPr>
          <p:cNvCxnSpPr>
            <a:cxnSpLocks/>
          </p:cNvCxnSpPr>
          <p:nvPr/>
        </p:nvCxnSpPr>
        <p:spPr>
          <a:xfrm flipV="1">
            <a:off x="3953924" y="3986466"/>
            <a:ext cx="80847" cy="1391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E4389731-7DF1-6D42-9D2F-EFBA0E8394BB}"/>
              </a:ext>
            </a:extLst>
          </p:cNvPr>
          <p:cNvGrpSpPr/>
          <p:nvPr/>
        </p:nvGrpSpPr>
        <p:grpSpPr>
          <a:xfrm>
            <a:off x="1714777" y="465897"/>
            <a:ext cx="3521267" cy="2633666"/>
            <a:chOff x="1068660" y="1907533"/>
            <a:chExt cx="3521267" cy="2633666"/>
          </a:xfrm>
        </p:grpSpPr>
        <p:sp>
          <p:nvSpPr>
            <p:cNvPr id="955" name="Ellipse 954">
              <a:extLst>
                <a:ext uri="{FF2B5EF4-FFF2-40B4-BE49-F238E27FC236}">
                  <a16:creationId xmlns:a16="http://schemas.microsoft.com/office/drawing/2014/main" id="{BBAF7905-3BFB-B147-B524-980C82EF8AE3}"/>
                </a:ext>
              </a:extLst>
            </p:cNvPr>
            <p:cNvSpPr/>
            <p:nvPr/>
          </p:nvSpPr>
          <p:spPr>
            <a:xfrm>
              <a:off x="2354217" y="353887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956" name="ZoneTexte 955">
              <a:extLst>
                <a:ext uri="{FF2B5EF4-FFF2-40B4-BE49-F238E27FC236}">
                  <a16:creationId xmlns:a16="http://schemas.microsoft.com/office/drawing/2014/main" id="{D07C6947-9327-E04C-A89E-8774DAEDE0DB}"/>
                </a:ext>
              </a:extLst>
            </p:cNvPr>
            <p:cNvSpPr txBox="1"/>
            <p:nvPr/>
          </p:nvSpPr>
          <p:spPr>
            <a:xfrm>
              <a:off x="2375593" y="354875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9CB5EF71-D434-F54E-995C-F62CA4DDFFF5}"/>
                </a:ext>
              </a:extLst>
            </p:cNvPr>
            <p:cNvCxnSpPr/>
            <p:nvPr/>
          </p:nvCxnSpPr>
          <p:spPr>
            <a:xfrm flipV="1">
              <a:off x="2534217" y="3626386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C05C153F-3BCA-D94A-A8EE-89592630A58A}"/>
                </a:ext>
              </a:extLst>
            </p:cNvPr>
            <p:cNvCxnSpPr/>
            <p:nvPr/>
          </p:nvCxnSpPr>
          <p:spPr>
            <a:xfrm flipV="1">
              <a:off x="2269372" y="3626763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9" name="Arc 958">
              <a:extLst>
                <a:ext uri="{FF2B5EF4-FFF2-40B4-BE49-F238E27FC236}">
                  <a16:creationId xmlns:a16="http://schemas.microsoft.com/office/drawing/2014/main" id="{4B965548-110D-B946-8670-749A159B6C74}"/>
                </a:ext>
              </a:extLst>
            </p:cNvPr>
            <p:cNvSpPr/>
            <p:nvPr/>
          </p:nvSpPr>
          <p:spPr>
            <a:xfrm rot="10800000">
              <a:off x="2331521" y="360438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ZoneTexte 959">
                  <a:extLst>
                    <a:ext uri="{FF2B5EF4-FFF2-40B4-BE49-F238E27FC236}">
                      <a16:creationId xmlns:a16="http://schemas.microsoft.com/office/drawing/2014/main" id="{713AAFC8-DB44-0A41-BA4F-4F40B02E2C0C}"/>
                    </a:ext>
                  </a:extLst>
                </p:cNvPr>
                <p:cNvSpPr txBox="1"/>
                <p:nvPr/>
              </p:nvSpPr>
              <p:spPr>
                <a:xfrm>
                  <a:off x="2371651" y="374673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651" y="3746738"/>
                  <a:ext cx="198516" cy="12311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510B8093-DE9D-D04B-BB08-FAC751EC5B48}"/>
                </a:ext>
              </a:extLst>
            </p:cNvPr>
            <p:cNvSpPr/>
            <p:nvPr/>
          </p:nvSpPr>
          <p:spPr>
            <a:xfrm>
              <a:off x="3084931" y="3602763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EB15820E-B4C0-434B-8B2E-6945E9CEED75}"/>
                </a:ext>
              </a:extLst>
            </p:cNvPr>
            <p:cNvCxnSpPr/>
            <p:nvPr/>
          </p:nvCxnSpPr>
          <p:spPr>
            <a:xfrm flipV="1">
              <a:off x="2994891" y="3626163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Ellipse 962">
              <a:extLst>
                <a:ext uri="{FF2B5EF4-FFF2-40B4-BE49-F238E27FC236}">
                  <a16:creationId xmlns:a16="http://schemas.microsoft.com/office/drawing/2014/main" id="{7389C2A3-FBE3-E149-9488-46E1AEA4A786}"/>
                </a:ext>
              </a:extLst>
            </p:cNvPr>
            <p:cNvSpPr/>
            <p:nvPr/>
          </p:nvSpPr>
          <p:spPr>
            <a:xfrm>
              <a:off x="2976891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ZoneTexte 963">
                  <a:extLst>
                    <a:ext uri="{FF2B5EF4-FFF2-40B4-BE49-F238E27FC236}">
                      <a16:creationId xmlns:a16="http://schemas.microsoft.com/office/drawing/2014/main" id="{24EFEA00-6FEF-E64E-9854-5827AD687DA8}"/>
                    </a:ext>
                  </a:extLst>
                </p:cNvPr>
                <p:cNvSpPr txBox="1"/>
                <p:nvPr/>
              </p:nvSpPr>
              <p:spPr>
                <a:xfrm>
                  <a:off x="3090557" y="3690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33" name="ZoneTexte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557" y="3690605"/>
                  <a:ext cx="198516" cy="12311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Connecteur droit avec flèche 964">
              <a:extLst>
                <a:ext uri="{FF2B5EF4-FFF2-40B4-BE49-F238E27FC236}">
                  <a16:creationId xmlns:a16="http://schemas.microsoft.com/office/drawing/2014/main" id="{34F92F10-9493-E746-992F-1AB92E60B26D}"/>
                </a:ext>
              </a:extLst>
            </p:cNvPr>
            <p:cNvCxnSpPr/>
            <p:nvPr/>
          </p:nvCxnSpPr>
          <p:spPr>
            <a:xfrm>
              <a:off x="3090831" y="36906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62A97824-759D-134F-8607-ABEDDB7433B0}"/>
                </a:ext>
              </a:extLst>
            </p:cNvPr>
            <p:cNvCxnSpPr/>
            <p:nvPr/>
          </p:nvCxnSpPr>
          <p:spPr>
            <a:xfrm flipV="1">
              <a:off x="3748074" y="3631243"/>
              <a:ext cx="0" cy="3600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CAE03CF5-97D7-404D-9CB5-99D6D51F20FC}"/>
                </a:ext>
              </a:extLst>
            </p:cNvPr>
            <p:cNvGrpSpPr/>
            <p:nvPr/>
          </p:nvGrpSpPr>
          <p:grpSpPr>
            <a:xfrm>
              <a:off x="3695731" y="3991243"/>
              <a:ext cx="94211" cy="36000"/>
              <a:chOff x="2353206" y="896779"/>
              <a:chExt cx="94211" cy="36000"/>
            </a:xfrm>
          </p:grpSpPr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0639B3D6-7ADF-2845-B266-D8D33967509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83" name="Connecteur droit 1182">
                <a:extLst>
                  <a:ext uri="{FF2B5EF4-FFF2-40B4-BE49-F238E27FC236}">
                    <a16:creationId xmlns:a16="http://schemas.microsoft.com/office/drawing/2014/main" id="{890493E7-DCD6-7B45-8A17-627305367EA0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14B60B1-DB58-DC41-8993-09BB11EC0EE7}"/>
                </a:ext>
              </a:extLst>
            </p:cNvPr>
            <p:cNvCxnSpPr/>
            <p:nvPr/>
          </p:nvCxnSpPr>
          <p:spPr>
            <a:xfrm flipV="1">
              <a:off x="2986634" y="3611708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4B73749E-34BD-CC44-ACE3-6827E73F6807}"/>
                </a:ext>
              </a:extLst>
            </p:cNvPr>
            <p:cNvSpPr/>
            <p:nvPr/>
          </p:nvSpPr>
          <p:spPr>
            <a:xfrm>
              <a:off x="2942042" y="378450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0D87546A-322E-CC42-A145-E932249FC5B6}"/>
                </a:ext>
              </a:extLst>
            </p:cNvPr>
            <p:cNvCxnSpPr/>
            <p:nvPr/>
          </p:nvCxnSpPr>
          <p:spPr>
            <a:xfrm>
              <a:off x="2939661" y="3775725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0A4E7838-CAEC-E740-AA88-03337F53D70E}"/>
                </a:ext>
              </a:extLst>
            </p:cNvPr>
            <p:cNvCxnSpPr/>
            <p:nvPr/>
          </p:nvCxnSpPr>
          <p:spPr>
            <a:xfrm>
              <a:off x="2939661" y="3808195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2" name="Groupe 971">
              <a:extLst>
                <a:ext uri="{FF2B5EF4-FFF2-40B4-BE49-F238E27FC236}">
                  <a16:creationId xmlns:a16="http://schemas.microsoft.com/office/drawing/2014/main" id="{CF3C7B5A-E7D7-0344-B39D-793A489D76C2}"/>
                </a:ext>
              </a:extLst>
            </p:cNvPr>
            <p:cNvGrpSpPr/>
            <p:nvPr/>
          </p:nvGrpSpPr>
          <p:grpSpPr>
            <a:xfrm>
              <a:off x="2938625" y="3971708"/>
              <a:ext cx="91036" cy="36000"/>
              <a:chOff x="2356381" y="896779"/>
              <a:chExt cx="91036" cy="36000"/>
            </a:xfrm>
          </p:grpSpPr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79B1D872-BBF5-E540-BBE9-EEFB08BF4B0F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81" name="Connecteur droit 1180">
                <a:extLst>
                  <a:ext uri="{FF2B5EF4-FFF2-40B4-BE49-F238E27FC236}">
                    <a16:creationId xmlns:a16="http://schemas.microsoft.com/office/drawing/2014/main" id="{AEB6FA4A-D333-2D4D-BC73-ABE9FF6CB05F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3" name="Ellipse 972">
              <a:extLst>
                <a:ext uri="{FF2B5EF4-FFF2-40B4-BE49-F238E27FC236}">
                  <a16:creationId xmlns:a16="http://schemas.microsoft.com/office/drawing/2014/main" id="{876CFE04-6A1A-9440-A12C-7F0E24114E46}"/>
                </a:ext>
              </a:extLst>
            </p:cNvPr>
            <p:cNvSpPr/>
            <p:nvPr/>
          </p:nvSpPr>
          <p:spPr>
            <a:xfrm>
              <a:off x="2976891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B39709AA-EA3F-3B4E-B09A-013C748AE695}"/>
                </a:ext>
              </a:extLst>
            </p:cNvPr>
            <p:cNvSpPr/>
            <p:nvPr/>
          </p:nvSpPr>
          <p:spPr>
            <a:xfrm>
              <a:off x="2699089" y="3602648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86833989-C43B-4741-A0BD-5AE2BD498D8A}"/>
                </a:ext>
              </a:extLst>
            </p:cNvPr>
            <p:cNvCxnSpPr/>
            <p:nvPr/>
          </p:nvCxnSpPr>
          <p:spPr>
            <a:xfrm flipV="1">
              <a:off x="2879089" y="3626048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1F14FA8D-71DC-9F43-BB17-5F1A09C600FA}"/>
                </a:ext>
              </a:extLst>
            </p:cNvPr>
            <p:cNvCxnSpPr/>
            <p:nvPr/>
          </p:nvCxnSpPr>
          <p:spPr>
            <a:xfrm flipV="1">
              <a:off x="2609049" y="3626048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7" name="ZoneTexte 976">
                  <a:extLst>
                    <a:ext uri="{FF2B5EF4-FFF2-40B4-BE49-F238E27FC236}">
                      <a16:creationId xmlns:a16="http://schemas.microsoft.com/office/drawing/2014/main" id="{56982F5A-E353-0D40-B73A-66FD93C8CAD2}"/>
                    </a:ext>
                  </a:extLst>
                </p:cNvPr>
                <p:cNvSpPr txBox="1"/>
                <p:nvPr/>
              </p:nvSpPr>
              <p:spPr>
                <a:xfrm>
                  <a:off x="2704715" y="36904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91" name="ZoneTexte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715" y="3690490"/>
                  <a:ext cx="198516" cy="12311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8" name="Connecteur droit avec flèche 977">
              <a:extLst>
                <a:ext uri="{FF2B5EF4-FFF2-40B4-BE49-F238E27FC236}">
                  <a16:creationId xmlns:a16="http://schemas.microsoft.com/office/drawing/2014/main" id="{89AA03D9-D506-BE4F-AF46-E197C56F002F}"/>
                </a:ext>
              </a:extLst>
            </p:cNvPr>
            <p:cNvCxnSpPr/>
            <p:nvPr/>
          </p:nvCxnSpPr>
          <p:spPr>
            <a:xfrm>
              <a:off x="2704989" y="36904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8A58FCCA-7551-514A-8270-7DE9978DCA00}"/>
                </a:ext>
              </a:extLst>
            </p:cNvPr>
            <p:cNvSpPr/>
            <p:nvPr/>
          </p:nvSpPr>
          <p:spPr>
            <a:xfrm>
              <a:off x="2709955" y="4274164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28320CDE-10B6-5E4C-BA26-1DB73325CF41}"/>
                </a:ext>
              </a:extLst>
            </p:cNvPr>
            <p:cNvCxnSpPr/>
            <p:nvPr/>
          </p:nvCxnSpPr>
          <p:spPr>
            <a:xfrm flipV="1">
              <a:off x="2889955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F93184C2-A850-C84A-9359-6CC5B903DA2D}"/>
                </a:ext>
              </a:extLst>
            </p:cNvPr>
            <p:cNvCxnSpPr/>
            <p:nvPr/>
          </p:nvCxnSpPr>
          <p:spPr>
            <a:xfrm flipV="1">
              <a:off x="2619915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2" name="ZoneTexte 981">
                  <a:extLst>
                    <a:ext uri="{FF2B5EF4-FFF2-40B4-BE49-F238E27FC236}">
                      <a16:creationId xmlns:a16="http://schemas.microsoft.com/office/drawing/2014/main" id="{8F7737FD-444D-734D-B8D0-3825B0406962}"/>
                    </a:ext>
                  </a:extLst>
                </p:cNvPr>
                <p:cNvSpPr txBox="1"/>
                <p:nvPr/>
              </p:nvSpPr>
              <p:spPr>
                <a:xfrm>
                  <a:off x="2715581" y="43620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05" name="ZoneTexte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581" y="4362006"/>
                  <a:ext cx="198516" cy="12311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3" name="Connecteur droit avec flèche 982">
              <a:extLst>
                <a:ext uri="{FF2B5EF4-FFF2-40B4-BE49-F238E27FC236}">
                  <a16:creationId xmlns:a16="http://schemas.microsoft.com/office/drawing/2014/main" id="{246623BD-E0D0-104E-85A8-FBEE451F4488}"/>
                </a:ext>
              </a:extLst>
            </p:cNvPr>
            <p:cNvCxnSpPr/>
            <p:nvPr/>
          </p:nvCxnSpPr>
          <p:spPr>
            <a:xfrm>
              <a:off x="2715855" y="436200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Ellipse 983">
              <a:extLst>
                <a:ext uri="{FF2B5EF4-FFF2-40B4-BE49-F238E27FC236}">
                  <a16:creationId xmlns:a16="http://schemas.microsoft.com/office/drawing/2014/main" id="{DB678957-7C6B-DA4C-AEA8-5D0376E1BF07}"/>
                </a:ext>
              </a:extLst>
            </p:cNvPr>
            <p:cNvSpPr/>
            <p:nvPr/>
          </p:nvSpPr>
          <p:spPr>
            <a:xfrm>
              <a:off x="2371433" y="421022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985" name="ZoneTexte 984">
              <a:extLst>
                <a:ext uri="{FF2B5EF4-FFF2-40B4-BE49-F238E27FC236}">
                  <a16:creationId xmlns:a16="http://schemas.microsoft.com/office/drawing/2014/main" id="{C7D8E50A-B364-3249-94C9-9A7131621D87}"/>
                </a:ext>
              </a:extLst>
            </p:cNvPr>
            <p:cNvSpPr txBox="1"/>
            <p:nvPr/>
          </p:nvSpPr>
          <p:spPr>
            <a:xfrm>
              <a:off x="2392809" y="422010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4B0B6502-EEAB-BF46-B041-6D1E9C2F48B7}"/>
                </a:ext>
              </a:extLst>
            </p:cNvPr>
            <p:cNvCxnSpPr>
              <a:stCxn id="984" idx="6"/>
            </p:cNvCxnSpPr>
            <p:nvPr/>
          </p:nvCxnSpPr>
          <p:spPr>
            <a:xfrm flipV="1">
              <a:off x="2551433" y="4297046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817C78F1-77D3-3946-B9E3-D9D6A3A1E777}"/>
                </a:ext>
              </a:extLst>
            </p:cNvPr>
            <p:cNvCxnSpPr/>
            <p:nvPr/>
          </p:nvCxnSpPr>
          <p:spPr>
            <a:xfrm flipV="1">
              <a:off x="2286588" y="4298113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Arc 987">
              <a:extLst>
                <a:ext uri="{FF2B5EF4-FFF2-40B4-BE49-F238E27FC236}">
                  <a16:creationId xmlns:a16="http://schemas.microsoft.com/office/drawing/2014/main" id="{5CF98A97-D146-0E46-B067-1F58C65494FA}"/>
                </a:ext>
              </a:extLst>
            </p:cNvPr>
            <p:cNvSpPr/>
            <p:nvPr/>
          </p:nvSpPr>
          <p:spPr>
            <a:xfrm rot="10800000">
              <a:off x="2348737" y="427573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9" name="ZoneTexte 988">
                  <a:extLst>
                    <a:ext uri="{FF2B5EF4-FFF2-40B4-BE49-F238E27FC236}">
                      <a16:creationId xmlns:a16="http://schemas.microsoft.com/office/drawing/2014/main" id="{3D9847F7-FEA3-2C43-8D2D-9D07A8C22729}"/>
                    </a:ext>
                  </a:extLst>
                </p:cNvPr>
                <p:cNvSpPr txBox="1"/>
                <p:nvPr/>
              </p:nvSpPr>
              <p:spPr>
                <a:xfrm>
                  <a:off x="2388867" y="441808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19" name="ZoneTexte 4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867" y="4418088"/>
                  <a:ext cx="198516" cy="12311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0" name="Groupe 989">
              <a:extLst>
                <a:ext uri="{FF2B5EF4-FFF2-40B4-BE49-F238E27FC236}">
                  <a16:creationId xmlns:a16="http://schemas.microsoft.com/office/drawing/2014/main" id="{CFB51531-E1A5-0A48-8837-72FE4BAF509E}"/>
                </a:ext>
              </a:extLst>
            </p:cNvPr>
            <p:cNvGrpSpPr/>
            <p:nvPr/>
          </p:nvGrpSpPr>
          <p:grpSpPr>
            <a:xfrm>
              <a:off x="2233492" y="4285007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6200000"/>
              </a:camera>
              <a:lightRig rig="threePt" dir="t"/>
            </a:scene3d>
          </p:grpSpPr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F8A7F231-5E31-3249-8E86-D4A7F8C093F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79" name="Connecteur droit 1178">
                <a:extLst>
                  <a:ext uri="{FF2B5EF4-FFF2-40B4-BE49-F238E27FC236}">
                    <a16:creationId xmlns:a16="http://schemas.microsoft.com/office/drawing/2014/main" id="{834FE65E-8797-6E4E-8C1C-9D358FE3123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E5D67028-A0F5-0F43-8A36-E7592D2E81AD}"/>
                </a:ext>
              </a:extLst>
            </p:cNvPr>
            <p:cNvCxnSpPr/>
            <p:nvPr/>
          </p:nvCxnSpPr>
          <p:spPr>
            <a:xfrm flipH="1">
              <a:off x="2971270" y="3624095"/>
              <a:ext cx="777267" cy="6808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2" name="Ellipse 991">
              <a:extLst>
                <a:ext uri="{FF2B5EF4-FFF2-40B4-BE49-F238E27FC236}">
                  <a16:creationId xmlns:a16="http://schemas.microsoft.com/office/drawing/2014/main" id="{CEB27472-FBD8-3846-9689-30C5B54BE6D8}"/>
                </a:ext>
              </a:extLst>
            </p:cNvPr>
            <p:cNvSpPr/>
            <p:nvPr/>
          </p:nvSpPr>
          <p:spPr>
            <a:xfrm rot="2858513">
              <a:off x="3927038" y="327544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3" name="Groupe 992">
              <a:extLst>
                <a:ext uri="{FF2B5EF4-FFF2-40B4-BE49-F238E27FC236}">
                  <a16:creationId xmlns:a16="http://schemas.microsoft.com/office/drawing/2014/main" id="{5BA5C146-07B7-9E4F-88F2-D07C8975298F}"/>
                </a:ext>
              </a:extLst>
            </p:cNvPr>
            <p:cNvGrpSpPr/>
            <p:nvPr/>
          </p:nvGrpSpPr>
          <p:grpSpPr>
            <a:xfrm rot="2670334">
              <a:off x="4139943" y="318404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4DBE7075-4668-7D4A-BB59-D841D49A06A9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77" name="Connecteur droit 1176">
                <a:extLst>
                  <a:ext uri="{FF2B5EF4-FFF2-40B4-BE49-F238E27FC236}">
                    <a16:creationId xmlns:a16="http://schemas.microsoft.com/office/drawing/2014/main" id="{36F5A2B8-AD90-7D46-8365-9A623A0795B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ZoneTexte 993">
                  <a:extLst>
                    <a:ext uri="{FF2B5EF4-FFF2-40B4-BE49-F238E27FC236}">
                      <a16:creationId xmlns:a16="http://schemas.microsoft.com/office/drawing/2014/main" id="{ACE2EC1A-7ACC-5146-B7C8-0C594BFAEF78}"/>
                    </a:ext>
                  </a:extLst>
                </p:cNvPr>
                <p:cNvSpPr txBox="1"/>
                <p:nvPr/>
              </p:nvSpPr>
              <p:spPr>
                <a:xfrm rot="18870334">
                  <a:off x="3726789" y="3118916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0" name="ZoneTexte 4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0334">
                  <a:off x="3726789" y="3118916"/>
                  <a:ext cx="465247" cy="12772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ZoneTexte 994">
                  <a:extLst>
                    <a:ext uri="{FF2B5EF4-FFF2-40B4-BE49-F238E27FC236}">
                      <a16:creationId xmlns:a16="http://schemas.microsoft.com/office/drawing/2014/main" id="{2913EB00-E806-FB48-9923-56F64E2F1C19}"/>
                    </a:ext>
                  </a:extLst>
                </p:cNvPr>
                <p:cNvSpPr txBox="1"/>
                <p:nvPr/>
              </p:nvSpPr>
              <p:spPr>
                <a:xfrm>
                  <a:off x="3627939" y="36320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7" name="ZoneTexte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939" y="3632002"/>
                  <a:ext cx="198516" cy="1231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6" name="Ellipse 995">
              <a:extLst>
                <a:ext uri="{FF2B5EF4-FFF2-40B4-BE49-F238E27FC236}">
                  <a16:creationId xmlns:a16="http://schemas.microsoft.com/office/drawing/2014/main" id="{D59A6E6C-B6A0-A34B-B028-0228A3F96810}"/>
                </a:ext>
              </a:extLst>
            </p:cNvPr>
            <p:cNvSpPr/>
            <p:nvPr/>
          </p:nvSpPr>
          <p:spPr>
            <a:xfrm>
              <a:off x="4195175" y="354026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997" name="ZoneTexte 996">
              <a:extLst>
                <a:ext uri="{FF2B5EF4-FFF2-40B4-BE49-F238E27FC236}">
                  <a16:creationId xmlns:a16="http://schemas.microsoft.com/office/drawing/2014/main" id="{1CB9E192-4A72-9E47-9386-8DF176C78C60}"/>
                </a:ext>
              </a:extLst>
            </p:cNvPr>
            <p:cNvSpPr txBox="1"/>
            <p:nvPr/>
          </p:nvSpPr>
          <p:spPr>
            <a:xfrm>
              <a:off x="4216551" y="3550143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p:cxnSp>
          <p:nvCxnSpPr>
            <p:cNvPr id="998" name="Connecteur droit 997">
              <a:extLst>
                <a:ext uri="{FF2B5EF4-FFF2-40B4-BE49-F238E27FC236}">
                  <a16:creationId xmlns:a16="http://schemas.microsoft.com/office/drawing/2014/main" id="{02AB235E-A783-2948-AAED-6D67C11D9B6A}"/>
                </a:ext>
              </a:extLst>
            </p:cNvPr>
            <p:cNvCxnSpPr/>
            <p:nvPr/>
          </p:nvCxnSpPr>
          <p:spPr>
            <a:xfrm flipV="1">
              <a:off x="4375175" y="3627562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Connecteur droit 998">
              <a:extLst>
                <a:ext uri="{FF2B5EF4-FFF2-40B4-BE49-F238E27FC236}">
                  <a16:creationId xmlns:a16="http://schemas.microsoft.com/office/drawing/2014/main" id="{7694B084-DAFF-264C-A839-09B3903C34EF}"/>
                </a:ext>
              </a:extLst>
            </p:cNvPr>
            <p:cNvCxnSpPr/>
            <p:nvPr/>
          </p:nvCxnSpPr>
          <p:spPr>
            <a:xfrm flipV="1">
              <a:off x="4110330" y="3628154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Arc 999">
              <a:extLst>
                <a:ext uri="{FF2B5EF4-FFF2-40B4-BE49-F238E27FC236}">
                  <a16:creationId xmlns:a16="http://schemas.microsoft.com/office/drawing/2014/main" id="{191566E8-79BF-B24F-A6FB-507AE3E408A3}"/>
                </a:ext>
              </a:extLst>
            </p:cNvPr>
            <p:cNvSpPr/>
            <p:nvPr/>
          </p:nvSpPr>
          <p:spPr>
            <a:xfrm rot="10800000">
              <a:off x="4172479" y="3605773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7030A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ZoneTexte 1000">
                  <a:extLst>
                    <a:ext uri="{FF2B5EF4-FFF2-40B4-BE49-F238E27FC236}">
                      <a16:creationId xmlns:a16="http://schemas.microsoft.com/office/drawing/2014/main" id="{F27348D3-AA47-5048-97E8-E1318D691302}"/>
                    </a:ext>
                  </a:extLst>
                </p:cNvPr>
                <p:cNvSpPr txBox="1"/>
                <p:nvPr/>
              </p:nvSpPr>
              <p:spPr>
                <a:xfrm>
                  <a:off x="4212609" y="3748129"/>
                  <a:ext cx="198516" cy="13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98" name="ZoneTexte 4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609" y="3748129"/>
                  <a:ext cx="198516" cy="13272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5152" r="-9091" b="-2272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2D4D22D4-0D29-9247-8552-245D2FEAC931}"/>
                </a:ext>
              </a:extLst>
            </p:cNvPr>
            <p:cNvSpPr/>
            <p:nvPr/>
          </p:nvSpPr>
          <p:spPr>
            <a:xfrm>
              <a:off x="3837570" y="3606712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F31CA3C5-0F7C-0B4D-91B2-859C4CA97FC4}"/>
                </a:ext>
              </a:extLst>
            </p:cNvPr>
            <p:cNvCxnSpPr/>
            <p:nvPr/>
          </p:nvCxnSpPr>
          <p:spPr>
            <a:xfrm flipV="1">
              <a:off x="4017570" y="3630112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F1F635FB-DF60-DC44-9828-B0F602963247}"/>
                </a:ext>
              </a:extLst>
            </p:cNvPr>
            <p:cNvCxnSpPr/>
            <p:nvPr/>
          </p:nvCxnSpPr>
          <p:spPr>
            <a:xfrm flipV="1">
              <a:off x="3747530" y="3624796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Ellipse 1004">
              <a:extLst>
                <a:ext uri="{FF2B5EF4-FFF2-40B4-BE49-F238E27FC236}">
                  <a16:creationId xmlns:a16="http://schemas.microsoft.com/office/drawing/2014/main" id="{D4514E68-3F19-3247-AAD6-AB62B8C396BC}"/>
                </a:ext>
              </a:extLst>
            </p:cNvPr>
            <p:cNvSpPr/>
            <p:nvPr/>
          </p:nvSpPr>
          <p:spPr>
            <a:xfrm>
              <a:off x="4107570" y="36211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ZoneTexte 1005">
                  <a:extLst>
                    <a:ext uri="{FF2B5EF4-FFF2-40B4-BE49-F238E27FC236}">
                      <a16:creationId xmlns:a16="http://schemas.microsoft.com/office/drawing/2014/main" id="{358366AB-FCE6-9146-8F61-0B388ED9C3DE}"/>
                    </a:ext>
                  </a:extLst>
                </p:cNvPr>
                <p:cNvSpPr txBox="1"/>
                <p:nvPr/>
              </p:nvSpPr>
              <p:spPr>
                <a:xfrm>
                  <a:off x="3843196" y="36945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01" name="ZoneTexte 5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6" y="3694554"/>
                  <a:ext cx="198516" cy="123111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7" name="Connecteur droit avec flèche 1006">
              <a:extLst>
                <a:ext uri="{FF2B5EF4-FFF2-40B4-BE49-F238E27FC236}">
                  <a16:creationId xmlns:a16="http://schemas.microsoft.com/office/drawing/2014/main" id="{9C4C0F61-A662-8840-BE55-76F78BAE19F8}"/>
                </a:ext>
              </a:extLst>
            </p:cNvPr>
            <p:cNvCxnSpPr/>
            <p:nvPr/>
          </p:nvCxnSpPr>
          <p:spPr>
            <a:xfrm>
              <a:off x="3843470" y="36945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8" name="Groupe 1007">
              <a:extLst>
                <a:ext uri="{FF2B5EF4-FFF2-40B4-BE49-F238E27FC236}">
                  <a16:creationId xmlns:a16="http://schemas.microsoft.com/office/drawing/2014/main" id="{7C9007C2-B746-8746-A871-94DA97921539}"/>
                </a:ext>
              </a:extLst>
            </p:cNvPr>
            <p:cNvGrpSpPr/>
            <p:nvPr/>
          </p:nvGrpSpPr>
          <p:grpSpPr>
            <a:xfrm>
              <a:off x="4435406" y="3614332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86CE6CE6-92F4-CB49-AC76-CD271A11F4E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75" name="Connecteur droit 1174">
                <a:extLst>
                  <a:ext uri="{FF2B5EF4-FFF2-40B4-BE49-F238E27FC236}">
                    <a16:creationId xmlns:a16="http://schemas.microsoft.com/office/drawing/2014/main" id="{957DA85D-FF9F-A544-9006-C26E0B033C6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2A75419B-FC6D-184B-B8BE-1258513B5D11}"/>
                </a:ext>
              </a:extLst>
            </p:cNvPr>
            <p:cNvCxnSpPr/>
            <p:nvPr/>
          </p:nvCxnSpPr>
          <p:spPr>
            <a:xfrm flipV="1">
              <a:off x="3745119" y="3211561"/>
              <a:ext cx="434307" cy="4124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0" name="Groupe 1009">
              <a:extLst>
                <a:ext uri="{FF2B5EF4-FFF2-40B4-BE49-F238E27FC236}">
                  <a16:creationId xmlns:a16="http://schemas.microsoft.com/office/drawing/2014/main" id="{EE03EEF0-8773-E849-882F-87BCFD885390}"/>
                </a:ext>
              </a:extLst>
            </p:cNvPr>
            <p:cNvGrpSpPr/>
            <p:nvPr/>
          </p:nvGrpSpPr>
          <p:grpSpPr>
            <a:xfrm>
              <a:off x="2205070" y="3609162"/>
              <a:ext cx="111404" cy="36000"/>
              <a:chOff x="678151" y="2473406"/>
              <a:chExt cx="111404" cy="36000"/>
            </a:xfrm>
          </p:grpSpPr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18029EA7-9E90-0448-864F-A532DD7D62B1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73" name="Connecteur droit 1172">
                <a:extLst>
                  <a:ext uri="{FF2B5EF4-FFF2-40B4-BE49-F238E27FC236}">
                    <a16:creationId xmlns:a16="http://schemas.microsoft.com/office/drawing/2014/main" id="{722D2B44-5EA0-BA4B-981A-6E7D31EBE21D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1" name="Groupe 1010">
              <a:extLst>
                <a:ext uri="{FF2B5EF4-FFF2-40B4-BE49-F238E27FC236}">
                  <a16:creationId xmlns:a16="http://schemas.microsoft.com/office/drawing/2014/main" id="{E3827CBD-7D92-6241-9745-593266A05ECB}"/>
                </a:ext>
              </a:extLst>
            </p:cNvPr>
            <p:cNvGrpSpPr/>
            <p:nvPr/>
          </p:nvGrpSpPr>
          <p:grpSpPr>
            <a:xfrm>
              <a:off x="1068660" y="2338711"/>
              <a:ext cx="2440446" cy="548164"/>
              <a:chOff x="678151" y="2343893"/>
              <a:chExt cx="2440446" cy="548164"/>
            </a:xfrm>
          </p:grpSpPr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0E4A9734-155B-404E-B3C8-CEB8CEDA438B}"/>
                  </a:ext>
                </a:extLst>
              </p:cNvPr>
              <p:cNvSpPr/>
              <p:nvPr/>
            </p:nvSpPr>
            <p:spPr>
              <a:xfrm>
                <a:off x="833298" y="2400363"/>
                <a:ext cx="195231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1095" name="ZoneTexte 1094">
                <a:extLst>
                  <a:ext uri="{FF2B5EF4-FFF2-40B4-BE49-F238E27FC236}">
                    <a16:creationId xmlns:a16="http://schemas.microsoft.com/office/drawing/2014/main" id="{517C60EB-AF7A-3C46-811C-A28B43C7FAE7}"/>
                  </a:ext>
                </a:extLst>
              </p:cNvPr>
              <p:cNvSpPr txBox="1"/>
              <p:nvPr/>
            </p:nvSpPr>
            <p:spPr>
              <a:xfrm>
                <a:off x="854675" y="2410244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- +</a:t>
                </a:r>
              </a:p>
            </p:txBody>
          </p: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07CCF08D-8517-1942-BC1D-D0D7353496F9}"/>
                  </a:ext>
                </a:extLst>
              </p:cNvPr>
              <p:cNvCxnSpPr/>
              <p:nvPr/>
            </p:nvCxnSpPr>
            <p:spPr>
              <a:xfrm flipV="1">
                <a:off x="748454" y="2488255"/>
                <a:ext cx="90000" cy="3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Arc 1096">
                <a:extLst>
                  <a:ext uri="{FF2B5EF4-FFF2-40B4-BE49-F238E27FC236}">
                    <a16:creationId xmlns:a16="http://schemas.microsoft.com/office/drawing/2014/main" id="{6C829E43-A71A-094F-B377-3D8BC02ECEAC}"/>
                  </a:ext>
                </a:extLst>
              </p:cNvPr>
              <p:cNvSpPr/>
              <p:nvPr/>
            </p:nvSpPr>
            <p:spPr>
              <a:xfrm rot="10800000">
                <a:off x="810603" y="2465874"/>
                <a:ext cx="203624" cy="157492"/>
              </a:xfrm>
              <a:prstGeom prst="arc">
                <a:avLst>
                  <a:gd name="adj1" fmla="val 12543071"/>
                  <a:gd name="adj2" fmla="val 20468770"/>
                </a:avLst>
              </a:prstGeom>
              <a:ln>
                <a:solidFill>
                  <a:srgbClr val="FF0000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8" name="ZoneTexte 1097">
                    <a:extLst>
                      <a:ext uri="{FF2B5EF4-FFF2-40B4-BE49-F238E27FC236}">
                        <a16:creationId xmlns:a16="http://schemas.microsoft.com/office/drawing/2014/main" id="{53AA6536-9E8F-234D-959E-F981D934FE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33" y="2608230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9" name="ZoneTexte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33" y="2608230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2A47C87A-68D4-2645-9DD3-A162DC46E589}"/>
                  </a:ext>
                </a:extLst>
              </p:cNvPr>
              <p:cNvSpPr/>
              <p:nvPr/>
            </p:nvSpPr>
            <p:spPr>
              <a:xfrm>
                <a:off x="1187626" y="2465566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100" name="Connecteur droit 1099">
                <a:extLst>
                  <a:ext uri="{FF2B5EF4-FFF2-40B4-BE49-F238E27FC236}">
                    <a16:creationId xmlns:a16="http://schemas.microsoft.com/office/drawing/2014/main" id="{8CFF989F-36D8-1A4C-B1A8-8868328FD0EF}"/>
                  </a:ext>
                </a:extLst>
              </p:cNvPr>
              <p:cNvCxnSpPr/>
              <p:nvPr/>
            </p:nvCxnSpPr>
            <p:spPr>
              <a:xfrm flipV="1">
                <a:off x="1367626" y="2488966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Connecteur droit 1100">
                <a:extLst>
                  <a:ext uri="{FF2B5EF4-FFF2-40B4-BE49-F238E27FC236}">
                    <a16:creationId xmlns:a16="http://schemas.microsoft.com/office/drawing/2014/main" id="{A1B3E817-79EA-334B-B446-9496766C4EF4}"/>
                  </a:ext>
                </a:extLst>
              </p:cNvPr>
              <p:cNvCxnSpPr>
                <a:stCxn id="1094" idx="6"/>
              </p:cNvCxnSpPr>
              <p:nvPr/>
            </p:nvCxnSpPr>
            <p:spPr>
              <a:xfrm flipV="1">
                <a:off x="1028529" y="2488966"/>
                <a:ext cx="159057" cy="13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98ED1296-0848-7347-B845-2B2842EBCC53}"/>
                  </a:ext>
                </a:extLst>
              </p:cNvPr>
              <p:cNvSpPr/>
              <p:nvPr/>
            </p:nvSpPr>
            <p:spPr>
              <a:xfrm>
                <a:off x="1457626" y="2485576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3" name="ZoneTexte 1102">
                    <a:extLst>
                      <a:ext uri="{FF2B5EF4-FFF2-40B4-BE49-F238E27FC236}">
                        <a16:creationId xmlns:a16="http://schemas.microsoft.com/office/drawing/2014/main" id="{4893A4D3-28CC-FA43-9D4A-C3045EFDF5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252" y="255340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252" y="255340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4" name="Connecteur droit avec flèche 1103">
                <a:extLst>
                  <a:ext uri="{FF2B5EF4-FFF2-40B4-BE49-F238E27FC236}">
                    <a16:creationId xmlns:a16="http://schemas.microsoft.com/office/drawing/2014/main" id="{B595F9FF-4E98-DF4C-B52F-A0247ADBFEBF}"/>
                  </a:ext>
                </a:extLst>
              </p:cNvPr>
              <p:cNvCxnSpPr/>
              <p:nvPr/>
            </p:nvCxnSpPr>
            <p:spPr>
              <a:xfrm>
                <a:off x="1193526" y="2553408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2A780537-87BF-4845-A192-1091FF60A8E3}"/>
                  </a:ext>
                </a:extLst>
              </p:cNvPr>
              <p:cNvSpPr/>
              <p:nvPr/>
            </p:nvSpPr>
            <p:spPr>
              <a:xfrm>
                <a:off x="1565666" y="2468866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106" name="Connecteur droit 1105">
                <a:extLst>
                  <a:ext uri="{FF2B5EF4-FFF2-40B4-BE49-F238E27FC236}">
                    <a16:creationId xmlns:a16="http://schemas.microsoft.com/office/drawing/2014/main" id="{610153D4-63EE-5343-895F-BE10A8FDCB37}"/>
                  </a:ext>
                </a:extLst>
              </p:cNvPr>
              <p:cNvCxnSpPr/>
              <p:nvPr/>
            </p:nvCxnSpPr>
            <p:spPr>
              <a:xfrm flipV="1">
                <a:off x="1745666" y="2492266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Connecteur droit 1106">
                <a:extLst>
                  <a:ext uri="{FF2B5EF4-FFF2-40B4-BE49-F238E27FC236}">
                    <a16:creationId xmlns:a16="http://schemas.microsoft.com/office/drawing/2014/main" id="{F3613E6D-F000-FB47-B639-E69C5C788857}"/>
                  </a:ext>
                </a:extLst>
              </p:cNvPr>
              <p:cNvCxnSpPr/>
              <p:nvPr/>
            </p:nvCxnSpPr>
            <p:spPr>
              <a:xfrm flipV="1">
                <a:off x="1475626" y="2492266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5ABEF34A-4F7A-254F-BC1F-305090E9079E}"/>
                  </a:ext>
                </a:extLst>
              </p:cNvPr>
              <p:cNvSpPr/>
              <p:nvPr/>
            </p:nvSpPr>
            <p:spPr>
              <a:xfrm>
                <a:off x="1835666" y="2483266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D4B9DE8E-7D1E-D44F-B40E-8EEA84897B28}"/>
                  </a:ext>
                </a:extLst>
              </p:cNvPr>
              <p:cNvSpPr/>
              <p:nvPr/>
            </p:nvSpPr>
            <p:spPr>
              <a:xfrm>
                <a:off x="1457626" y="2483266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0" name="ZoneTexte 1109">
                    <a:extLst>
                      <a:ext uri="{FF2B5EF4-FFF2-40B4-BE49-F238E27FC236}">
                        <a16:creationId xmlns:a16="http://schemas.microsoft.com/office/drawing/2014/main" id="{977E854A-2020-524E-9067-A4400077721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1292" y="255670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5" name="ZoneTexte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92" y="255670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1" name="Connecteur droit avec flèche 1110">
                <a:extLst>
                  <a:ext uri="{FF2B5EF4-FFF2-40B4-BE49-F238E27FC236}">
                    <a16:creationId xmlns:a16="http://schemas.microsoft.com/office/drawing/2014/main" id="{9D7F0968-A93A-0D41-8E89-7B5D6D7B12D2}"/>
                  </a:ext>
                </a:extLst>
              </p:cNvPr>
              <p:cNvCxnSpPr/>
              <p:nvPr/>
            </p:nvCxnSpPr>
            <p:spPr>
              <a:xfrm>
                <a:off x="1571566" y="2556708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ED9D872A-659F-8A41-92C1-A55C85AAD46E}"/>
                  </a:ext>
                </a:extLst>
              </p:cNvPr>
              <p:cNvSpPr/>
              <p:nvPr/>
            </p:nvSpPr>
            <p:spPr>
              <a:xfrm>
                <a:off x="1376213" y="2586057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13" name="Connecteur droit 1112">
                <a:extLst>
                  <a:ext uri="{FF2B5EF4-FFF2-40B4-BE49-F238E27FC236}">
                    <a16:creationId xmlns:a16="http://schemas.microsoft.com/office/drawing/2014/main" id="{E6B1B414-63A7-D743-8E3A-9831804F476A}"/>
                  </a:ext>
                </a:extLst>
              </p:cNvPr>
              <p:cNvCxnSpPr/>
              <p:nvPr/>
            </p:nvCxnSpPr>
            <p:spPr>
              <a:xfrm flipV="1">
                <a:off x="1466573" y="2496057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Connecteur droit avec flèche 1113">
                <a:extLst>
                  <a:ext uri="{FF2B5EF4-FFF2-40B4-BE49-F238E27FC236}">
                    <a16:creationId xmlns:a16="http://schemas.microsoft.com/office/drawing/2014/main" id="{0A48CCCB-E9AC-1140-980F-A69080B10C7B}"/>
                  </a:ext>
                </a:extLst>
              </p:cNvPr>
              <p:cNvCxnSpPr/>
              <p:nvPr/>
            </p:nvCxnSpPr>
            <p:spPr>
              <a:xfrm flipV="1">
                <a:off x="1466573" y="2586057"/>
                <a:ext cx="0" cy="18004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5" name="ZoneTexte 1114">
                    <a:extLst>
                      <a:ext uri="{FF2B5EF4-FFF2-40B4-BE49-F238E27FC236}">
                        <a16:creationId xmlns:a16="http://schemas.microsoft.com/office/drawing/2014/main" id="{21A2CA2F-33CE-DD4A-915B-C38A489FAE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34394" y="2676057"/>
                    <a:ext cx="142844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24" name="ZoneTexte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394" y="2676057"/>
                    <a:ext cx="142844" cy="123111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21739" r="-434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6" name="Groupe 1115">
                <a:extLst>
                  <a:ext uri="{FF2B5EF4-FFF2-40B4-BE49-F238E27FC236}">
                    <a16:creationId xmlns:a16="http://schemas.microsoft.com/office/drawing/2014/main" id="{0EF64FCA-93B6-B24A-B25A-D7400381E163}"/>
                  </a:ext>
                </a:extLst>
              </p:cNvPr>
              <p:cNvGrpSpPr/>
              <p:nvPr/>
            </p:nvGrpSpPr>
            <p:grpSpPr>
              <a:xfrm>
                <a:off x="1418023" y="2856057"/>
                <a:ext cx="91036" cy="36000"/>
                <a:chOff x="2356381" y="896779"/>
                <a:chExt cx="91036" cy="36000"/>
              </a:xfrm>
            </p:grpSpPr>
            <p:sp>
              <p:nvSpPr>
                <p:cNvPr id="1170" name="Rectangle 1169">
                  <a:extLst>
                    <a:ext uri="{FF2B5EF4-FFF2-40B4-BE49-F238E27FC236}">
                      <a16:creationId xmlns:a16="http://schemas.microsoft.com/office/drawing/2014/main" id="{B61C0240-BB13-1043-8350-758457DBAEED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1171" name="Connecteur droit 1170">
                  <a:extLst>
                    <a:ext uri="{FF2B5EF4-FFF2-40B4-BE49-F238E27FC236}">
                      <a16:creationId xmlns:a16="http://schemas.microsoft.com/office/drawing/2014/main" id="{43B40B9E-0D07-6947-A172-A6ADF2C9CA4A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17" name="Connecteur droit 1116">
                <a:extLst>
                  <a:ext uri="{FF2B5EF4-FFF2-40B4-BE49-F238E27FC236}">
                    <a16:creationId xmlns:a16="http://schemas.microsoft.com/office/drawing/2014/main" id="{61A89CBE-FC4D-4E43-8255-EE926FF10B30}"/>
                  </a:ext>
                </a:extLst>
              </p:cNvPr>
              <p:cNvCxnSpPr/>
              <p:nvPr/>
            </p:nvCxnSpPr>
            <p:spPr>
              <a:xfrm flipV="1">
                <a:off x="1846217" y="2492266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DFB17C52-66D7-2741-A25A-2C85F2660CD5}"/>
                  </a:ext>
                </a:extLst>
              </p:cNvPr>
              <p:cNvSpPr/>
              <p:nvPr/>
            </p:nvSpPr>
            <p:spPr>
              <a:xfrm>
                <a:off x="1801625" y="2665067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19" name="Connecteur droit 1118">
                <a:extLst>
                  <a:ext uri="{FF2B5EF4-FFF2-40B4-BE49-F238E27FC236}">
                    <a16:creationId xmlns:a16="http://schemas.microsoft.com/office/drawing/2014/main" id="{9E0D8EC7-391D-3549-9378-589E1D8B0C1E}"/>
                  </a:ext>
                </a:extLst>
              </p:cNvPr>
              <p:cNvCxnSpPr/>
              <p:nvPr/>
            </p:nvCxnSpPr>
            <p:spPr>
              <a:xfrm>
                <a:off x="1799244" y="2656283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Connecteur droit 1119">
                <a:extLst>
                  <a:ext uri="{FF2B5EF4-FFF2-40B4-BE49-F238E27FC236}">
                    <a16:creationId xmlns:a16="http://schemas.microsoft.com/office/drawing/2014/main" id="{8606A19E-7870-0244-AA0D-9C9DD3652E1B}"/>
                  </a:ext>
                </a:extLst>
              </p:cNvPr>
              <p:cNvCxnSpPr/>
              <p:nvPr/>
            </p:nvCxnSpPr>
            <p:spPr>
              <a:xfrm>
                <a:off x="1799244" y="2688753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1" name="Groupe 1120">
                <a:extLst>
                  <a:ext uri="{FF2B5EF4-FFF2-40B4-BE49-F238E27FC236}">
                    <a16:creationId xmlns:a16="http://schemas.microsoft.com/office/drawing/2014/main" id="{E59EE2C8-87D9-BB45-AFF0-446B9E34ACE7}"/>
                  </a:ext>
                </a:extLst>
              </p:cNvPr>
              <p:cNvGrpSpPr/>
              <p:nvPr/>
            </p:nvGrpSpPr>
            <p:grpSpPr>
              <a:xfrm>
                <a:off x="1798208" y="2852266"/>
                <a:ext cx="91036" cy="36000"/>
                <a:chOff x="2356381" y="896779"/>
                <a:chExt cx="91036" cy="36000"/>
              </a:xfrm>
            </p:grpSpPr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13D99C73-8A74-EB44-9120-5D4E4B905F8A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1169" name="Connecteur droit 1168">
                  <a:extLst>
                    <a:ext uri="{FF2B5EF4-FFF2-40B4-BE49-F238E27FC236}">
                      <a16:creationId xmlns:a16="http://schemas.microsoft.com/office/drawing/2014/main" id="{C91C207D-FF4D-4D45-8F7C-030AE79A3B63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6C1ADFB5-EF62-3B44-907C-B838852433EE}"/>
                  </a:ext>
                </a:extLst>
              </p:cNvPr>
              <p:cNvSpPr/>
              <p:nvPr/>
            </p:nvSpPr>
            <p:spPr>
              <a:xfrm>
                <a:off x="1943647" y="2467621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123" name="Connecteur droit 1122">
                <a:extLst>
                  <a:ext uri="{FF2B5EF4-FFF2-40B4-BE49-F238E27FC236}">
                    <a16:creationId xmlns:a16="http://schemas.microsoft.com/office/drawing/2014/main" id="{84E2FEC8-73D0-4648-96A5-A680613502F4}"/>
                  </a:ext>
                </a:extLst>
              </p:cNvPr>
              <p:cNvCxnSpPr/>
              <p:nvPr/>
            </p:nvCxnSpPr>
            <p:spPr>
              <a:xfrm flipV="1">
                <a:off x="2123647" y="2491021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Connecteur droit 1123">
                <a:extLst>
                  <a:ext uri="{FF2B5EF4-FFF2-40B4-BE49-F238E27FC236}">
                    <a16:creationId xmlns:a16="http://schemas.microsoft.com/office/drawing/2014/main" id="{C7F1DCED-B2D3-A440-AEB4-7FFAF84B448F}"/>
                  </a:ext>
                </a:extLst>
              </p:cNvPr>
              <p:cNvCxnSpPr/>
              <p:nvPr/>
            </p:nvCxnSpPr>
            <p:spPr>
              <a:xfrm flipV="1">
                <a:off x="1853607" y="2491021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A1064041-D4E9-0144-A3AB-F8BFE02B317E}"/>
                  </a:ext>
                </a:extLst>
              </p:cNvPr>
              <p:cNvSpPr/>
              <p:nvPr/>
            </p:nvSpPr>
            <p:spPr>
              <a:xfrm>
                <a:off x="2213647" y="2482021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451FF40D-57D0-2A4B-981D-F0ACC7CF9C1D}"/>
                  </a:ext>
                </a:extLst>
              </p:cNvPr>
              <p:cNvSpPr/>
              <p:nvPr/>
            </p:nvSpPr>
            <p:spPr>
              <a:xfrm>
                <a:off x="1835607" y="2482021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7" name="ZoneTexte 1126">
                    <a:extLst>
                      <a:ext uri="{FF2B5EF4-FFF2-40B4-BE49-F238E27FC236}">
                        <a16:creationId xmlns:a16="http://schemas.microsoft.com/office/drawing/2014/main" id="{42055FDB-2E89-664E-BE88-7B9843626A8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273" y="255546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127" name="ZoneTexte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9273" y="255546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8" name="Connecteur droit avec flèche 1127">
                <a:extLst>
                  <a:ext uri="{FF2B5EF4-FFF2-40B4-BE49-F238E27FC236}">
                    <a16:creationId xmlns:a16="http://schemas.microsoft.com/office/drawing/2014/main" id="{DB9ECAEA-8333-414E-856B-4361644C554E}"/>
                  </a:ext>
                </a:extLst>
              </p:cNvPr>
              <p:cNvCxnSpPr/>
              <p:nvPr/>
            </p:nvCxnSpPr>
            <p:spPr>
              <a:xfrm>
                <a:off x="1949547" y="2555463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5C57CB4E-1FDD-654E-9ADD-CD30ADEF7166}"/>
                  </a:ext>
                </a:extLst>
              </p:cNvPr>
              <p:cNvSpPr/>
              <p:nvPr/>
            </p:nvSpPr>
            <p:spPr>
              <a:xfrm>
                <a:off x="2321814" y="2470145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130" name="Connecteur droit 1129">
                <a:extLst>
                  <a:ext uri="{FF2B5EF4-FFF2-40B4-BE49-F238E27FC236}">
                    <a16:creationId xmlns:a16="http://schemas.microsoft.com/office/drawing/2014/main" id="{3F89BDFC-4E0D-D842-B75E-0E16B23C05BA}"/>
                  </a:ext>
                </a:extLst>
              </p:cNvPr>
              <p:cNvCxnSpPr/>
              <p:nvPr/>
            </p:nvCxnSpPr>
            <p:spPr>
              <a:xfrm flipV="1">
                <a:off x="2501814" y="249354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Connecteur droit 1130">
                <a:extLst>
                  <a:ext uri="{FF2B5EF4-FFF2-40B4-BE49-F238E27FC236}">
                    <a16:creationId xmlns:a16="http://schemas.microsoft.com/office/drawing/2014/main" id="{8F588770-5D58-514D-ACAB-F5358812CD23}"/>
                  </a:ext>
                </a:extLst>
              </p:cNvPr>
              <p:cNvCxnSpPr/>
              <p:nvPr/>
            </p:nvCxnSpPr>
            <p:spPr>
              <a:xfrm flipV="1">
                <a:off x="2231774" y="249354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BC1947C5-E6CB-954E-B74B-EC57C4BE1BF8}"/>
                  </a:ext>
                </a:extLst>
              </p:cNvPr>
              <p:cNvSpPr/>
              <p:nvPr/>
            </p:nvSpPr>
            <p:spPr>
              <a:xfrm>
                <a:off x="2591814" y="2484545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A2AF0C41-B989-3043-8F95-BE14A3189549}"/>
                  </a:ext>
                </a:extLst>
              </p:cNvPr>
              <p:cNvSpPr/>
              <p:nvPr/>
            </p:nvSpPr>
            <p:spPr>
              <a:xfrm>
                <a:off x="2213774" y="2484545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4" name="ZoneTexte 1133">
                    <a:extLst>
                      <a:ext uri="{FF2B5EF4-FFF2-40B4-BE49-F238E27FC236}">
                        <a16:creationId xmlns:a16="http://schemas.microsoft.com/office/drawing/2014/main" id="{CF1730B5-3C15-B244-8BC8-CED40FE8CE04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440" y="2557987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195" name="ZoneTexte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440" y="2557987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5" name="Connecteur droit avec flèche 1134">
                <a:extLst>
                  <a:ext uri="{FF2B5EF4-FFF2-40B4-BE49-F238E27FC236}">
                    <a16:creationId xmlns:a16="http://schemas.microsoft.com/office/drawing/2014/main" id="{423A5CA7-5924-DA4C-AD94-43E4BE3FB570}"/>
                  </a:ext>
                </a:extLst>
              </p:cNvPr>
              <p:cNvCxnSpPr/>
              <p:nvPr/>
            </p:nvCxnSpPr>
            <p:spPr>
              <a:xfrm>
                <a:off x="2327714" y="2557987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Connecteur droit 1135">
                <a:extLst>
                  <a:ext uri="{FF2B5EF4-FFF2-40B4-BE49-F238E27FC236}">
                    <a16:creationId xmlns:a16="http://schemas.microsoft.com/office/drawing/2014/main" id="{85F8596B-E5B8-0E45-B823-6B06DDD098C0}"/>
                  </a:ext>
                </a:extLst>
              </p:cNvPr>
              <p:cNvCxnSpPr/>
              <p:nvPr/>
            </p:nvCxnSpPr>
            <p:spPr>
              <a:xfrm flipV="1">
                <a:off x="2602365" y="2490895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E2050F9-AA3E-F246-B855-52F2CBB5BFC7}"/>
                  </a:ext>
                </a:extLst>
              </p:cNvPr>
              <p:cNvSpPr/>
              <p:nvPr/>
            </p:nvSpPr>
            <p:spPr>
              <a:xfrm>
                <a:off x="2557773" y="2663696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38" name="Connecteur droit 1137">
                <a:extLst>
                  <a:ext uri="{FF2B5EF4-FFF2-40B4-BE49-F238E27FC236}">
                    <a16:creationId xmlns:a16="http://schemas.microsoft.com/office/drawing/2014/main" id="{9168B354-04C8-8440-B1D9-FAB1FDD8CEB6}"/>
                  </a:ext>
                </a:extLst>
              </p:cNvPr>
              <p:cNvCxnSpPr/>
              <p:nvPr/>
            </p:nvCxnSpPr>
            <p:spPr>
              <a:xfrm>
                <a:off x="2555392" y="2654912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Connecteur droit 1138">
                <a:extLst>
                  <a:ext uri="{FF2B5EF4-FFF2-40B4-BE49-F238E27FC236}">
                    <a16:creationId xmlns:a16="http://schemas.microsoft.com/office/drawing/2014/main" id="{AFD8ED25-7201-AB4A-9670-6466E7954277}"/>
                  </a:ext>
                </a:extLst>
              </p:cNvPr>
              <p:cNvCxnSpPr/>
              <p:nvPr/>
            </p:nvCxnSpPr>
            <p:spPr>
              <a:xfrm>
                <a:off x="2555392" y="2687382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0" name="Groupe 1139">
                <a:extLst>
                  <a:ext uri="{FF2B5EF4-FFF2-40B4-BE49-F238E27FC236}">
                    <a16:creationId xmlns:a16="http://schemas.microsoft.com/office/drawing/2014/main" id="{7B54F1B5-66CA-0141-B71C-7395B02971BB}"/>
                  </a:ext>
                </a:extLst>
              </p:cNvPr>
              <p:cNvGrpSpPr/>
              <p:nvPr/>
            </p:nvGrpSpPr>
            <p:grpSpPr>
              <a:xfrm>
                <a:off x="2554356" y="2850895"/>
                <a:ext cx="91036" cy="36000"/>
                <a:chOff x="2356381" y="896779"/>
                <a:chExt cx="91036" cy="36000"/>
              </a:xfrm>
            </p:grpSpPr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89ECBEAB-F5C6-A14A-99F5-AF76C7D1F458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1167" name="Connecteur droit 1166">
                  <a:extLst>
                    <a:ext uri="{FF2B5EF4-FFF2-40B4-BE49-F238E27FC236}">
                      <a16:creationId xmlns:a16="http://schemas.microsoft.com/office/drawing/2014/main" id="{4EB5A18A-7688-6647-B106-57384BC24D58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67200493-1EBD-B244-841D-8D718887878C}"/>
                  </a:ext>
                </a:extLst>
              </p:cNvPr>
              <p:cNvSpPr/>
              <p:nvPr/>
            </p:nvSpPr>
            <p:spPr>
              <a:xfrm>
                <a:off x="2695901" y="2470145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142" name="Connecteur droit 1141">
                <a:extLst>
                  <a:ext uri="{FF2B5EF4-FFF2-40B4-BE49-F238E27FC236}">
                    <a16:creationId xmlns:a16="http://schemas.microsoft.com/office/drawing/2014/main" id="{32237395-F880-6049-A753-23E0EFB7A94A}"/>
                  </a:ext>
                </a:extLst>
              </p:cNvPr>
              <p:cNvCxnSpPr/>
              <p:nvPr/>
            </p:nvCxnSpPr>
            <p:spPr>
              <a:xfrm flipV="1">
                <a:off x="2875901" y="249354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Connecteur droit 1142">
                <a:extLst>
                  <a:ext uri="{FF2B5EF4-FFF2-40B4-BE49-F238E27FC236}">
                    <a16:creationId xmlns:a16="http://schemas.microsoft.com/office/drawing/2014/main" id="{0012EE7C-4A13-024C-BCE7-00695AEFAFAF}"/>
                  </a:ext>
                </a:extLst>
              </p:cNvPr>
              <p:cNvCxnSpPr/>
              <p:nvPr/>
            </p:nvCxnSpPr>
            <p:spPr>
              <a:xfrm flipV="1">
                <a:off x="2605861" y="249354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4" name="Ellipse 1143">
                <a:extLst>
                  <a:ext uri="{FF2B5EF4-FFF2-40B4-BE49-F238E27FC236}">
                    <a16:creationId xmlns:a16="http://schemas.microsoft.com/office/drawing/2014/main" id="{1FD65EB8-E508-1845-A160-21DD758D91AD}"/>
                  </a:ext>
                </a:extLst>
              </p:cNvPr>
              <p:cNvSpPr/>
              <p:nvPr/>
            </p:nvSpPr>
            <p:spPr>
              <a:xfrm>
                <a:off x="2592195" y="2484545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5" name="ZoneTexte 1144">
                    <a:extLst>
                      <a:ext uri="{FF2B5EF4-FFF2-40B4-BE49-F238E27FC236}">
                        <a16:creationId xmlns:a16="http://schemas.microsoft.com/office/drawing/2014/main" id="{8A4DDB4E-65C3-0F4F-AA17-CA0631F60672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527" y="2557987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214" name="ZoneTexte 2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527" y="2557987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6" name="Connecteur droit avec flèche 1145">
                <a:extLst>
                  <a:ext uri="{FF2B5EF4-FFF2-40B4-BE49-F238E27FC236}">
                    <a16:creationId xmlns:a16="http://schemas.microsoft.com/office/drawing/2014/main" id="{524CA1DB-8E74-9C48-A543-CB7094DF2BD7}"/>
                  </a:ext>
                </a:extLst>
              </p:cNvPr>
              <p:cNvCxnSpPr/>
              <p:nvPr/>
            </p:nvCxnSpPr>
            <p:spPr>
              <a:xfrm>
                <a:off x="2701801" y="2557987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7" name="ZoneTexte 1146">
                    <a:extLst>
                      <a:ext uri="{FF2B5EF4-FFF2-40B4-BE49-F238E27FC236}">
                        <a16:creationId xmlns:a16="http://schemas.microsoft.com/office/drawing/2014/main" id="{75A8C809-2664-6242-A90E-7F59149506D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635" y="2368702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5" name="ZoneTexte 4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7635" y="2368702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8" name="ZoneTexte 1147">
                    <a:extLst>
                      <a:ext uri="{FF2B5EF4-FFF2-40B4-BE49-F238E27FC236}">
                        <a16:creationId xmlns:a16="http://schemas.microsoft.com/office/drawing/2014/main" id="{3A1DC6F8-C16F-D04A-9FD1-D590EA700E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86095" y="236770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6" name="ZoneTexte 4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095" y="236770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9" name="ZoneTexte 1148">
                    <a:extLst>
                      <a:ext uri="{FF2B5EF4-FFF2-40B4-BE49-F238E27FC236}">
                        <a16:creationId xmlns:a16="http://schemas.microsoft.com/office/drawing/2014/main" id="{1CB9A48A-B8E7-E240-9531-B1388F451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1493" y="236770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7" name="ZoneTexte 4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493" y="236770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0" name="ZoneTexte 1149">
                    <a:extLst>
                      <a:ext uri="{FF2B5EF4-FFF2-40B4-BE49-F238E27FC236}">
                        <a16:creationId xmlns:a16="http://schemas.microsoft.com/office/drawing/2014/main" id="{C0F10E9C-340B-5D45-BA10-6113935B585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8202" y="2370232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3" name="ZoneTexte 4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02" y="2370232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1" name="ZoneTexte 1150">
                    <a:extLst>
                      <a:ext uri="{FF2B5EF4-FFF2-40B4-BE49-F238E27FC236}">
                        <a16:creationId xmlns:a16="http://schemas.microsoft.com/office/drawing/2014/main" id="{8765F74F-7B6F-F14A-AED2-F165D7B954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1356" y="247473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4" name="ZoneTexte 4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356" y="247473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2" name="Groupe 1151">
                <a:extLst>
                  <a:ext uri="{FF2B5EF4-FFF2-40B4-BE49-F238E27FC236}">
                    <a16:creationId xmlns:a16="http://schemas.microsoft.com/office/drawing/2014/main" id="{BC0D30A4-7488-8B44-9D4B-A35B999073D0}"/>
                  </a:ext>
                </a:extLst>
              </p:cNvPr>
              <p:cNvGrpSpPr/>
              <p:nvPr/>
            </p:nvGrpSpPr>
            <p:grpSpPr>
              <a:xfrm>
                <a:off x="678151" y="2469072"/>
                <a:ext cx="111404" cy="36000"/>
                <a:chOff x="678151" y="2473406"/>
                <a:chExt cx="111404" cy="36000"/>
              </a:xfrm>
            </p:grpSpPr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62004FAF-658C-AF48-A6DC-771B5BA60CCB}"/>
                    </a:ext>
                  </a:extLst>
                </p:cNvPr>
                <p:cNvSpPr/>
                <p:nvPr/>
              </p:nvSpPr>
              <p:spPr>
                <a:xfrm>
                  <a:off x="678151" y="2473406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1165" name="Connecteur droit 1164">
                  <a:extLst>
                    <a:ext uri="{FF2B5EF4-FFF2-40B4-BE49-F238E27FC236}">
                      <a16:creationId xmlns:a16="http://schemas.microsoft.com/office/drawing/2014/main" id="{2C49C188-6D16-DF4D-901E-2AE762B651EA}"/>
                    </a:ext>
                  </a:extLst>
                </p:cNvPr>
                <p:cNvCxnSpPr/>
                <p:nvPr/>
              </p:nvCxnSpPr>
              <p:spPr>
                <a:xfrm>
                  <a:off x="699555" y="2497199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3" name="ZoneTexte 1152">
                    <a:extLst>
                      <a:ext uri="{FF2B5EF4-FFF2-40B4-BE49-F238E27FC236}">
                        <a16:creationId xmlns:a16="http://schemas.microsoft.com/office/drawing/2014/main" id="{B906986D-583C-014E-8CE2-FB9665A34B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775" y="247805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1" name="ZoneTexte 3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7775" y="2478054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ZoneTexte 1153">
                    <a:extLst>
                      <a:ext uri="{FF2B5EF4-FFF2-40B4-BE49-F238E27FC236}">
                        <a16:creationId xmlns:a16="http://schemas.microsoft.com/office/drawing/2014/main" id="{01399CD2-647A-074F-A971-29B8CFAAB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884" y="2486992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2" name="ZoneTexte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884" y="2486992"/>
                    <a:ext cx="198516" cy="12311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ZoneTexte 1154">
                    <a:extLst>
                      <a:ext uri="{FF2B5EF4-FFF2-40B4-BE49-F238E27FC236}">
                        <a16:creationId xmlns:a16="http://schemas.microsoft.com/office/drawing/2014/main" id="{55668231-FAE4-5E46-8EDC-E5F67955FD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35991" y="2486787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5" name="ZoneTexte 3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5991" y="2486787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6" name="ZoneTexte 1155">
                    <a:extLst>
                      <a:ext uri="{FF2B5EF4-FFF2-40B4-BE49-F238E27FC236}">
                        <a16:creationId xmlns:a16="http://schemas.microsoft.com/office/drawing/2014/main" id="{B26A5AD1-516A-9048-B00F-31F559545CC2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947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1" name="ZoneTexte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947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7" name="ZoneTexte 1156">
                    <a:extLst>
                      <a:ext uri="{FF2B5EF4-FFF2-40B4-BE49-F238E27FC236}">
                        <a16:creationId xmlns:a16="http://schemas.microsoft.com/office/drawing/2014/main" id="{114A6E7E-D7DD-B749-895C-9185FE84BF90}"/>
                      </a:ext>
                    </a:extLst>
                  </p:cNvPr>
                  <p:cNvSpPr txBox="1"/>
                  <p:nvPr/>
                </p:nvSpPr>
                <p:spPr>
                  <a:xfrm>
                    <a:off x="1554495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2" name="ZoneTexte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4495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8" name="ZoneTexte 1157">
                    <a:extLst>
                      <a:ext uri="{FF2B5EF4-FFF2-40B4-BE49-F238E27FC236}">
                        <a16:creationId xmlns:a16="http://schemas.microsoft.com/office/drawing/2014/main" id="{9DDE7929-62F2-CB4F-A733-E680CFCA40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860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5" name="ZoneTexte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4860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9" name="ZoneTexte 1158">
                    <a:extLst>
                      <a:ext uri="{FF2B5EF4-FFF2-40B4-BE49-F238E27FC236}">
                        <a16:creationId xmlns:a16="http://schemas.microsoft.com/office/drawing/2014/main" id="{E84AE162-1D0C-AB48-948D-3B2A6823C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138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6" name="ZoneTexte 3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138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0" name="ZoneTexte 1159">
                    <a:extLst>
                      <a:ext uri="{FF2B5EF4-FFF2-40B4-BE49-F238E27FC236}">
                        <a16:creationId xmlns:a16="http://schemas.microsoft.com/office/drawing/2014/main" id="{9504B26F-6151-DD4E-98F2-53D8177CC70A}"/>
                      </a:ext>
                    </a:extLst>
                  </p:cNvPr>
                  <p:cNvSpPr txBox="1"/>
                  <p:nvPr/>
                </p:nvSpPr>
                <p:spPr>
                  <a:xfrm>
                    <a:off x="2697212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1" name="ZoneTexte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212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1" name="ZoneTexte 1160">
                    <a:extLst>
                      <a:ext uri="{FF2B5EF4-FFF2-40B4-BE49-F238E27FC236}">
                        <a16:creationId xmlns:a16="http://schemas.microsoft.com/office/drawing/2014/main" id="{D4958895-7C74-1845-8F4D-875E43A552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34992" y="2486787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7" name="ZoneTexte 4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4992" y="2486787"/>
                    <a:ext cx="198516" cy="123111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2" name="ZoneTexte 1161">
                    <a:extLst>
                      <a:ext uri="{FF2B5EF4-FFF2-40B4-BE49-F238E27FC236}">
                        <a16:creationId xmlns:a16="http://schemas.microsoft.com/office/drawing/2014/main" id="{0AD3FE3C-48C6-A041-BCFA-C539D50A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21" y="2343893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8" name="ZoneTexte 4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21" y="2343893"/>
                    <a:ext cx="198516" cy="123111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3" name="ZoneTexte 1162">
                    <a:extLst>
                      <a:ext uri="{FF2B5EF4-FFF2-40B4-BE49-F238E27FC236}">
                        <a16:creationId xmlns:a16="http://schemas.microsoft.com/office/drawing/2014/main" id="{A7311325-0A89-A24E-B5BB-E471FD2B10BC}"/>
                      </a:ext>
                    </a:extLst>
                  </p:cNvPr>
                  <p:cNvSpPr txBox="1"/>
                  <p:nvPr/>
                </p:nvSpPr>
                <p:spPr>
                  <a:xfrm>
                    <a:off x="2920081" y="248637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9" name="ZoneTexte 4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0081" y="2486374"/>
                    <a:ext cx="198516" cy="123111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2" name="Ellipse 1011">
              <a:extLst>
                <a:ext uri="{FF2B5EF4-FFF2-40B4-BE49-F238E27FC236}">
                  <a16:creationId xmlns:a16="http://schemas.microsoft.com/office/drawing/2014/main" id="{60A7BAC9-DF57-3541-876A-AE4AAD52DFB4}"/>
                </a:ext>
              </a:extLst>
            </p:cNvPr>
            <p:cNvSpPr/>
            <p:nvPr/>
          </p:nvSpPr>
          <p:spPr>
            <a:xfrm rot="2858513">
              <a:off x="3984514" y="387453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E2B9B8B3-28C5-C045-A587-72F87E6564C8}"/>
                </a:ext>
              </a:extLst>
            </p:cNvPr>
            <p:cNvCxnSpPr/>
            <p:nvPr/>
          </p:nvCxnSpPr>
          <p:spPr>
            <a:xfrm>
              <a:off x="3748170" y="3629069"/>
              <a:ext cx="478711" cy="4799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Connecteur droit avec flèche 1013">
              <a:extLst>
                <a:ext uri="{FF2B5EF4-FFF2-40B4-BE49-F238E27FC236}">
                  <a16:creationId xmlns:a16="http://schemas.microsoft.com/office/drawing/2014/main" id="{91829EF6-4C0E-F443-9DA5-BD12A35ED7B4}"/>
                </a:ext>
              </a:extLst>
            </p:cNvPr>
            <p:cNvCxnSpPr/>
            <p:nvPr/>
          </p:nvCxnSpPr>
          <p:spPr>
            <a:xfrm flipH="1">
              <a:off x="3945770" y="3300045"/>
              <a:ext cx="133010" cy="121278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72C0A85F-DA1F-AA48-9D8A-9CF9963C55A5}"/>
                </a:ext>
              </a:extLst>
            </p:cNvPr>
            <p:cNvGrpSpPr/>
            <p:nvPr/>
          </p:nvGrpSpPr>
          <p:grpSpPr>
            <a:xfrm>
              <a:off x="4196895" y="410412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092" name="Rectangle 1091">
                <a:extLst>
                  <a:ext uri="{FF2B5EF4-FFF2-40B4-BE49-F238E27FC236}">
                    <a16:creationId xmlns:a16="http://schemas.microsoft.com/office/drawing/2014/main" id="{5FF56B14-840F-D544-A19E-9A93CDBF40C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093" name="Connecteur droit 1092">
                <a:extLst>
                  <a:ext uri="{FF2B5EF4-FFF2-40B4-BE49-F238E27FC236}">
                    <a16:creationId xmlns:a16="http://schemas.microsoft.com/office/drawing/2014/main" id="{F5FA5700-C1FA-5940-A9FD-55114EC8E638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6" name="Connecteur droit avec flèche 1015">
              <a:extLst>
                <a:ext uri="{FF2B5EF4-FFF2-40B4-BE49-F238E27FC236}">
                  <a16:creationId xmlns:a16="http://schemas.microsoft.com/office/drawing/2014/main" id="{AE4547F7-D468-E74E-8A50-6B4F976AEEB3}"/>
                </a:ext>
              </a:extLst>
            </p:cNvPr>
            <p:cNvCxnSpPr>
              <a:stCxn id="1012" idx="6"/>
              <a:endCxn id="1012" idx="2"/>
            </p:cNvCxnSpPr>
            <p:nvPr/>
          </p:nvCxnSpPr>
          <p:spPr>
            <a:xfrm flipH="1" flipV="1">
              <a:off x="4013875" y="3898032"/>
              <a:ext cx="121278" cy="13301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ZoneTexte 1016">
                  <a:extLst>
                    <a:ext uri="{FF2B5EF4-FFF2-40B4-BE49-F238E27FC236}">
                      <a16:creationId xmlns:a16="http://schemas.microsoft.com/office/drawing/2014/main" id="{3A767DE9-C223-A446-B9AA-06DAC7386ED6}"/>
                    </a:ext>
                  </a:extLst>
                </p:cNvPr>
                <p:cNvSpPr txBox="1"/>
                <p:nvPr/>
              </p:nvSpPr>
              <p:spPr>
                <a:xfrm rot="2597198">
                  <a:off x="4124680" y="3978991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83" name="ZoneTexte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97198">
                  <a:off x="4124680" y="3978991"/>
                  <a:ext cx="465247" cy="12772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7034E812-BB9E-3F43-AC6F-00E67086AAD3}"/>
                </a:ext>
              </a:extLst>
            </p:cNvPr>
            <p:cNvSpPr/>
            <p:nvPr/>
          </p:nvSpPr>
          <p:spPr>
            <a:xfrm>
              <a:off x="3854723" y="39564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2ACD5987-5F3D-8445-8D7A-3A4B2B351B6D}"/>
                </a:ext>
              </a:extLst>
            </p:cNvPr>
            <p:cNvCxnSpPr/>
            <p:nvPr/>
          </p:nvCxnSpPr>
          <p:spPr>
            <a:xfrm flipH="1">
              <a:off x="3627181" y="3260491"/>
              <a:ext cx="3392" cy="21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9AE0468F-5459-6242-84EC-FAF0036A3077}"/>
                </a:ext>
              </a:extLst>
            </p:cNvPr>
            <p:cNvSpPr/>
            <p:nvPr/>
          </p:nvSpPr>
          <p:spPr>
            <a:xfrm>
              <a:off x="3584527" y="3331776"/>
              <a:ext cx="847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1" name="Ellipse 1020">
              <a:extLst>
                <a:ext uri="{FF2B5EF4-FFF2-40B4-BE49-F238E27FC236}">
                  <a16:creationId xmlns:a16="http://schemas.microsoft.com/office/drawing/2014/main" id="{951FA320-3239-0146-9A8C-71DD936288CF}"/>
                </a:ext>
              </a:extLst>
            </p:cNvPr>
            <p:cNvSpPr/>
            <p:nvPr/>
          </p:nvSpPr>
          <p:spPr>
            <a:xfrm>
              <a:off x="3358778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022" name="Ellipse 1021">
              <a:extLst>
                <a:ext uri="{FF2B5EF4-FFF2-40B4-BE49-F238E27FC236}">
                  <a16:creationId xmlns:a16="http://schemas.microsoft.com/office/drawing/2014/main" id="{8BAF544B-717A-3B4D-9D1E-22DEEE7D1639}"/>
                </a:ext>
              </a:extLst>
            </p:cNvPr>
            <p:cNvSpPr/>
            <p:nvPr/>
          </p:nvSpPr>
          <p:spPr>
            <a:xfrm>
              <a:off x="3113960" y="2026904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3" name="Connecteur droit 1022">
              <a:extLst>
                <a:ext uri="{FF2B5EF4-FFF2-40B4-BE49-F238E27FC236}">
                  <a16:creationId xmlns:a16="http://schemas.microsoft.com/office/drawing/2014/main" id="{EEAC0586-77A2-EB43-9D72-8055909AC372}"/>
                </a:ext>
              </a:extLst>
            </p:cNvPr>
            <p:cNvCxnSpPr/>
            <p:nvPr/>
          </p:nvCxnSpPr>
          <p:spPr>
            <a:xfrm flipV="1">
              <a:off x="3204320" y="1936904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necteur droit avec flèche 1023">
              <a:extLst>
                <a:ext uri="{FF2B5EF4-FFF2-40B4-BE49-F238E27FC236}">
                  <a16:creationId xmlns:a16="http://schemas.microsoft.com/office/drawing/2014/main" id="{9177BB2B-6176-5C4D-B5F7-EE0F3DB78A18}"/>
                </a:ext>
              </a:extLst>
            </p:cNvPr>
            <p:cNvCxnSpPr/>
            <p:nvPr/>
          </p:nvCxnSpPr>
          <p:spPr>
            <a:xfrm flipV="1">
              <a:off x="3204320" y="2065910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ZoneTexte 1024">
              <a:extLst>
                <a:ext uri="{FF2B5EF4-FFF2-40B4-BE49-F238E27FC236}">
                  <a16:creationId xmlns:a16="http://schemas.microsoft.com/office/drawing/2014/main" id="{3E27FB47-BF3E-6F47-81B7-517173451C91}"/>
                </a:ext>
              </a:extLst>
            </p:cNvPr>
            <p:cNvSpPr txBox="1"/>
            <p:nvPr/>
          </p:nvSpPr>
          <p:spPr>
            <a:xfrm>
              <a:off x="3168125" y="2116904"/>
              <a:ext cx="142844" cy="153888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endParaRPr lang="fr-FR" sz="1000" b="0" dirty="0"/>
            </a:p>
          </p:txBody>
        </p:sp>
        <p:grpSp>
          <p:nvGrpSpPr>
            <p:cNvPr id="1026" name="Groupe 1025">
              <a:extLst>
                <a:ext uri="{FF2B5EF4-FFF2-40B4-BE49-F238E27FC236}">
                  <a16:creationId xmlns:a16="http://schemas.microsoft.com/office/drawing/2014/main" id="{E5CE2CDF-B728-C247-B6AB-822AAD60F976}"/>
                </a:ext>
              </a:extLst>
            </p:cNvPr>
            <p:cNvGrpSpPr/>
            <p:nvPr/>
          </p:nvGrpSpPr>
          <p:grpSpPr>
            <a:xfrm>
              <a:off x="3160964" y="1907533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8DB797E3-D54F-2047-93B6-BBB0020A18C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1" name="Connecteur droit 1090">
                <a:extLst>
                  <a:ext uri="{FF2B5EF4-FFF2-40B4-BE49-F238E27FC236}">
                    <a16:creationId xmlns:a16="http://schemas.microsoft.com/office/drawing/2014/main" id="{9758C436-2440-2046-B4CD-406DDDC480F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BA8D67EF-5155-A24F-81D5-F37F0960B58B}"/>
                    </a:ext>
                  </a:extLst>
                </p:cNvPr>
                <p:cNvSpPr txBox="1"/>
                <p:nvPr/>
              </p:nvSpPr>
              <p:spPr>
                <a:xfrm>
                  <a:off x="3289196" y="1919253"/>
                  <a:ext cx="142844" cy="3527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  <a:p>
                  <a:endParaRPr lang="fr-FR" sz="800" b="0" dirty="0"/>
                </a:p>
              </p:txBody>
            </p:sp>
          </mc:Choice>
          <mc:Fallback xmlns="">
            <p:sp>
              <p:nvSpPr>
                <p:cNvPr id="299" name="ZoneTexte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196" y="1919253"/>
                  <a:ext cx="142844" cy="352725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17391" t="-17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8" name="Connecteur droit 1027">
              <a:extLst>
                <a:ext uri="{FF2B5EF4-FFF2-40B4-BE49-F238E27FC236}">
                  <a16:creationId xmlns:a16="http://schemas.microsoft.com/office/drawing/2014/main" id="{75B65CB6-013A-6545-8131-27B258EA3C48}"/>
                </a:ext>
              </a:extLst>
            </p:cNvPr>
            <p:cNvCxnSpPr>
              <a:stCxn id="1040" idx="0"/>
              <a:endCxn id="1030" idx="1"/>
            </p:cNvCxnSpPr>
            <p:nvPr/>
          </p:nvCxnSpPr>
          <p:spPr>
            <a:xfrm flipH="1">
              <a:off x="3366393" y="2483266"/>
              <a:ext cx="2696" cy="49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Ellipse 1028">
              <a:extLst>
                <a:ext uri="{FF2B5EF4-FFF2-40B4-BE49-F238E27FC236}">
                  <a16:creationId xmlns:a16="http://schemas.microsoft.com/office/drawing/2014/main" id="{E7AFFF69-A48D-3B4B-BDC5-CC51138F01DD}"/>
                </a:ext>
              </a:extLst>
            </p:cNvPr>
            <p:cNvSpPr/>
            <p:nvPr/>
          </p:nvSpPr>
          <p:spPr>
            <a:xfrm rot="5400000">
              <a:off x="3357393" y="24862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CDCAD756-72B7-E945-8C28-51FF29B1D14C}"/>
                </a:ext>
              </a:extLst>
            </p:cNvPr>
            <p:cNvSpPr/>
            <p:nvPr/>
          </p:nvSpPr>
          <p:spPr>
            <a:xfrm rot="5400000">
              <a:off x="3276393" y="3040813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31" name="Connecteur droit 1030">
              <a:extLst>
                <a:ext uri="{FF2B5EF4-FFF2-40B4-BE49-F238E27FC236}">
                  <a16:creationId xmlns:a16="http://schemas.microsoft.com/office/drawing/2014/main" id="{49595D74-75B3-434F-8891-4DE98669C49D}"/>
                </a:ext>
              </a:extLst>
            </p:cNvPr>
            <p:cNvCxnSpPr>
              <a:endCxn id="1047" idx="4"/>
            </p:cNvCxnSpPr>
            <p:nvPr/>
          </p:nvCxnSpPr>
          <p:spPr>
            <a:xfrm>
              <a:off x="3365593" y="3154213"/>
              <a:ext cx="3516" cy="4808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ZoneTexte 1031">
                  <a:extLst>
                    <a:ext uri="{FF2B5EF4-FFF2-40B4-BE49-F238E27FC236}">
                      <a16:creationId xmlns:a16="http://schemas.microsoft.com/office/drawing/2014/main" id="{E173349D-CF20-7A4B-8AFD-3FECD30D4BD9}"/>
                    </a:ext>
                  </a:extLst>
                </p:cNvPr>
                <p:cNvSpPr txBox="1"/>
                <p:nvPr/>
              </p:nvSpPr>
              <p:spPr>
                <a:xfrm rot="5400000">
                  <a:off x="3141137" y="301754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ZoneTexte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41137" y="3017541"/>
                  <a:ext cx="198516" cy="12311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3" name="Connecteur droit avec flèche 1032">
              <a:extLst>
                <a:ext uri="{FF2B5EF4-FFF2-40B4-BE49-F238E27FC236}">
                  <a16:creationId xmlns:a16="http://schemas.microsoft.com/office/drawing/2014/main" id="{B5A3A6D6-D18E-EE4A-95A0-536825193910}"/>
                </a:ext>
              </a:extLst>
            </p:cNvPr>
            <p:cNvCxnSpPr/>
            <p:nvPr/>
          </p:nvCxnSpPr>
          <p:spPr>
            <a:xfrm rot="5400000">
              <a:off x="3210590" y="3068752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AAF0A901-72D3-2146-A4CC-C7F8BCF39F75}"/>
                </a:ext>
              </a:extLst>
            </p:cNvPr>
            <p:cNvSpPr/>
            <p:nvPr/>
          </p:nvSpPr>
          <p:spPr>
            <a:xfrm rot="5400000">
              <a:off x="3357393" y="362332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35" name="Connecteur droit 1034">
              <a:extLst>
                <a:ext uri="{FF2B5EF4-FFF2-40B4-BE49-F238E27FC236}">
                  <a16:creationId xmlns:a16="http://schemas.microsoft.com/office/drawing/2014/main" id="{A08004D8-6EB1-4448-87D7-FB39C47F9083}"/>
                </a:ext>
              </a:extLst>
            </p:cNvPr>
            <p:cNvCxnSpPr/>
            <p:nvPr/>
          </p:nvCxnSpPr>
          <p:spPr>
            <a:xfrm flipV="1">
              <a:off x="3264931" y="3626163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C65ABB68-897C-1941-B46A-1A61A801B7F0}"/>
                </a:ext>
              </a:extLst>
            </p:cNvPr>
            <p:cNvSpPr/>
            <p:nvPr/>
          </p:nvSpPr>
          <p:spPr>
            <a:xfrm>
              <a:off x="3354931" y="36171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709B43C5-7059-934A-853B-38FFE32FFCB2}"/>
                </a:ext>
              </a:extLst>
            </p:cNvPr>
            <p:cNvSpPr/>
            <p:nvPr/>
          </p:nvSpPr>
          <p:spPr>
            <a:xfrm>
              <a:off x="3468129" y="2468866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38" name="Connecteur droit 1037">
              <a:extLst>
                <a:ext uri="{FF2B5EF4-FFF2-40B4-BE49-F238E27FC236}">
                  <a16:creationId xmlns:a16="http://schemas.microsoft.com/office/drawing/2014/main" id="{CDB76C73-651D-0941-9366-94E2B6A431B4}"/>
                </a:ext>
              </a:extLst>
            </p:cNvPr>
            <p:cNvCxnSpPr/>
            <p:nvPr/>
          </p:nvCxnSpPr>
          <p:spPr>
            <a:xfrm flipV="1">
              <a:off x="3648129" y="2492266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necteur droit 1038">
              <a:extLst>
                <a:ext uri="{FF2B5EF4-FFF2-40B4-BE49-F238E27FC236}">
                  <a16:creationId xmlns:a16="http://schemas.microsoft.com/office/drawing/2014/main" id="{76D0762D-9F1A-234E-806A-EB9587E3339B}"/>
                </a:ext>
              </a:extLst>
            </p:cNvPr>
            <p:cNvCxnSpPr/>
            <p:nvPr/>
          </p:nvCxnSpPr>
          <p:spPr>
            <a:xfrm flipV="1">
              <a:off x="3378089" y="2492266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1435881F-6E4B-234B-9894-86BDAE521F95}"/>
                </a:ext>
              </a:extLst>
            </p:cNvPr>
            <p:cNvSpPr/>
            <p:nvPr/>
          </p:nvSpPr>
          <p:spPr>
            <a:xfrm>
              <a:off x="3360089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9DCB6269-A14D-3C40-84FE-25E962947BDA}"/>
                    </a:ext>
                  </a:extLst>
                </p:cNvPr>
                <p:cNvSpPr txBox="1"/>
                <p:nvPr/>
              </p:nvSpPr>
              <p:spPr>
                <a:xfrm>
                  <a:off x="3473755" y="2556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43" name="ZoneTexte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755" y="2556708"/>
                  <a:ext cx="198516" cy="123111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2" name="Connecteur droit avec flèche 1041">
              <a:extLst>
                <a:ext uri="{FF2B5EF4-FFF2-40B4-BE49-F238E27FC236}">
                  <a16:creationId xmlns:a16="http://schemas.microsoft.com/office/drawing/2014/main" id="{7C5CACEC-F0E4-8B44-AAC2-5B2AD9AD5042}"/>
                </a:ext>
              </a:extLst>
            </p:cNvPr>
            <p:cNvCxnSpPr/>
            <p:nvPr/>
          </p:nvCxnSpPr>
          <p:spPr>
            <a:xfrm>
              <a:off x="3474029" y="255670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86F7B805-FD67-1A4C-B752-1FE681B78F88}"/>
                </a:ext>
              </a:extLst>
            </p:cNvPr>
            <p:cNvSpPr/>
            <p:nvPr/>
          </p:nvSpPr>
          <p:spPr>
            <a:xfrm>
              <a:off x="3468149" y="3602648"/>
              <a:ext cx="180000" cy="46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44" name="Connecteur droit 1043">
              <a:extLst>
                <a:ext uri="{FF2B5EF4-FFF2-40B4-BE49-F238E27FC236}">
                  <a16:creationId xmlns:a16="http://schemas.microsoft.com/office/drawing/2014/main" id="{0F26EA9D-5EFA-C34F-82B0-8630D4972946}"/>
                </a:ext>
              </a:extLst>
            </p:cNvPr>
            <p:cNvCxnSpPr/>
            <p:nvPr/>
          </p:nvCxnSpPr>
          <p:spPr>
            <a:xfrm flipV="1">
              <a:off x="3648149" y="3626048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Connecteur droit 1044">
              <a:extLst>
                <a:ext uri="{FF2B5EF4-FFF2-40B4-BE49-F238E27FC236}">
                  <a16:creationId xmlns:a16="http://schemas.microsoft.com/office/drawing/2014/main" id="{C4FD8B60-EAC9-2B4D-803C-E260FB08E236}"/>
                </a:ext>
              </a:extLst>
            </p:cNvPr>
            <p:cNvCxnSpPr/>
            <p:nvPr/>
          </p:nvCxnSpPr>
          <p:spPr>
            <a:xfrm flipV="1">
              <a:off x="3378109" y="3626048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DDD8210C-C000-FE4B-8BC6-F450BB2CDE2C}"/>
                </a:ext>
              </a:extLst>
            </p:cNvPr>
            <p:cNvSpPr/>
            <p:nvPr/>
          </p:nvSpPr>
          <p:spPr>
            <a:xfrm>
              <a:off x="3738149" y="36170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B37FBFEB-FC8D-0F40-87A3-60BCF02DC703}"/>
                </a:ext>
              </a:extLst>
            </p:cNvPr>
            <p:cNvSpPr/>
            <p:nvPr/>
          </p:nvSpPr>
          <p:spPr>
            <a:xfrm>
              <a:off x="3360109" y="36170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ZoneTexte 1047">
                  <a:extLst>
                    <a:ext uri="{FF2B5EF4-FFF2-40B4-BE49-F238E27FC236}">
                      <a16:creationId xmlns:a16="http://schemas.microsoft.com/office/drawing/2014/main" id="{D0F9165C-9C3E-5146-A3D9-89D0B3C4A0BF}"/>
                    </a:ext>
                  </a:extLst>
                </p:cNvPr>
                <p:cNvSpPr txBox="1"/>
                <p:nvPr/>
              </p:nvSpPr>
              <p:spPr>
                <a:xfrm>
                  <a:off x="3473775" y="36904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53" name="ZoneTexte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775" y="3690490"/>
                  <a:ext cx="198516" cy="12311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9" name="Connecteur droit avec flèche 1048">
              <a:extLst>
                <a:ext uri="{FF2B5EF4-FFF2-40B4-BE49-F238E27FC236}">
                  <a16:creationId xmlns:a16="http://schemas.microsoft.com/office/drawing/2014/main" id="{A9A94CAE-A719-614E-BE99-D727CA8417C6}"/>
                </a:ext>
              </a:extLst>
            </p:cNvPr>
            <p:cNvCxnSpPr/>
            <p:nvPr/>
          </p:nvCxnSpPr>
          <p:spPr>
            <a:xfrm>
              <a:off x="3474049" y="36904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5EABE73-A03E-044B-8755-9059DC8DAB1E}"/>
                </a:ext>
              </a:extLst>
            </p:cNvPr>
            <p:cNvSpPr/>
            <p:nvPr/>
          </p:nvSpPr>
          <p:spPr>
            <a:xfrm>
              <a:off x="3702323" y="38040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51" name="Connecteur droit 1050">
              <a:extLst>
                <a:ext uri="{FF2B5EF4-FFF2-40B4-BE49-F238E27FC236}">
                  <a16:creationId xmlns:a16="http://schemas.microsoft.com/office/drawing/2014/main" id="{0A618551-93BA-474C-BFC6-79DB4B5FEB69}"/>
                </a:ext>
              </a:extLst>
            </p:cNvPr>
            <p:cNvCxnSpPr/>
            <p:nvPr/>
          </p:nvCxnSpPr>
          <p:spPr>
            <a:xfrm>
              <a:off x="3701101" y="379526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Connecteur droit 1051">
              <a:extLst>
                <a:ext uri="{FF2B5EF4-FFF2-40B4-BE49-F238E27FC236}">
                  <a16:creationId xmlns:a16="http://schemas.microsoft.com/office/drawing/2014/main" id="{00327818-4CC7-FC40-ABDF-0E0419B03E22}"/>
                </a:ext>
              </a:extLst>
            </p:cNvPr>
            <p:cNvCxnSpPr/>
            <p:nvPr/>
          </p:nvCxnSpPr>
          <p:spPr>
            <a:xfrm>
              <a:off x="3701101" y="382773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Connecteur droit 1052">
              <a:extLst>
                <a:ext uri="{FF2B5EF4-FFF2-40B4-BE49-F238E27FC236}">
                  <a16:creationId xmlns:a16="http://schemas.microsoft.com/office/drawing/2014/main" id="{38E6C807-0780-8B48-BC34-775C3F9F87F2}"/>
                </a:ext>
              </a:extLst>
            </p:cNvPr>
            <p:cNvCxnSpPr/>
            <p:nvPr/>
          </p:nvCxnSpPr>
          <p:spPr>
            <a:xfrm>
              <a:off x="3739602" y="2483266"/>
              <a:ext cx="7533" cy="11491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C3652CED-E4D0-434F-B340-60503028B261}"/>
                    </a:ext>
                  </a:extLst>
                </p:cNvPr>
                <p:cNvSpPr txBox="1"/>
                <p:nvPr/>
              </p:nvSpPr>
              <p:spPr>
                <a:xfrm>
                  <a:off x="3436819" y="347720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5" name="ZoneTexte 4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819" y="3477209"/>
                  <a:ext cx="198516" cy="12311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4BC6A48C-DA28-664F-87B3-B0E1598918D5}"/>
                </a:ext>
              </a:extLst>
            </p:cNvPr>
            <p:cNvSpPr/>
            <p:nvPr/>
          </p:nvSpPr>
          <p:spPr>
            <a:xfrm>
              <a:off x="3441654" y="2032118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6" name="Connecteur droit 1055">
              <a:extLst>
                <a:ext uri="{FF2B5EF4-FFF2-40B4-BE49-F238E27FC236}">
                  <a16:creationId xmlns:a16="http://schemas.microsoft.com/office/drawing/2014/main" id="{B1898075-D095-2E4E-A137-3E2C2A734C07}"/>
                </a:ext>
              </a:extLst>
            </p:cNvPr>
            <p:cNvCxnSpPr/>
            <p:nvPr/>
          </p:nvCxnSpPr>
          <p:spPr>
            <a:xfrm flipV="1">
              <a:off x="3532014" y="1942118"/>
              <a:ext cx="0" cy="360000"/>
            </a:xfrm>
            <a:prstGeom prst="line">
              <a:avLst/>
            </a:prstGeom>
            <a:ln>
              <a:solidFill>
                <a:srgbClr val="0070C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Connecteur droit avec flèche 1056">
              <a:extLst>
                <a:ext uri="{FF2B5EF4-FFF2-40B4-BE49-F238E27FC236}">
                  <a16:creationId xmlns:a16="http://schemas.microsoft.com/office/drawing/2014/main" id="{8DAA7E24-F9B9-2049-B17E-E6A8CA3768EB}"/>
                </a:ext>
              </a:extLst>
            </p:cNvPr>
            <p:cNvCxnSpPr/>
            <p:nvPr/>
          </p:nvCxnSpPr>
          <p:spPr>
            <a:xfrm flipV="1">
              <a:off x="3532014" y="2058698"/>
              <a:ext cx="0" cy="1800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e 1057">
              <a:extLst>
                <a:ext uri="{FF2B5EF4-FFF2-40B4-BE49-F238E27FC236}">
                  <a16:creationId xmlns:a16="http://schemas.microsoft.com/office/drawing/2014/main" id="{4BE035CA-A1B7-AA4A-B9B2-D6FD0AC51548}"/>
                </a:ext>
              </a:extLst>
            </p:cNvPr>
            <p:cNvGrpSpPr/>
            <p:nvPr/>
          </p:nvGrpSpPr>
          <p:grpSpPr>
            <a:xfrm>
              <a:off x="3486354" y="1912747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1B877301-AC7A-6E44-9950-87D9AE90BB8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9" name="Connecteur droit 1088">
                <a:extLst>
                  <a:ext uri="{FF2B5EF4-FFF2-40B4-BE49-F238E27FC236}">
                    <a16:creationId xmlns:a16="http://schemas.microsoft.com/office/drawing/2014/main" id="{5C47EEA2-EBFB-984F-A842-BA28833F619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A38E79F3-DCA3-AC43-91A1-E5314FC4EE4D}"/>
                    </a:ext>
                  </a:extLst>
                </p:cNvPr>
                <p:cNvSpPr txBox="1"/>
                <p:nvPr/>
              </p:nvSpPr>
              <p:spPr>
                <a:xfrm>
                  <a:off x="3614586" y="1924467"/>
                  <a:ext cx="142844" cy="229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64" name="ZoneTexte 5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586" y="1924467"/>
                  <a:ext cx="142844" cy="229615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7391" t="-2632" r="-4348" b="-131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Connecteur droit 1059">
              <a:extLst>
                <a:ext uri="{FF2B5EF4-FFF2-40B4-BE49-F238E27FC236}">
                  <a16:creationId xmlns:a16="http://schemas.microsoft.com/office/drawing/2014/main" id="{97E325C6-D648-D548-AAD6-E1A5156BB75E}"/>
                </a:ext>
              </a:extLst>
            </p:cNvPr>
            <p:cNvCxnSpPr>
              <a:endCxn id="1040" idx="6"/>
            </p:cNvCxnSpPr>
            <p:nvPr/>
          </p:nvCxnSpPr>
          <p:spPr>
            <a:xfrm flipH="1">
              <a:off x="3378089" y="2296904"/>
              <a:ext cx="153209" cy="195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Connecteur droit 1060">
              <a:extLst>
                <a:ext uri="{FF2B5EF4-FFF2-40B4-BE49-F238E27FC236}">
                  <a16:creationId xmlns:a16="http://schemas.microsoft.com/office/drawing/2014/main" id="{997AE268-8FF0-0443-86B8-B37D93AABBC9}"/>
                </a:ext>
              </a:extLst>
            </p:cNvPr>
            <p:cNvCxnSpPr>
              <a:endCxn id="1040" idx="5"/>
            </p:cNvCxnSpPr>
            <p:nvPr/>
          </p:nvCxnSpPr>
          <p:spPr>
            <a:xfrm>
              <a:off x="3201966" y="2296904"/>
              <a:ext cx="173487" cy="2017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Connecteur droit 1061">
              <a:extLst>
                <a:ext uri="{FF2B5EF4-FFF2-40B4-BE49-F238E27FC236}">
                  <a16:creationId xmlns:a16="http://schemas.microsoft.com/office/drawing/2014/main" id="{F4A7FD96-D8D7-5643-9F8A-292828B8EB90}"/>
                </a:ext>
              </a:extLst>
            </p:cNvPr>
            <p:cNvCxnSpPr/>
            <p:nvPr/>
          </p:nvCxnSpPr>
          <p:spPr>
            <a:xfrm>
              <a:off x="3582181" y="3337901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Connecteur droit 1062">
              <a:extLst>
                <a:ext uri="{FF2B5EF4-FFF2-40B4-BE49-F238E27FC236}">
                  <a16:creationId xmlns:a16="http://schemas.microsoft.com/office/drawing/2014/main" id="{B811A2E3-48AB-904A-A17F-2E0D69FA12D5}"/>
                </a:ext>
              </a:extLst>
            </p:cNvPr>
            <p:cNvCxnSpPr/>
            <p:nvPr/>
          </p:nvCxnSpPr>
          <p:spPr>
            <a:xfrm>
              <a:off x="3582181" y="3370371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4" name="Groupe 1063">
              <a:extLst>
                <a:ext uri="{FF2B5EF4-FFF2-40B4-BE49-F238E27FC236}">
                  <a16:creationId xmlns:a16="http://schemas.microsoft.com/office/drawing/2014/main" id="{48B8EF95-3428-584F-9D22-562AE36887B8}"/>
                </a:ext>
              </a:extLst>
            </p:cNvPr>
            <p:cNvGrpSpPr/>
            <p:nvPr/>
          </p:nvGrpSpPr>
          <p:grpSpPr>
            <a:xfrm>
              <a:off x="3586124" y="3224491"/>
              <a:ext cx="94211" cy="36000"/>
              <a:chOff x="2353206" y="896779"/>
              <a:chExt cx="94211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BDE8E0CE-1B43-0841-A76A-E47B7389568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087" name="Connecteur droit 1086">
                <a:extLst>
                  <a:ext uri="{FF2B5EF4-FFF2-40B4-BE49-F238E27FC236}">
                    <a16:creationId xmlns:a16="http://schemas.microsoft.com/office/drawing/2014/main" id="{84E36150-EC6C-BA45-AD52-F98CA89158F9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5" name="Connecteur droit 1064">
              <a:extLst>
                <a:ext uri="{FF2B5EF4-FFF2-40B4-BE49-F238E27FC236}">
                  <a16:creationId xmlns:a16="http://schemas.microsoft.com/office/drawing/2014/main" id="{8D15C00D-642F-ED49-99FB-DDE7BCF9DE38}"/>
                </a:ext>
              </a:extLst>
            </p:cNvPr>
            <p:cNvCxnSpPr>
              <a:stCxn id="1046" idx="1"/>
            </p:cNvCxnSpPr>
            <p:nvPr/>
          </p:nvCxnSpPr>
          <p:spPr>
            <a:xfrm flipH="1" flipV="1">
              <a:off x="3623997" y="3476303"/>
              <a:ext cx="116788" cy="1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ZoneTexte 1065">
                  <a:extLst>
                    <a:ext uri="{FF2B5EF4-FFF2-40B4-BE49-F238E27FC236}">
                      <a16:creationId xmlns:a16="http://schemas.microsoft.com/office/drawing/2014/main" id="{BD2413BA-39F9-784D-B4A9-2CF27BB2CBBA}"/>
                    </a:ext>
                  </a:extLst>
                </p:cNvPr>
                <p:cNvSpPr txBox="1"/>
                <p:nvPr/>
              </p:nvSpPr>
              <p:spPr>
                <a:xfrm>
                  <a:off x="3311028" y="351673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5" name="ZoneTexte 4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28" y="3516731"/>
                  <a:ext cx="198516" cy="12311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ZoneTexte 1066">
                  <a:extLst>
                    <a:ext uri="{FF2B5EF4-FFF2-40B4-BE49-F238E27FC236}">
                      <a16:creationId xmlns:a16="http://schemas.microsoft.com/office/drawing/2014/main" id="{BCD966AE-4CFD-3449-BEE1-D10631BFE1A3}"/>
                    </a:ext>
                  </a:extLst>
                </p:cNvPr>
                <p:cNvSpPr txBox="1"/>
                <p:nvPr/>
              </p:nvSpPr>
              <p:spPr>
                <a:xfrm>
                  <a:off x="3602238" y="351196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6" name="ZoneTexte 4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238" y="3511968"/>
                  <a:ext cx="198516" cy="12311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ZoneTexte 1067">
                  <a:extLst>
                    <a:ext uri="{FF2B5EF4-FFF2-40B4-BE49-F238E27FC236}">
                      <a16:creationId xmlns:a16="http://schemas.microsoft.com/office/drawing/2014/main" id="{42C9AAC7-4C58-814E-9C6B-3484AB9817D6}"/>
                    </a:ext>
                  </a:extLst>
                </p:cNvPr>
                <p:cNvSpPr txBox="1"/>
                <p:nvPr/>
              </p:nvSpPr>
              <p:spPr>
                <a:xfrm>
                  <a:off x="2920673" y="361690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8" name="ZoneTexte 4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673" y="3616903"/>
                  <a:ext cx="198516" cy="12311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ZoneTexte 1068">
                  <a:extLst>
                    <a:ext uri="{FF2B5EF4-FFF2-40B4-BE49-F238E27FC236}">
                      <a16:creationId xmlns:a16="http://schemas.microsoft.com/office/drawing/2014/main" id="{DF15D91E-B902-804B-A39F-984B08BA8D87}"/>
                    </a:ext>
                  </a:extLst>
                </p:cNvPr>
                <p:cNvSpPr txBox="1"/>
                <p:nvPr/>
              </p:nvSpPr>
              <p:spPr>
                <a:xfrm>
                  <a:off x="3264037" y="3514135"/>
                  <a:ext cx="119808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9" name="ZoneTexte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037" y="3514135"/>
                  <a:ext cx="119808" cy="12311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5263" r="-526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ZoneTexte 1069">
                  <a:extLst>
                    <a:ext uri="{FF2B5EF4-FFF2-40B4-BE49-F238E27FC236}">
                      <a16:creationId xmlns:a16="http://schemas.microsoft.com/office/drawing/2014/main" id="{9A0B1596-BC69-C349-82AE-63A22DA65003}"/>
                    </a:ext>
                  </a:extLst>
                </p:cNvPr>
                <p:cNvSpPr txBox="1"/>
                <p:nvPr/>
              </p:nvSpPr>
              <p:spPr>
                <a:xfrm>
                  <a:off x="3231268" y="361690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0" name="ZoneTexte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268" y="3616903"/>
                  <a:ext cx="198516" cy="12311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ZoneTexte 1070">
                  <a:extLst>
                    <a:ext uri="{FF2B5EF4-FFF2-40B4-BE49-F238E27FC236}">
                      <a16:creationId xmlns:a16="http://schemas.microsoft.com/office/drawing/2014/main" id="{79C18756-E8C7-294C-AA0E-07044FAD4D77}"/>
                    </a:ext>
                  </a:extLst>
                </p:cNvPr>
                <p:cNvSpPr txBox="1"/>
                <p:nvPr/>
              </p:nvSpPr>
              <p:spPr>
                <a:xfrm>
                  <a:off x="3682561" y="35093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ZoneTexte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561" y="3509372"/>
                  <a:ext cx="198516" cy="12311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2" name="Ellipse 1071">
              <a:extLst>
                <a:ext uri="{FF2B5EF4-FFF2-40B4-BE49-F238E27FC236}">
                  <a16:creationId xmlns:a16="http://schemas.microsoft.com/office/drawing/2014/main" id="{DC72D843-7727-9342-B1DF-75E47FCF87E3}"/>
                </a:ext>
              </a:extLst>
            </p:cNvPr>
            <p:cNvSpPr/>
            <p:nvPr/>
          </p:nvSpPr>
          <p:spPr>
            <a:xfrm>
              <a:off x="2896115" y="336378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3" name="Connecteur droit 1072">
              <a:extLst>
                <a:ext uri="{FF2B5EF4-FFF2-40B4-BE49-F238E27FC236}">
                  <a16:creationId xmlns:a16="http://schemas.microsoft.com/office/drawing/2014/main" id="{5C71B337-D459-584C-8960-EA1C2636D610}"/>
                </a:ext>
              </a:extLst>
            </p:cNvPr>
            <p:cNvCxnSpPr/>
            <p:nvPr/>
          </p:nvCxnSpPr>
          <p:spPr>
            <a:xfrm flipV="1">
              <a:off x="2986475" y="3273780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5" name="Groupe 1074">
              <a:extLst>
                <a:ext uri="{FF2B5EF4-FFF2-40B4-BE49-F238E27FC236}">
                  <a16:creationId xmlns:a16="http://schemas.microsoft.com/office/drawing/2014/main" id="{318A2F11-9A5A-CB43-A9A5-D3C8E7934E3F}"/>
                </a:ext>
              </a:extLst>
            </p:cNvPr>
            <p:cNvGrpSpPr/>
            <p:nvPr/>
          </p:nvGrpSpPr>
          <p:grpSpPr>
            <a:xfrm>
              <a:off x="2941851" y="3244409"/>
              <a:ext cx="95314" cy="36000"/>
              <a:chOff x="2351067" y="896779"/>
              <a:chExt cx="95314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5C1EEE4A-FC10-EA4F-8C41-E2270BB83C71}"/>
                  </a:ext>
                </a:extLst>
              </p:cNvPr>
              <p:cNvSpPr/>
              <p:nvPr/>
            </p:nvSpPr>
            <p:spPr>
              <a:xfrm>
                <a:off x="235106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5" name="Connecteur droit 1084">
                <a:extLst>
                  <a:ext uri="{FF2B5EF4-FFF2-40B4-BE49-F238E27FC236}">
                    <a16:creationId xmlns:a16="http://schemas.microsoft.com/office/drawing/2014/main" id="{7584F1F6-2DC2-424D-A7A0-E6DF98587F9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ZoneTexte 1075">
                  <a:extLst>
                    <a:ext uri="{FF2B5EF4-FFF2-40B4-BE49-F238E27FC236}">
                      <a16:creationId xmlns:a16="http://schemas.microsoft.com/office/drawing/2014/main" id="{4F1E89E2-F599-524E-8A4F-46E0DDC72FA0}"/>
                    </a:ext>
                  </a:extLst>
                </p:cNvPr>
                <p:cNvSpPr txBox="1"/>
                <p:nvPr/>
              </p:nvSpPr>
              <p:spPr>
                <a:xfrm>
                  <a:off x="3063054" y="3299638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38" name="ZoneTexte 4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054" y="3299638"/>
                  <a:ext cx="142844" cy="12311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21739" r="-8696"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7" name="ZoneTexte 1076">
                  <a:extLst>
                    <a:ext uri="{FF2B5EF4-FFF2-40B4-BE49-F238E27FC236}">
                      <a16:creationId xmlns:a16="http://schemas.microsoft.com/office/drawing/2014/main" id="{0FE0B176-F59C-6E44-AF72-131DC4A0BBAE}"/>
                    </a:ext>
                  </a:extLst>
                </p:cNvPr>
                <p:cNvSpPr txBox="1"/>
                <p:nvPr/>
              </p:nvSpPr>
              <p:spPr>
                <a:xfrm>
                  <a:off x="2850560" y="352366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3" name="ZoneTexte 4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560" y="3523661"/>
                  <a:ext cx="198516" cy="12311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ZoneTexte 1077">
                  <a:extLst>
                    <a:ext uri="{FF2B5EF4-FFF2-40B4-BE49-F238E27FC236}">
                      <a16:creationId xmlns:a16="http://schemas.microsoft.com/office/drawing/2014/main" id="{114544E6-FCA7-0349-BFE1-5FE25F3F9214}"/>
                    </a:ext>
                  </a:extLst>
                </p:cNvPr>
                <p:cNvSpPr txBox="1"/>
                <p:nvPr/>
              </p:nvSpPr>
              <p:spPr>
                <a:xfrm>
                  <a:off x="3473755" y="23428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4" name="ZoneTexte 4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755" y="2342887"/>
                  <a:ext cx="198516" cy="12311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9" name="ZoneTexte 1078">
                  <a:extLst>
                    <a:ext uri="{FF2B5EF4-FFF2-40B4-BE49-F238E27FC236}">
                      <a16:creationId xmlns:a16="http://schemas.microsoft.com/office/drawing/2014/main" id="{836D0D57-DB28-1F45-9090-2398BC529F8C}"/>
                    </a:ext>
                  </a:extLst>
                </p:cNvPr>
                <p:cNvSpPr txBox="1"/>
                <p:nvPr/>
              </p:nvSpPr>
              <p:spPr>
                <a:xfrm rot="5400000">
                  <a:off x="3352670" y="301754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6" name="ZoneTexte 4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52670" y="3017542"/>
                  <a:ext cx="198516" cy="12311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0" name="ZoneTexte 1079">
                  <a:extLst>
                    <a:ext uri="{FF2B5EF4-FFF2-40B4-BE49-F238E27FC236}">
                      <a16:creationId xmlns:a16="http://schemas.microsoft.com/office/drawing/2014/main" id="{3E1C76CB-20EA-0F41-A766-9F1B87ECA14B}"/>
                    </a:ext>
                  </a:extLst>
                </p:cNvPr>
                <p:cNvSpPr txBox="1"/>
                <p:nvPr/>
              </p:nvSpPr>
              <p:spPr>
                <a:xfrm>
                  <a:off x="2704715" y="349741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8" name="ZoneTexte 4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715" y="3497412"/>
                  <a:ext cx="198516" cy="12311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1" name="ZoneTexte 1080">
                  <a:extLst>
                    <a:ext uri="{FF2B5EF4-FFF2-40B4-BE49-F238E27FC236}">
                      <a16:creationId xmlns:a16="http://schemas.microsoft.com/office/drawing/2014/main" id="{BA00D027-2777-2D4A-BDB4-40FA64012FDF}"/>
                    </a:ext>
                  </a:extLst>
                </p:cNvPr>
                <p:cNvSpPr txBox="1"/>
                <p:nvPr/>
              </p:nvSpPr>
              <p:spPr>
                <a:xfrm>
                  <a:off x="3090557" y="349119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9" name="ZoneTexte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557" y="3491194"/>
                  <a:ext cx="198516" cy="123111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2" name="ZoneTexte 1081">
                  <a:extLst>
                    <a:ext uri="{FF2B5EF4-FFF2-40B4-BE49-F238E27FC236}">
                      <a16:creationId xmlns:a16="http://schemas.microsoft.com/office/drawing/2014/main" id="{2F9A2465-7551-0440-A598-D091FE95C660}"/>
                    </a:ext>
                  </a:extLst>
                </p:cNvPr>
                <p:cNvSpPr txBox="1"/>
                <p:nvPr/>
              </p:nvSpPr>
              <p:spPr>
                <a:xfrm>
                  <a:off x="2715581" y="415262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50" name="ZoneTexte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581" y="4152621"/>
                  <a:ext cx="198516" cy="12311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3" name="ZoneTexte 1082">
                  <a:extLst>
                    <a:ext uri="{FF2B5EF4-FFF2-40B4-BE49-F238E27FC236}">
                      <a16:creationId xmlns:a16="http://schemas.microsoft.com/office/drawing/2014/main" id="{36B1DF6B-F56C-4446-8156-E14E09C9EB5B}"/>
                    </a:ext>
                  </a:extLst>
                </p:cNvPr>
                <p:cNvSpPr txBox="1"/>
                <p:nvPr/>
              </p:nvSpPr>
              <p:spPr>
                <a:xfrm>
                  <a:off x="3843196" y="349003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52" name="ZoneText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196" y="3490037"/>
                  <a:ext cx="198516" cy="12311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4" name="Groupe 1183">
            <a:extLst>
              <a:ext uri="{FF2B5EF4-FFF2-40B4-BE49-F238E27FC236}">
                <a16:creationId xmlns:a16="http://schemas.microsoft.com/office/drawing/2014/main" id="{5D418D60-00F8-324F-9390-F620AB470933}"/>
              </a:ext>
            </a:extLst>
          </p:cNvPr>
          <p:cNvGrpSpPr/>
          <p:nvPr/>
        </p:nvGrpSpPr>
        <p:grpSpPr>
          <a:xfrm>
            <a:off x="3553518" y="5553037"/>
            <a:ext cx="2356435" cy="1000937"/>
            <a:chOff x="2733593" y="3540262"/>
            <a:chExt cx="2356435" cy="1000937"/>
          </a:xfrm>
        </p:grpSpPr>
        <p:cxnSp>
          <p:nvCxnSpPr>
            <p:cNvPr id="1185" name="Connecteur droit 1184">
              <a:extLst>
                <a:ext uri="{FF2B5EF4-FFF2-40B4-BE49-F238E27FC236}">
                  <a16:creationId xmlns:a16="http://schemas.microsoft.com/office/drawing/2014/main" id="{42D5D51A-A659-9441-A56D-82F3F8C12EFD}"/>
                </a:ext>
              </a:extLst>
            </p:cNvPr>
            <p:cNvCxnSpPr/>
            <p:nvPr/>
          </p:nvCxnSpPr>
          <p:spPr>
            <a:xfrm flipV="1">
              <a:off x="4248175" y="3631243"/>
              <a:ext cx="0" cy="3600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6" name="Groupe 1185">
              <a:extLst>
                <a:ext uri="{FF2B5EF4-FFF2-40B4-BE49-F238E27FC236}">
                  <a16:creationId xmlns:a16="http://schemas.microsoft.com/office/drawing/2014/main" id="{228EC372-9BAF-3047-B415-86DB74F74899}"/>
                </a:ext>
              </a:extLst>
            </p:cNvPr>
            <p:cNvGrpSpPr/>
            <p:nvPr/>
          </p:nvGrpSpPr>
          <p:grpSpPr>
            <a:xfrm>
              <a:off x="4195832" y="3991243"/>
              <a:ext cx="94211" cy="36000"/>
              <a:chOff x="2353206" y="896779"/>
              <a:chExt cx="94211" cy="36000"/>
            </a:xfrm>
          </p:grpSpPr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9DBAC528-4A21-7147-B9CC-767326F24E86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31" name="Connecteur droit 1230">
                <a:extLst>
                  <a:ext uri="{FF2B5EF4-FFF2-40B4-BE49-F238E27FC236}">
                    <a16:creationId xmlns:a16="http://schemas.microsoft.com/office/drawing/2014/main" id="{C6F2A823-7F11-5F4E-99C3-9D2EC8985129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61054E7E-1A9C-9E46-A3B4-563BA261A387}"/>
                </a:ext>
              </a:extLst>
            </p:cNvPr>
            <p:cNvSpPr/>
            <p:nvPr/>
          </p:nvSpPr>
          <p:spPr>
            <a:xfrm>
              <a:off x="3210056" y="4274164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88" name="Connecteur droit 1187">
              <a:extLst>
                <a:ext uri="{FF2B5EF4-FFF2-40B4-BE49-F238E27FC236}">
                  <a16:creationId xmlns:a16="http://schemas.microsoft.com/office/drawing/2014/main" id="{C38D9F38-BDD1-F047-97C1-71D58FDFF0CE}"/>
                </a:ext>
              </a:extLst>
            </p:cNvPr>
            <p:cNvCxnSpPr/>
            <p:nvPr/>
          </p:nvCxnSpPr>
          <p:spPr>
            <a:xfrm flipV="1">
              <a:off x="3390056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cteur droit 1188">
              <a:extLst>
                <a:ext uri="{FF2B5EF4-FFF2-40B4-BE49-F238E27FC236}">
                  <a16:creationId xmlns:a16="http://schemas.microsoft.com/office/drawing/2014/main" id="{CF8E7CCA-2F3F-A64B-89BB-09964F837EA2}"/>
                </a:ext>
              </a:extLst>
            </p:cNvPr>
            <p:cNvCxnSpPr/>
            <p:nvPr/>
          </p:nvCxnSpPr>
          <p:spPr>
            <a:xfrm flipV="1">
              <a:off x="3120016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0" name="ZoneTexte 1189">
                  <a:extLst>
                    <a:ext uri="{FF2B5EF4-FFF2-40B4-BE49-F238E27FC236}">
                      <a16:creationId xmlns:a16="http://schemas.microsoft.com/office/drawing/2014/main" id="{310D7810-F041-B142-A6D8-FC6FBDB32009}"/>
                    </a:ext>
                  </a:extLst>
                </p:cNvPr>
                <p:cNvSpPr txBox="1"/>
                <p:nvPr/>
              </p:nvSpPr>
              <p:spPr>
                <a:xfrm>
                  <a:off x="3215682" y="43620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74" name="ZoneTexte 6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682" y="4362006"/>
                  <a:ext cx="198516" cy="123111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1" name="Connecteur droit avec flèche 1190">
              <a:extLst>
                <a:ext uri="{FF2B5EF4-FFF2-40B4-BE49-F238E27FC236}">
                  <a16:creationId xmlns:a16="http://schemas.microsoft.com/office/drawing/2014/main" id="{3F79E436-6172-AB4C-8277-BD386EB9FEA9}"/>
                </a:ext>
              </a:extLst>
            </p:cNvPr>
            <p:cNvCxnSpPr/>
            <p:nvPr/>
          </p:nvCxnSpPr>
          <p:spPr>
            <a:xfrm>
              <a:off x="3215956" y="436200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2" name="Ellipse 1191">
              <a:extLst>
                <a:ext uri="{FF2B5EF4-FFF2-40B4-BE49-F238E27FC236}">
                  <a16:creationId xmlns:a16="http://schemas.microsoft.com/office/drawing/2014/main" id="{CF5FF71A-48E3-F94B-A33C-669A6A5C1304}"/>
                </a:ext>
              </a:extLst>
            </p:cNvPr>
            <p:cNvSpPr/>
            <p:nvPr/>
          </p:nvSpPr>
          <p:spPr>
            <a:xfrm>
              <a:off x="2871534" y="421022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193" name="ZoneTexte 1192">
              <a:extLst>
                <a:ext uri="{FF2B5EF4-FFF2-40B4-BE49-F238E27FC236}">
                  <a16:creationId xmlns:a16="http://schemas.microsoft.com/office/drawing/2014/main" id="{3FF9CCB3-E814-0646-884F-B631736389DC}"/>
                </a:ext>
              </a:extLst>
            </p:cNvPr>
            <p:cNvSpPr txBox="1"/>
            <p:nvPr/>
          </p:nvSpPr>
          <p:spPr>
            <a:xfrm>
              <a:off x="2892910" y="422010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194" name="Connecteur droit 1193">
              <a:extLst>
                <a:ext uri="{FF2B5EF4-FFF2-40B4-BE49-F238E27FC236}">
                  <a16:creationId xmlns:a16="http://schemas.microsoft.com/office/drawing/2014/main" id="{CEB9CD30-D31E-F94D-9E74-EAA6C08DFD2E}"/>
                </a:ext>
              </a:extLst>
            </p:cNvPr>
            <p:cNvCxnSpPr>
              <a:stCxn id="1192" idx="6"/>
            </p:cNvCxnSpPr>
            <p:nvPr/>
          </p:nvCxnSpPr>
          <p:spPr>
            <a:xfrm flipV="1">
              <a:off x="3051534" y="4297046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cteur droit 1194">
              <a:extLst>
                <a:ext uri="{FF2B5EF4-FFF2-40B4-BE49-F238E27FC236}">
                  <a16:creationId xmlns:a16="http://schemas.microsoft.com/office/drawing/2014/main" id="{E63F09AB-13EA-494D-9DF8-6922BE9E8990}"/>
                </a:ext>
              </a:extLst>
            </p:cNvPr>
            <p:cNvCxnSpPr/>
            <p:nvPr/>
          </p:nvCxnSpPr>
          <p:spPr>
            <a:xfrm flipV="1">
              <a:off x="2786689" y="4298113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6" name="Arc 1195">
              <a:extLst>
                <a:ext uri="{FF2B5EF4-FFF2-40B4-BE49-F238E27FC236}">
                  <a16:creationId xmlns:a16="http://schemas.microsoft.com/office/drawing/2014/main" id="{836A7A73-E23F-7340-B9E0-4A63D3527E39}"/>
                </a:ext>
              </a:extLst>
            </p:cNvPr>
            <p:cNvSpPr/>
            <p:nvPr/>
          </p:nvSpPr>
          <p:spPr>
            <a:xfrm rot="10800000">
              <a:off x="2848838" y="427573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7" name="ZoneTexte 1196">
                  <a:extLst>
                    <a:ext uri="{FF2B5EF4-FFF2-40B4-BE49-F238E27FC236}">
                      <a16:creationId xmlns:a16="http://schemas.microsoft.com/office/drawing/2014/main" id="{E573E422-0C8E-9240-9030-8D8EFFF1B0B7}"/>
                    </a:ext>
                  </a:extLst>
                </p:cNvPr>
                <p:cNvSpPr txBox="1"/>
                <p:nvPr/>
              </p:nvSpPr>
              <p:spPr>
                <a:xfrm>
                  <a:off x="2888968" y="441808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81" name="ZoneTexte 6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968" y="4418088"/>
                  <a:ext cx="198516" cy="123111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8" name="Groupe 1197">
              <a:extLst>
                <a:ext uri="{FF2B5EF4-FFF2-40B4-BE49-F238E27FC236}">
                  <a16:creationId xmlns:a16="http://schemas.microsoft.com/office/drawing/2014/main" id="{4C0228C9-4379-2947-8A08-EEF810DD26A0}"/>
                </a:ext>
              </a:extLst>
            </p:cNvPr>
            <p:cNvGrpSpPr/>
            <p:nvPr/>
          </p:nvGrpSpPr>
          <p:grpSpPr>
            <a:xfrm>
              <a:off x="2733593" y="4285007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6200000"/>
              </a:camera>
              <a:lightRig rig="threePt" dir="t"/>
            </a:scene3d>
          </p:grpSpPr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9A10E198-63E3-6A49-85B1-643A17B26A9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9" name="Connecteur droit 1228">
                <a:extLst>
                  <a:ext uri="{FF2B5EF4-FFF2-40B4-BE49-F238E27FC236}">
                    <a16:creationId xmlns:a16="http://schemas.microsoft.com/office/drawing/2014/main" id="{D20AC94F-6814-6E48-B207-4457E5B1F82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9" name="Connecteur droit 1198">
              <a:extLst>
                <a:ext uri="{FF2B5EF4-FFF2-40B4-BE49-F238E27FC236}">
                  <a16:creationId xmlns:a16="http://schemas.microsoft.com/office/drawing/2014/main" id="{D4CE0FE4-06F8-304A-A2C1-E087CDF3EDA9}"/>
                </a:ext>
              </a:extLst>
            </p:cNvPr>
            <p:cNvCxnSpPr/>
            <p:nvPr/>
          </p:nvCxnSpPr>
          <p:spPr>
            <a:xfrm flipH="1">
              <a:off x="3471371" y="3624095"/>
              <a:ext cx="777267" cy="6808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0" name="ZoneTexte 1199">
                  <a:extLst>
                    <a:ext uri="{FF2B5EF4-FFF2-40B4-BE49-F238E27FC236}">
                      <a16:creationId xmlns:a16="http://schemas.microsoft.com/office/drawing/2014/main" id="{4174DCD0-3120-A748-929E-C2F97561BAAE}"/>
                    </a:ext>
                  </a:extLst>
                </p:cNvPr>
                <p:cNvSpPr txBox="1"/>
                <p:nvPr/>
              </p:nvSpPr>
              <p:spPr>
                <a:xfrm>
                  <a:off x="4128040" y="36320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ZoneTexte 6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040" y="3632002"/>
                  <a:ext cx="198516" cy="123111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1" name="Ellipse 1200">
              <a:extLst>
                <a:ext uri="{FF2B5EF4-FFF2-40B4-BE49-F238E27FC236}">
                  <a16:creationId xmlns:a16="http://schemas.microsoft.com/office/drawing/2014/main" id="{57D23A94-CA2C-8D46-BE58-7B560080525E}"/>
                </a:ext>
              </a:extLst>
            </p:cNvPr>
            <p:cNvSpPr/>
            <p:nvPr/>
          </p:nvSpPr>
          <p:spPr>
            <a:xfrm>
              <a:off x="4695276" y="354026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02" name="ZoneTexte 1201">
              <a:extLst>
                <a:ext uri="{FF2B5EF4-FFF2-40B4-BE49-F238E27FC236}">
                  <a16:creationId xmlns:a16="http://schemas.microsoft.com/office/drawing/2014/main" id="{65410D5E-B4A6-4C44-A961-8F09DCEF69F7}"/>
                </a:ext>
              </a:extLst>
            </p:cNvPr>
            <p:cNvSpPr txBox="1"/>
            <p:nvPr/>
          </p:nvSpPr>
          <p:spPr>
            <a:xfrm>
              <a:off x="4716652" y="3550143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p:cxnSp>
          <p:nvCxnSpPr>
            <p:cNvPr id="1203" name="Connecteur droit 1202">
              <a:extLst>
                <a:ext uri="{FF2B5EF4-FFF2-40B4-BE49-F238E27FC236}">
                  <a16:creationId xmlns:a16="http://schemas.microsoft.com/office/drawing/2014/main" id="{49B144E8-63BC-E142-A29B-C456E4D6CE8B}"/>
                </a:ext>
              </a:extLst>
            </p:cNvPr>
            <p:cNvCxnSpPr/>
            <p:nvPr/>
          </p:nvCxnSpPr>
          <p:spPr>
            <a:xfrm flipV="1">
              <a:off x="4875276" y="3627562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eur droit 1203">
              <a:extLst>
                <a:ext uri="{FF2B5EF4-FFF2-40B4-BE49-F238E27FC236}">
                  <a16:creationId xmlns:a16="http://schemas.microsoft.com/office/drawing/2014/main" id="{CBC9E6C5-5519-BB4B-98AC-4B079578997C}"/>
                </a:ext>
              </a:extLst>
            </p:cNvPr>
            <p:cNvCxnSpPr/>
            <p:nvPr/>
          </p:nvCxnSpPr>
          <p:spPr>
            <a:xfrm flipV="1">
              <a:off x="4610431" y="3628154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5" name="Arc 1204">
              <a:extLst>
                <a:ext uri="{FF2B5EF4-FFF2-40B4-BE49-F238E27FC236}">
                  <a16:creationId xmlns:a16="http://schemas.microsoft.com/office/drawing/2014/main" id="{586DF9F5-4166-6745-9C00-28BA6294507F}"/>
                </a:ext>
              </a:extLst>
            </p:cNvPr>
            <p:cNvSpPr/>
            <p:nvPr/>
          </p:nvSpPr>
          <p:spPr>
            <a:xfrm rot="10800000">
              <a:off x="4672580" y="3605773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7030A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6" name="ZoneTexte 1205">
                  <a:extLst>
                    <a:ext uri="{FF2B5EF4-FFF2-40B4-BE49-F238E27FC236}">
                      <a16:creationId xmlns:a16="http://schemas.microsoft.com/office/drawing/2014/main" id="{201AF630-8F0F-3142-8DC9-177E10DF4098}"/>
                    </a:ext>
                  </a:extLst>
                </p:cNvPr>
                <p:cNvSpPr txBox="1"/>
                <p:nvPr/>
              </p:nvSpPr>
              <p:spPr>
                <a:xfrm>
                  <a:off x="4712710" y="3748129"/>
                  <a:ext cx="198516" cy="13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fr-FR" sz="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sz="800" b="0" i="1" smtClean="0">
                                <a:latin typeface="Cambria Math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90" name="ZoneTexte 6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10" y="3748129"/>
                  <a:ext cx="198516" cy="13272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5152" r="-9091" b="-2272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8A6DA3AF-FCAD-104A-89D9-25B0E9788C81}"/>
                </a:ext>
              </a:extLst>
            </p:cNvPr>
            <p:cNvSpPr/>
            <p:nvPr/>
          </p:nvSpPr>
          <p:spPr>
            <a:xfrm>
              <a:off x="4337671" y="3606712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208" name="Connecteur droit 1207">
              <a:extLst>
                <a:ext uri="{FF2B5EF4-FFF2-40B4-BE49-F238E27FC236}">
                  <a16:creationId xmlns:a16="http://schemas.microsoft.com/office/drawing/2014/main" id="{4126191E-7F15-F445-A407-2CF9FCAA8A40}"/>
                </a:ext>
              </a:extLst>
            </p:cNvPr>
            <p:cNvCxnSpPr/>
            <p:nvPr/>
          </p:nvCxnSpPr>
          <p:spPr>
            <a:xfrm flipV="1">
              <a:off x="4517671" y="3630112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cteur droit 1208">
              <a:extLst>
                <a:ext uri="{FF2B5EF4-FFF2-40B4-BE49-F238E27FC236}">
                  <a16:creationId xmlns:a16="http://schemas.microsoft.com/office/drawing/2014/main" id="{9619D9BE-63C8-DC47-9040-66118C80665B}"/>
                </a:ext>
              </a:extLst>
            </p:cNvPr>
            <p:cNvCxnSpPr/>
            <p:nvPr/>
          </p:nvCxnSpPr>
          <p:spPr>
            <a:xfrm flipV="1">
              <a:off x="4247631" y="3624796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Ellipse 1209">
              <a:extLst>
                <a:ext uri="{FF2B5EF4-FFF2-40B4-BE49-F238E27FC236}">
                  <a16:creationId xmlns:a16="http://schemas.microsoft.com/office/drawing/2014/main" id="{B666FB96-D2E6-9B49-9C28-D4A9E0341E94}"/>
                </a:ext>
              </a:extLst>
            </p:cNvPr>
            <p:cNvSpPr/>
            <p:nvPr/>
          </p:nvSpPr>
          <p:spPr>
            <a:xfrm>
              <a:off x="4607671" y="36211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1" name="ZoneTexte 1210">
                  <a:extLst>
                    <a:ext uri="{FF2B5EF4-FFF2-40B4-BE49-F238E27FC236}">
                      <a16:creationId xmlns:a16="http://schemas.microsoft.com/office/drawing/2014/main" id="{68B107E1-8878-1942-935E-63736D74E926}"/>
                    </a:ext>
                  </a:extLst>
                </p:cNvPr>
                <p:cNvSpPr txBox="1"/>
                <p:nvPr/>
              </p:nvSpPr>
              <p:spPr>
                <a:xfrm>
                  <a:off x="4343297" y="36945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95" name="ZoneTexte 6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97" y="3694554"/>
                  <a:ext cx="198516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2" name="Connecteur droit avec flèche 1211">
              <a:extLst>
                <a:ext uri="{FF2B5EF4-FFF2-40B4-BE49-F238E27FC236}">
                  <a16:creationId xmlns:a16="http://schemas.microsoft.com/office/drawing/2014/main" id="{89914B5C-AF8A-BF46-8595-67E325CC571D}"/>
                </a:ext>
              </a:extLst>
            </p:cNvPr>
            <p:cNvCxnSpPr/>
            <p:nvPr/>
          </p:nvCxnSpPr>
          <p:spPr>
            <a:xfrm>
              <a:off x="4343571" y="36945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3" name="Groupe 1212">
              <a:extLst>
                <a:ext uri="{FF2B5EF4-FFF2-40B4-BE49-F238E27FC236}">
                  <a16:creationId xmlns:a16="http://schemas.microsoft.com/office/drawing/2014/main" id="{3A483D4F-B530-0B41-BA6E-CC28946E1DE7}"/>
                </a:ext>
              </a:extLst>
            </p:cNvPr>
            <p:cNvGrpSpPr/>
            <p:nvPr/>
          </p:nvGrpSpPr>
          <p:grpSpPr>
            <a:xfrm>
              <a:off x="4935507" y="3614332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5F82F8BD-B274-DE48-A799-57F981E58C1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7" name="Connecteur droit 1226">
                <a:extLst>
                  <a:ext uri="{FF2B5EF4-FFF2-40B4-BE49-F238E27FC236}">
                    <a16:creationId xmlns:a16="http://schemas.microsoft.com/office/drawing/2014/main" id="{6B18B46F-C7D4-4C42-BFD2-918955A242D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4" name="Ellipse 1213">
              <a:extLst>
                <a:ext uri="{FF2B5EF4-FFF2-40B4-BE49-F238E27FC236}">
                  <a16:creationId xmlns:a16="http://schemas.microsoft.com/office/drawing/2014/main" id="{3B8877F0-4386-924E-92C5-BC5804B3A1C5}"/>
                </a:ext>
              </a:extLst>
            </p:cNvPr>
            <p:cNvSpPr/>
            <p:nvPr/>
          </p:nvSpPr>
          <p:spPr>
            <a:xfrm rot="2858513">
              <a:off x="4484615" y="387453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5" name="Connecteur droit 1214">
              <a:extLst>
                <a:ext uri="{FF2B5EF4-FFF2-40B4-BE49-F238E27FC236}">
                  <a16:creationId xmlns:a16="http://schemas.microsoft.com/office/drawing/2014/main" id="{1E16DEC1-C39D-2641-BAE1-938B5CAA54EC}"/>
                </a:ext>
              </a:extLst>
            </p:cNvPr>
            <p:cNvCxnSpPr/>
            <p:nvPr/>
          </p:nvCxnSpPr>
          <p:spPr>
            <a:xfrm>
              <a:off x="4248271" y="3629069"/>
              <a:ext cx="478711" cy="4799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6" name="Groupe 1215">
              <a:extLst>
                <a:ext uri="{FF2B5EF4-FFF2-40B4-BE49-F238E27FC236}">
                  <a16:creationId xmlns:a16="http://schemas.microsoft.com/office/drawing/2014/main" id="{F3EAD5D1-90AB-B942-B325-F893DA773D13}"/>
                </a:ext>
              </a:extLst>
            </p:cNvPr>
            <p:cNvGrpSpPr/>
            <p:nvPr/>
          </p:nvGrpSpPr>
          <p:grpSpPr>
            <a:xfrm>
              <a:off x="4696996" y="410412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A57AAC8-5676-B64F-91D0-176078C08555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5" name="Connecteur droit 1224">
                <a:extLst>
                  <a:ext uri="{FF2B5EF4-FFF2-40B4-BE49-F238E27FC236}">
                    <a16:creationId xmlns:a16="http://schemas.microsoft.com/office/drawing/2014/main" id="{3017A112-ECDA-DF4E-9EB1-83521580D90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7" name="Connecteur droit avec flèche 1216">
              <a:extLst>
                <a:ext uri="{FF2B5EF4-FFF2-40B4-BE49-F238E27FC236}">
                  <a16:creationId xmlns:a16="http://schemas.microsoft.com/office/drawing/2014/main" id="{410CC1E4-81CB-B84D-88B4-93ECD1F41F3A}"/>
                </a:ext>
              </a:extLst>
            </p:cNvPr>
            <p:cNvCxnSpPr>
              <a:stCxn id="1214" idx="6"/>
              <a:endCxn id="1214" idx="2"/>
            </p:cNvCxnSpPr>
            <p:nvPr/>
          </p:nvCxnSpPr>
          <p:spPr>
            <a:xfrm flipH="1" flipV="1">
              <a:off x="4513976" y="3898032"/>
              <a:ext cx="121278" cy="13301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8" name="ZoneTexte 1217">
                  <a:extLst>
                    <a:ext uri="{FF2B5EF4-FFF2-40B4-BE49-F238E27FC236}">
                      <a16:creationId xmlns:a16="http://schemas.microsoft.com/office/drawing/2014/main" id="{493F975B-77E2-B443-977B-766CE0474B41}"/>
                    </a:ext>
                  </a:extLst>
                </p:cNvPr>
                <p:cNvSpPr txBox="1"/>
                <p:nvPr/>
              </p:nvSpPr>
              <p:spPr>
                <a:xfrm rot="2597198">
                  <a:off x="4624781" y="3978991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02" name="ZoneTexte 7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97198">
                  <a:off x="4624781" y="3978991"/>
                  <a:ext cx="465247" cy="12772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E8C7F745-F4B7-8B4E-A798-5D8CAB1AB926}"/>
                </a:ext>
              </a:extLst>
            </p:cNvPr>
            <p:cNvSpPr/>
            <p:nvPr/>
          </p:nvSpPr>
          <p:spPr>
            <a:xfrm>
              <a:off x="4354824" y="39564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5E844117-6251-1048-AA40-E91FB1D81807}"/>
                </a:ext>
              </a:extLst>
            </p:cNvPr>
            <p:cNvSpPr/>
            <p:nvPr/>
          </p:nvSpPr>
          <p:spPr>
            <a:xfrm>
              <a:off x="4202424" y="38040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221" name="Connecteur droit 1220">
              <a:extLst>
                <a:ext uri="{FF2B5EF4-FFF2-40B4-BE49-F238E27FC236}">
                  <a16:creationId xmlns:a16="http://schemas.microsoft.com/office/drawing/2014/main" id="{E944579D-A36C-994A-8E14-619C6E79C6DD}"/>
                </a:ext>
              </a:extLst>
            </p:cNvPr>
            <p:cNvCxnSpPr/>
            <p:nvPr/>
          </p:nvCxnSpPr>
          <p:spPr>
            <a:xfrm>
              <a:off x="4201202" y="379526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eur droit 1221">
              <a:extLst>
                <a:ext uri="{FF2B5EF4-FFF2-40B4-BE49-F238E27FC236}">
                  <a16:creationId xmlns:a16="http://schemas.microsoft.com/office/drawing/2014/main" id="{9E90DEBD-CD45-734F-94E5-8AECEA73F627}"/>
                </a:ext>
              </a:extLst>
            </p:cNvPr>
            <p:cNvCxnSpPr/>
            <p:nvPr/>
          </p:nvCxnSpPr>
          <p:spPr>
            <a:xfrm>
              <a:off x="4201202" y="382773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3" name="ZoneTexte 1222">
                  <a:extLst>
                    <a:ext uri="{FF2B5EF4-FFF2-40B4-BE49-F238E27FC236}">
                      <a16:creationId xmlns:a16="http://schemas.microsoft.com/office/drawing/2014/main" id="{4550BD0A-40BA-E249-8D3A-5362C9CC001A}"/>
                    </a:ext>
                  </a:extLst>
                </p:cNvPr>
                <p:cNvSpPr txBox="1"/>
                <p:nvPr/>
              </p:nvSpPr>
              <p:spPr>
                <a:xfrm>
                  <a:off x="3215682" y="415262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08" name="ZoneTexte 7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682" y="4152621"/>
                  <a:ext cx="198516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6AF3A2B3-4A92-8341-9693-8C20BA589376}"/>
              </a:ext>
            </a:extLst>
          </p:cNvPr>
          <p:cNvSpPr/>
          <p:nvPr/>
        </p:nvSpPr>
        <p:spPr>
          <a:xfrm>
            <a:off x="3052532" y="4940766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TC3</a:t>
            </a:r>
            <a:endParaRPr lang="fr-FR" sz="800" dirty="0"/>
          </a:p>
        </p:txBody>
      </p:sp>
      <p:sp>
        <p:nvSpPr>
          <p:cNvPr id="495" name="ZoneTexte 494">
            <a:extLst>
              <a:ext uri="{FF2B5EF4-FFF2-40B4-BE49-F238E27FC236}">
                <a16:creationId xmlns:a16="http://schemas.microsoft.com/office/drawing/2014/main" id="{569C2530-8655-3545-8C75-7CDF86BF4513}"/>
              </a:ext>
            </a:extLst>
          </p:cNvPr>
          <p:cNvSpPr txBox="1"/>
          <p:nvPr/>
        </p:nvSpPr>
        <p:spPr>
          <a:xfrm>
            <a:off x="2999233" y="3225898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(a)</a:t>
            </a:r>
          </a:p>
        </p:txBody>
      </p:sp>
      <p:sp>
        <p:nvSpPr>
          <p:cNvPr id="496" name="ZoneTexte 495">
            <a:extLst>
              <a:ext uri="{FF2B5EF4-FFF2-40B4-BE49-F238E27FC236}">
                <a16:creationId xmlns:a16="http://schemas.microsoft.com/office/drawing/2014/main" id="{85BEB779-D2AE-184E-88A8-0744DA662935}"/>
              </a:ext>
            </a:extLst>
          </p:cNvPr>
          <p:cNvSpPr txBox="1"/>
          <p:nvPr/>
        </p:nvSpPr>
        <p:spPr>
          <a:xfrm>
            <a:off x="2999539" y="6433762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(b)</a:t>
            </a:r>
          </a:p>
        </p:txBody>
      </p:sp>
      <p:cxnSp>
        <p:nvCxnSpPr>
          <p:cNvPr id="503" name="Connecteur droit 502">
            <a:extLst>
              <a:ext uri="{FF2B5EF4-FFF2-40B4-BE49-F238E27FC236}">
                <a16:creationId xmlns:a16="http://schemas.microsoft.com/office/drawing/2014/main" id="{598817F9-0979-784C-B0B6-2F36D383DC96}"/>
              </a:ext>
            </a:extLst>
          </p:cNvPr>
          <p:cNvCxnSpPr/>
          <p:nvPr/>
        </p:nvCxnSpPr>
        <p:spPr>
          <a:xfrm flipV="1">
            <a:off x="1180558" y="6671203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eur droit 516">
            <a:extLst>
              <a:ext uri="{FF2B5EF4-FFF2-40B4-BE49-F238E27FC236}">
                <a16:creationId xmlns:a16="http://schemas.microsoft.com/office/drawing/2014/main" id="{6E10D159-2233-574B-9F8F-BF4A9B0F279F}"/>
              </a:ext>
            </a:extLst>
          </p:cNvPr>
          <p:cNvCxnSpPr/>
          <p:nvPr/>
        </p:nvCxnSpPr>
        <p:spPr>
          <a:xfrm flipV="1">
            <a:off x="1189702" y="7329571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ZoneTexte 525">
            <a:extLst>
              <a:ext uri="{FF2B5EF4-FFF2-40B4-BE49-F238E27FC236}">
                <a16:creationId xmlns:a16="http://schemas.microsoft.com/office/drawing/2014/main" id="{88B5FD89-AD22-BB41-AD04-810A0B0B4954}"/>
              </a:ext>
            </a:extLst>
          </p:cNvPr>
          <p:cNvSpPr txBox="1"/>
          <p:nvPr/>
        </p:nvSpPr>
        <p:spPr>
          <a:xfrm>
            <a:off x="2994731" y="7103725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(c)</a:t>
            </a:r>
          </a:p>
        </p:txBody>
      </p:sp>
      <p:cxnSp>
        <p:nvCxnSpPr>
          <p:cNvPr id="528" name="Connecteur droit 527">
            <a:extLst>
              <a:ext uri="{FF2B5EF4-FFF2-40B4-BE49-F238E27FC236}">
                <a16:creationId xmlns:a16="http://schemas.microsoft.com/office/drawing/2014/main" id="{25661CE1-9D22-4541-8269-49328A5D8E36}"/>
              </a:ext>
            </a:extLst>
          </p:cNvPr>
          <p:cNvCxnSpPr/>
          <p:nvPr/>
        </p:nvCxnSpPr>
        <p:spPr>
          <a:xfrm flipV="1">
            <a:off x="1119582" y="3470770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 droit avec flèche 529">
            <a:extLst>
              <a:ext uri="{FF2B5EF4-FFF2-40B4-BE49-F238E27FC236}">
                <a16:creationId xmlns:a16="http://schemas.microsoft.com/office/drawing/2014/main" id="{F1D2D67B-E030-2F48-B302-45CB4159B5E7}"/>
              </a:ext>
            </a:extLst>
          </p:cNvPr>
          <p:cNvCxnSpPr/>
          <p:nvPr/>
        </p:nvCxnSpPr>
        <p:spPr>
          <a:xfrm flipV="1">
            <a:off x="3784341" y="3675871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necteur droit avec flèche 531">
            <a:extLst>
              <a:ext uri="{FF2B5EF4-FFF2-40B4-BE49-F238E27FC236}">
                <a16:creationId xmlns:a16="http://schemas.microsoft.com/office/drawing/2014/main" id="{C108A07A-61ED-2348-8BF2-973C90C72F97}"/>
              </a:ext>
            </a:extLst>
          </p:cNvPr>
          <p:cNvCxnSpPr/>
          <p:nvPr/>
        </p:nvCxnSpPr>
        <p:spPr>
          <a:xfrm flipV="1">
            <a:off x="3850077" y="594377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4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9C4D6E7B-E5CB-AE40-BB42-055A9A3A3CEC}"/>
              </a:ext>
            </a:extLst>
          </p:cNvPr>
          <p:cNvCxnSpPr/>
          <p:nvPr/>
        </p:nvCxnSpPr>
        <p:spPr>
          <a:xfrm flipV="1">
            <a:off x="4898143" y="4606585"/>
            <a:ext cx="434307" cy="4124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ZoneTexte 457">
                <a:extLst>
                  <a:ext uri="{FF2B5EF4-FFF2-40B4-BE49-F238E27FC236}">
                    <a16:creationId xmlns:a16="http://schemas.microsoft.com/office/drawing/2014/main" id="{0542A6AA-9974-F744-B046-F5E73D6404B6}"/>
                  </a:ext>
                </a:extLst>
              </p:cNvPr>
              <p:cNvSpPr txBox="1"/>
              <p:nvPr/>
            </p:nvSpPr>
            <p:spPr>
              <a:xfrm>
                <a:off x="4369660" y="387714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8" name="ZoneTexte 457">
                <a:extLst>
                  <a:ext uri="{FF2B5EF4-FFF2-40B4-BE49-F238E27FC236}">
                    <a16:creationId xmlns:a16="http://schemas.microsoft.com/office/drawing/2014/main" id="{0542A6AA-9974-F744-B046-F5E73D64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660" y="3877142"/>
                <a:ext cx="198516" cy="123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4911179E-8F21-D54B-B23B-CCF0D1392B1C}"/>
              </a:ext>
            </a:extLst>
          </p:cNvPr>
          <p:cNvGrpSpPr/>
          <p:nvPr/>
        </p:nvGrpSpPr>
        <p:grpSpPr>
          <a:xfrm>
            <a:off x="5042664" y="4360333"/>
            <a:ext cx="335430" cy="505291"/>
            <a:chOff x="6776908" y="2950156"/>
            <a:chExt cx="335430" cy="505291"/>
          </a:xfrm>
        </p:grpSpPr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4E257DF4-1A68-9147-AE2E-4CD8E96BD7A7}"/>
                </a:ext>
              </a:extLst>
            </p:cNvPr>
            <p:cNvSpPr/>
            <p:nvPr/>
          </p:nvSpPr>
          <p:spPr>
            <a:xfrm rot="2858513">
              <a:off x="6808397" y="327544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1" name="Groupe 510">
              <a:extLst>
                <a:ext uri="{FF2B5EF4-FFF2-40B4-BE49-F238E27FC236}">
                  <a16:creationId xmlns:a16="http://schemas.microsoft.com/office/drawing/2014/main" id="{25E5F5C2-12A2-A54A-8ECC-98E8B1615BC9}"/>
                </a:ext>
              </a:extLst>
            </p:cNvPr>
            <p:cNvGrpSpPr/>
            <p:nvPr/>
          </p:nvGrpSpPr>
          <p:grpSpPr>
            <a:xfrm rot="2670334">
              <a:off x="7021302" y="318404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99EFDE17-85E5-BC47-887D-7C0AE33177D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5" name="Connecteur droit 514">
                <a:extLst>
                  <a:ext uri="{FF2B5EF4-FFF2-40B4-BE49-F238E27FC236}">
                    <a16:creationId xmlns:a16="http://schemas.microsoft.com/office/drawing/2014/main" id="{C5137CA1-139C-9844-A886-2A9F21EDCE26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ZoneTexte 511">
                  <a:extLst>
                    <a:ext uri="{FF2B5EF4-FFF2-40B4-BE49-F238E27FC236}">
                      <a16:creationId xmlns:a16="http://schemas.microsoft.com/office/drawing/2014/main" id="{43C01FE2-B177-A44C-9822-BC2FB44310C3}"/>
                    </a:ext>
                  </a:extLst>
                </p:cNvPr>
                <p:cNvSpPr txBox="1"/>
                <p:nvPr/>
              </p:nvSpPr>
              <p:spPr>
                <a:xfrm rot="18870334">
                  <a:off x="6608148" y="3118916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35" name="ZoneTexte 5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0334">
                  <a:off x="6608148" y="3118916"/>
                  <a:ext cx="465247" cy="1277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EEEABFF5-9232-E74D-8A47-E979A09D8F82}"/>
                </a:ext>
              </a:extLst>
            </p:cNvPr>
            <p:cNvCxnSpPr/>
            <p:nvPr/>
          </p:nvCxnSpPr>
          <p:spPr>
            <a:xfrm flipH="1">
              <a:off x="6827129" y="3300046"/>
              <a:ext cx="133010" cy="121277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2" name="Connecteur droit 461">
            <a:extLst>
              <a:ext uri="{FF2B5EF4-FFF2-40B4-BE49-F238E27FC236}">
                <a16:creationId xmlns:a16="http://schemas.microsoft.com/office/drawing/2014/main" id="{82EFE2A1-3CF3-4241-AE31-7A72ACADEDF2}"/>
              </a:ext>
            </a:extLst>
          </p:cNvPr>
          <p:cNvCxnSpPr/>
          <p:nvPr/>
        </p:nvCxnSpPr>
        <p:spPr>
          <a:xfrm flipH="1">
            <a:off x="4776736" y="4656441"/>
            <a:ext cx="3392" cy="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D9B068C-BA6C-2D4D-BAFE-0FE3F78718E6}"/>
              </a:ext>
            </a:extLst>
          </p:cNvPr>
          <p:cNvSpPr/>
          <p:nvPr/>
        </p:nvSpPr>
        <p:spPr>
          <a:xfrm>
            <a:off x="4734082" y="4727726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F8446E55-AB97-D14A-A7B7-B419250BAF5A}"/>
              </a:ext>
            </a:extLst>
          </p:cNvPr>
          <p:cNvSpPr/>
          <p:nvPr/>
        </p:nvSpPr>
        <p:spPr>
          <a:xfrm>
            <a:off x="4508333" y="387921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67" name="Connecteur droit 466">
            <a:extLst>
              <a:ext uri="{FF2B5EF4-FFF2-40B4-BE49-F238E27FC236}">
                <a16:creationId xmlns:a16="http://schemas.microsoft.com/office/drawing/2014/main" id="{AE026CF2-EE0B-7544-8326-F16DB422BBDA}"/>
              </a:ext>
            </a:extLst>
          </p:cNvPr>
          <p:cNvCxnSpPr>
            <a:stCxn id="479" idx="0"/>
            <a:endCxn id="470" idx="1"/>
          </p:cNvCxnSpPr>
          <p:nvPr/>
        </p:nvCxnSpPr>
        <p:spPr>
          <a:xfrm flipH="1">
            <a:off x="4515948" y="3879216"/>
            <a:ext cx="2696" cy="4909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Ellipse 467">
            <a:extLst>
              <a:ext uri="{FF2B5EF4-FFF2-40B4-BE49-F238E27FC236}">
                <a16:creationId xmlns:a16="http://schemas.microsoft.com/office/drawing/2014/main" id="{5F816F74-A2E5-4640-AD82-F3D48A18D5F9}"/>
              </a:ext>
            </a:extLst>
          </p:cNvPr>
          <p:cNvSpPr/>
          <p:nvPr/>
        </p:nvSpPr>
        <p:spPr>
          <a:xfrm rot="5400000">
            <a:off x="4506948" y="388224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834DC64-E086-3140-A487-554AC3846FCE}"/>
              </a:ext>
            </a:extLst>
          </p:cNvPr>
          <p:cNvSpPr/>
          <p:nvPr/>
        </p:nvSpPr>
        <p:spPr>
          <a:xfrm rot="5400000">
            <a:off x="4425948" y="4436763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F25E4B4E-9327-D14F-A13A-3697BAA5D175}"/>
              </a:ext>
            </a:extLst>
          </p:cNvPr>
          <p:cNvCxnSpPr/>
          <p:nvPr/>
        </p:nvCxnSpPr>
        <p:spPr>
          <a:xfrm>
            <a:off x="4519389" y="4536688"/>
            <a:ext cx="3516" cy="480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ZoneTexte 471">
                <a:extLst>
                  <a:ext uri="{FF2B5EF4-FFF2-40B4-BE49-F238E27FC236}">
                    <a16:creationId xmlns:a16="http://schemas.microsoft.com/office/drawing/2014/main" id="{E6201445-CE60-B24C-9783-F51F7A9BC87C}"/>
                  </a:ext>
                </a:extLst>
              </p:cNvPr>
              <p:cNvSpPr txBox="1"/>
              <p:nvPr/>
            </p:nvSpPr>
            <p:spPr>
              <a:xfrm rot="5400000">
                <a:off x="4290692" y="441349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72" name="ZoneTexte 471">
                <a:extLst>
                  <a:ext uri="{FF2B5EF4-FFF2-40B4-BE49-F238E27FC236}">
                    <a16:creationId xmlns:a16="http://schemas.microsoft.com/office/drawing/2014/main" id="{E6201445-CE60-B24C-9783-F51F7A9B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90692" y="4413491"/>
                <a:ext cx="198516" cy="123111"/>
              </a:xfrm>
              <a:prstGeom prst="rect">
                <a:avLst/>
              </a:prstGeom>
              <a:blipFill>
                <a:blip r:embed="rId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3" name="Connecteur droit avec flèche 472">
            <a:extLst>
              <a:ext uri="{FF2B5EF4-FFF2-40B4-BE49-F238E27FC236}">
                <a16:creationId xmlns:a16="http://schemas.microsoft.com/office/drawing/2014/main" id="{46F6456A-128A-744A-872C-B180EB050B52}"/>
              </a:ext>
            </a:extLst>
          </p:cNvPr>
          <p:cNvCxnSpPr/>
          <p:nvPr/>
        </p:nvCxnSpPr>
        <p:spPr>
          <a:xfrm rot="5400000">
            <a:off x="4360145" y="4464702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35B2769-B6EA-F44E-AD73-97561D4152DD}"/>
              </a:ext>
            </a:extLst>
          </p:cNvPr>
          <p:cNvSpPr/>
          <p:nvPr/>
        </p:nvSpPr>
        <p:spPr>
          <a:xfrm>
            <a:off x="4617684" y="3864816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76" name="Connecteur droit 475">
            <a:extLst>
              <a:ext uri="{FF2B5EF4-FFF2-40B4-BE49-F238E27FC236}">
                <a16:creationId xmlns:a16="http://schemas.microsoft.com/office/drawing/2014/main" id="{67E32CF0-5155-F64F-8AAA-AE1C32633F27}"/>
              </a:ext>
            </a:extLst>
          </p:cNvPr>
          <p:cNvCxnSpPr/>
          <p:nvPr/>
        </p:nvCxnSpPr>
        <p:spPr>
          <a:xfrm flipV="1">
            <a:off x="4797684" y="3888216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5A389380-A495-7C41-B8F9-0EDE0C2AB9C7}"/>
              </a:ext>
            </a:extLst>
          </p:cNvPr>
          <p:cNvCxnSpPr/>
          <p:nvPr/>
        </p:nvCxnSpPr>
        <p:spPr>
          <a:xfrm flipV="1">
            <a:off x="4527644" y="3888216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Ellipse 478">
            <a:extLst>
              <a:ext uri="{FF2B5EF4-FFF2-40B4-BE49-F238E27FC236}">
                <a16:creationId xmlns:a16="http://schemas.microsoft.com/office/drawing/2014/main" id="{0502EBC3-281A-D14A-ABC7-6C26D5D9B5D6}"/>
              </a:ext>
            </a:extLst>
          </p:cNvPr>
          <p:cNvSpPr/>
          <p:nvPr/>
        </p:nvSpPr>
        <p:spPr>
          <a:xfrm>
            <a:off x="4509644" y="387921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ZoneTexte 479">
                <a:extLst>
                  <a:ext uri="{FF2B5EF4-FFF2-40B4-BE49-F238E27FC236}">
                    <a16:creationId xmlns:a16="http://schemas.microsoft.com/office/drawing/2014/main" id="{EEC52462-6928-AE4D-887A-1A38A9FE6580}"/>
                  </a:ext>
                </a:extLst>
              </p:cNvPr>
              <p:cNvSpPr txBox="1"/>
              <p:nvPr/>
            </p:nvSpPr>
            <p:spPr>
              <a:xfrm>
                <a:off x="4623310" y="395265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80" name="ZoneTexte 479">
                <a:extLst>
                  <a:ext uri="{FF2B5EF4-FFF2-40B4-BE49-F238E27FC236}">
                    <a16:creationId xmlns:a16="http://schemas.microsoft.com/office/drawing/2014/main" id="{EEC52462-6928-AE4D-887A-1A38A9FE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10" y="3952658"/>
                <a:ext cx="198516" cy="12311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Connecteur droit avec flèche 480">
            <a:extLst>
              <a:ext uri="{FF2B5EF4-FFF2-40B4-BE49-F238E27FC236}">
                <a16:creationId xmlns:a16="http://schemas.microsoft.com/office/drawing/2014/main" id="{FE7AB524-4BFD-E84F-A952-53146798EB2F}"/>
              </a:ext>
            </a:extLst>
          </p:cNvPr>
          <p:cNvCxnSpPr/>
          <p:nvPr/>
        </p:nvCxnSpPr>
        <p:spPr>
          <a:xfrm>
            <a:off x="4623584" y="3952658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A68A02D4-0FC5-A347-80AA-80BDA5F9F5B5}"/>
              </a:ext>
            </a:extLst>
          </p:cNvPr>
          <p:cNvSpPr/>
          <p:nvPr/>
        </p:nvSpPr>
        <p:spPr>
          <a:xfrm>
            <a:off x="4617704" y="4998598"/>
            <a:ext cx="180000" cy="4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071C7999-9DFC-3440-8AA5-752CB84870F5}"/>
              </a:ext>
            </a:extLst>
          </p:cNvPr>
          <p:cNvCxnSpPr/>
          <p:nvPr/>
        </p:nvCxnSpPr>
        <p:spPr>
          <a:xfrm flipV="1">
            <a:off x="4797704" y="5021998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FEEE0ECF-3552-F647-A0AC-BD07E38C6E89}"/>
              </a:ext>
            </a:extLst>
          </p:cNvPr>
          <p:cNvCxnSpPr/>
          <p:nvPr/>
        </p:nvCxnSpPr>
        <p:spPr>
          <a:xfrm flipV="1">
            <a:off x="4527664" y="5021998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Ellipse 484">
            <a:extLst>
              <a:ext uri="{FF2B5EF4-FFF2-40B4-BE49-F238E27FC236}">
                <a16:creationId xmlns:a16="http://schemas.microsoft.com/office/drawing/2014/main" id="{5289E421-1A54-A54B-8640-BA419C009BA6}"/>
              </a:ext>
            </a:extLst>
          </p:cNvPr>
          <p:cNvSpPr/>
          <p:nvPr/>
        </p:nvSpPr>
        <p:spPr>
          <a:xfrm>
            <a:off x="4887704" y="501299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6D5998B5-F57F-9142-ABA2-FAA904E93837}"/>
                  </a:ext>
                </a:extLst>
              </p:cNvPr>
              <p:cNvSpPr txBox="1"/>
              <p:nvPr/>
            </p:nvSpPr>
            <p:spPr>
              <a:xfrm>
                <a:off x="4617644" y="508644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6D5998B5-F57F-9142-ABA2-FAA904E9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44" y="5086440"/>
                <a:ext cx="198516" cy="12311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2F6FF610-5E49-9648-AAB6-D993E0D7F359}"/>
              </a:ext>
            </a:extLst>
          </p:cNvPr>
          <p:cNvCxnSpPr/>
          <p:nvPr/>
        </p:nvCxnSpPr>
        <p:spPr>
          <a:xfrm>
            <a:off x="4623604" y="5086440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6795C580-DBF8-4C49-B4AA-873C09A7BA91}"/>
              </a:ext>
            </a:extLst>
          </p:cNvPr>
          <p:cNvCxnSpPr/>
          <p:nvPr/>
        </p:nvCxnSpPr>
        <p:spPr>
          <a:xfrm>
            <a:off x="4889157" y="3879216"/>
            <a:ext cx="7533" cy="11491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Ellipse 490">
            <a:extLst>
              <a:ext uri="{FF2B5EF4-FFF2-40B4-BE49-F238E27FC236}">
                <a16:creationId xmlns:a16="http://schemas.microsoft.com/office/drawing/2014/main" id="{0AEAE2B4-69DD-CF4A-8807-BE0496B2BC10}"/>
              </a:ext>
            </a:extLst>
          </p:cNvPr>
          <p:cNvSpPr/>
          <p:nvPr/>
        </p:nvSpPr>
        <p:spPr>
          <a:xfrm>
            <a:off x="4584859" y="3428068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4" name="Groupe 493">
            <a:extLst>
              <a:ext uri="{FF2B5EF4-FFF2-40B4-BE49-F238E27FC236}">
                <a16:creationId xmlns:a16="http://schemas.microsoft.com/office/drawing/2014/main" id="{E8226402-2138-3740-91A6-6573C637D02D}"/>
              </a:ext>
            </a:extLst>
          </p:cNvPr>
          <p:cNvGrpSpPr/>
          <p:nvPr/>
        </p:nvGrpSpPr>
        <p:grpSpPr>
          <a:xfrm>
            <a:off x="4631245" y="3314667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0FA1EB7D-984A-0348-B8FD-39C23B375067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AF373D30-5D4A-544E-8C9F-E1A269DE9ACE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8837D3D6-4958-234C-AB5C-7AF426EFE1F4}"/>
                  </a:ext>
                </a:extLst>
              </p:cNvPr>
              <p:cNvSpPr txBox="1"/>
              <p:nvPr/>
            </p:nvSpPr>
            <p:spPr>
              <a:xfrm>
                <a:off x="4764141" y="3320417"/>
                <a:ext cx="142844" cy="229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8837D3D6-4958-234C-AB5C-7AF426EF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41" y="3320417"/>
                <a:ext cx="142844" cy="229615"/>
              </a:xfrm>
              <a:prstGeom prst="rect">
                <a:avLst/>
              </a:prstGeom>
              <a:blipFill>
                <a:blip r:embed="rId7"/>
                <a:stretch>
                  <a:fillRect l="-8333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Connecteur droit 497">
            <a:extLst>
              <a:ext uri="{FF2B5EF4-FFF2-40B4-BE49-F238E27FC236}">
                <a16:creationId xmlns:a16="http://schemas.microsoft.com/office/drawing/2014/main" id="{A00C467E-EBE7-194A-BB03-1156FF606C29}"/>
              </a:ext>
            </a:extLst>
          </p:cNvPr>
          <p:cNvCxnSpPr>
            <a:endCxn id="479" idx="6"/>
          </p:cNvCxnSpPr>
          <p:nvPr/>
        </p:nvCxnSpPr>
        <p:spPr>
          <a:xfrm flipH="1">
            <a:off x="4527644" y="3692854"/>
            <a:ext cx="153209" cy="19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B63DDA97-5B4A-C740-8568-87734213B722}"/>
              </a:ext>
            </a:extLst>
          </p:cNvPr>
          <p:cNvCxnSpPr/>
          <p:nvPr/>
        </p:nvCxnSpPr>
        <p:spPr>
          <a:xfrm>
            <a:off x="4731736" y="4733851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99D4D076-1E19-3946-BAE4-6A2AA83DBDFF}"/>
              </a:ext>
            </a:extLst>
          </p:cNvPr>
          <p:cNvCxnSpPr/>
          <p:nvPr/>
        </p:nvCxnSpPr>
        <p:spPr>
          <a:xfrm>
            <a:off x="4731736" y="4766321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CED67B59-B63D-7C4A-8BE3-04AA4D295F4D}"/>
              </a:ext>
            </a:extLst>
          </p:cNvPr>
          <p:cNvGrpSpPr/>
          <p:nvPr/>
        </p:nvGrpSpPr>
        <p:grpSpPr>
          <a:xfrm>
            <a:off x="4735679" y="4620441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1CE005B-5200-1447-85D6-3247FF7E99DE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56270D72-65FB-9E44-BD10-281FC86C4BFD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Connecteur droit 501">
            <a:extLst>
              <a:ext uri="{FF2B5EF4-FFF2-40B4-BE49-F238E27FC236}">
                <a16:creationId xmlns:a16="http://schemas.microsoft.com/office/drawing/2014/main" id="{AB80B026-ACD2-D647-9379-F2F87BBB1882}"/>
              </a:ext>
            </a:extLst>
          </p:cNvPr>
          <p:cNvCxnSpPr>
            <a:stCxn id="485" idx="1"/>
          </p:cNvCxnSpPr>
          <p:nvPr/>
        </p:nvCxnSpPr>
        <p:spPr>
          <a:xfrm flipH="1" flipV="1">
            <a:off x="4773552" y="4872253"/>
            <a:ext cx="116788" cy="1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ZoneTexte 503">
                <a:extLst>
                  <a:ext uri="{FF2B5EF4-FFF2-40B4-BE49-F238E27FC236}">
                    <a16:creationId xmlns:a16="http://schemas.microsoft.com/office/drawing/2014/main" id="{876A5B08-279B-B948-8938-59206D20AE94}"/>
                  </a:ext>
                </a:extLst>
              </p:cNvPr>
              <p:cNvSpPr txBox="1"/>
              <p:nvPr/>
            </p:nvSpPr>
            <p:spPr>
              <a:xfrm>
                <a:off x="4460583" y="491268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ZoneTexte 503">
                <a:extLst>
                  <a:ext uri="{FF2B5EF4-FFF2-40B4-BE49-F238E27FC236}">
                    <a16:creationId xmlns:a16="http://schemas.microsoft.com/office/drawing/2014/main" id="{876A5B08-279B-B948-8938-59206D20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3" y="4912681"/>
                <a:ext cx="198516" cy="123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ZoneTexte 504">
                <a:extLst>
                  <a:ext uri="{FF2B5EF4-FFF2-40B4-BE49-F238E27FC236}">
                    <a16:creationId xmlns:a16="http://schemas.microsoft.com/office/drawing/2014/main" id="{86311B3F-A27A-1946-854E-B693BD5C8B0D}"/>
                  </a:ext>
                </a:extLst>
              </p:cNvPr>
              <p:cNvSpPr txBox="1"/>
              <p:nvPr/>
            </p:nvSpPr>
            <p:spPr>
              <a:xfrm>
                <a:off x="4746677" y="486593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5" name="ZoneTexte 504">
                <a:extLst>
                  <a:ext uri="{FF2B5EF4-FFF2-40B4-BE49-F238E27FC236}">
                    <a16:creationId xmlns:a16="http://schemas.microsoft.com/office/drawing/2014/main" id="{86311B3F-A27A-1946-854E-B693BD5C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77" y="4865935"/>
                <a:ext cx="198516" cy="123111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8698DF20-4190-0045-B40E-0FAC7F52F670}"/>
              </a:ext>
            </a:extLst>
          </p:cNvPr>
          <p:cNvGrpSpPr/>
          <p:nvPr/>
        </p:nvGrpSpPr>
        <p:grpSpPr>
          <a:xfrm>
            <a:off x="2728576" y="4644900"/>
            <a:ext cx="1287286" cy="625440"/>
            <a:chOff x="2728576" y="4635375"/>
            <a:chExt cx="1287286" cy="625440"/>
          </a:xfrm>
        </p:grpSpPr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D3ED2593-29BE-8545-8ED4-F0CE993B26EF}"/>
                </a:ext>
              </a:extLst>
            </p:cNvPr>
            <p:cNvSpPr/>
            <p:nvPr/>
          </p:nvSpPr>
          <p:spPr>
            <a:xfrm>
              <a:off x="2877723" y="4929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19" name="ZoneTexte 518">
              <a:extLst>
                <a:ext uri="{FF2B5EF4-FFF2-40B4-BE49-F238E27FC236}">
                  <a16:creationId xmlns:a16="http://schemas.microsoft.com/office/drawing/2014/main" id="{08447D20-8889-DD46-9507-2E8AEE5FB0F7}"/>
                </a:ext>
              </a:extLst>
            </p:cNvPr>
            <p:cNvSpPr txBox="1"/>
            <p:nvPr/>
          </p:nvSpPr>
          <p:spPr>
            <a:xfrm>
              <a:off x="2899099" y="4939718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C48ACF2-4159-4345-A3E0-D63F2FD3E6F8}"/>
                </a:ext>
              </a:extLst>
            </p:cNvPr>
            <p:cNvCxnSpPr/>
            <p:nvPr/>
          </p:nvCxnSpPr>
          <p:spPr>
            <a:xfrm flipV="1">
              <a:off x="2792878" y="5017729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Arc 520">
              <a:extLst>
                <a:ext uri="{FF2B5EF4-FFF2-40B4-BE49-F238E27FC236}">
                  <a16:creationId xmlns:a16="http://schemas.microsoft.com/office/drawing/2014/main" id="{897E7610-AEC4-9D42-9305-ACCEA6B47A47}"/>
                </a:ext>
              </a:extLst>
            </p:cNvPr>
            <p:cNvSpPr/>
            <p:nvPr/>
          </p:nvSpPr>
          <p:spPr>
            <a:xfrm rot="10800000">
              <a:off x="2855027" y="4995348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ZoneTexte 521">
                  <a:extLst>
                    <a:ext uri="{FF2B5EF4-FFF2-40B4-BE49-F238E27FC236}">
                      <a16:creationId xmlns:a16="http://schemas.microsoft.com/office/drawing/2014/main" id="{75340E51-C8B8-3840-AD0F-60CC671E8F23}"/>
                    </a:ext>
                  </a:extLst>
                </p:cNvPr>
                <p:cNvSpPr txBox="1"/>
                <p:nvPr/>
              </p:nvSpPr>
              <p:spPr>
                <a:xfrm>
                  <a:off x="2895157" y="513770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22" name="ZoneTexte 521">
                  <a:extLst>
                    <a:ext uri="{FF2B5EF4-FFF2-40B4-BE49-F238E27FC236}">
                      <a16:creationId xmlns:a16="http://schemas.microsoft.com/office/drawing/2014/main" id="{75340E51-C8B8-3840-AD0F-60CC671E8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157" y="5137704"/>
                  <a:ext cx="198516" cy="123111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462D38D4-C37B-6445-9F48-E7A57085E4F4}"/>
                </a:ext>
              </a:extLst>
            </p:cNvPr>
            <p:cNvSpPr/>
            <p:nvPr/>
          </p:nvSpPr>
          <p:spPr>
            <a:xfrm>
              <a:off x="3608437" y="4993729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0A9226C5-1DBD-E94C-AF4A-AE8B918647D5}"/>
                </a:ext>
              </a:extLst>
            </p:cNvPr>
            <p:cNvCxnSpPr/>
            <p:nvPr/>
          </p:nvCxnSpPr>
          <p:spPr>
            <a:xfrm flipV="1">
              <a:off x="3518397" y="5017129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9A6F9F65-5F80-E944-BBCA-CF1B5A909C15}"/>
                </a:ext>
              </a:extLst>
            </p:cNvPr>
            <p:cNvSpPr/>
            <p:nvPr/>
          </p:nvSpPr>
          <p:spPr>
            <a:xfrm>
              <a:off x="3500397" y="50081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ZoneTexte 526">
                  <a:extLst>
                    <a:ext uri="{FF2B5EF4-FFF2-40B4-BE49-F238E27FC236}">
                      <a16:creationId xmlns:a16="http://schemas.microsoft.com/office/drawing/2014/main" id="{15F2CE93-C3CB-1B4B-A989-0B8F75831EF0}"/>
                    </a:ext>
                  </a:extLst>
                </p:cNvPr>
                <p:cNvSpPr txBox="1"/>
                <p:nvPr/>
              </p:nvSpPr>
              <p:spPr>
                <a:xfrm>
                  <a:off x="3614063" y="508157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27" name="ZoneTexte 526">
                  <a:extLst>
                    <a:ext uri="{FF2B5EF4-FFF2-40B4-BE49-F238E27FC236}">
                      <a16:creationId xmlns:a16="http://schemas.microsoft.com/office/drawing/2014/main" id="{15F2CE93-C3CB-1B4B-A989-0B8F75831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63" y="5081571"/>
                  <a:ext cx="198516" cy="1231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9" name="Connecteur droit avec flèche 528">
              <a:extLst>
                <a:ext uri="{FF2B5EF4-FFF2-40B4-BE49-F238E27FC236}">
                  <a16:creationId xmlns:a16="http://schemas.microsoft.com/office/drawing/2014/main" id="{D705B0ED-9F7C-ED41-BFF1-9013DB7C3BF4}"/>
                </a:ext>
              </a:extLst>
            </p:cNvPr>
            <p:cNvCxnSpPr/>
            <p:nvPr/>
          </p:nvCxnSpPr>
          <p:spPr>
            <a:xfrm>
              <a:off x="3614337" y="508157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0C9B8AC-E68E-F045-940C-DB7870B58D8D}"/>
                </a:ext>
              </a:extLst>
            </p:cNvPr>
            <p:cNvSpPr/>
            <p:nvPr/>
          </p:nvSpPr>
          <p:spPr>
            <a:xfrm>
              <a:off x="3465548" y="5175475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6D06DC12-3E74-124A-885A-81CE5C3CD8A2}"/>
                </a:ext>
              </a:extLst>
            </p:cNvPr>
            <p:cNvSpPr/>
            <p:nvPr/>
          </p:nvSpPr>
          <p:spPr>
            <a:xfrm>
              <a:off x="3500397" y="50081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87A4A64B-A7AA-9548-81D0-0692C805ECFA}"/>
                </a:ext>
              </a:extLst>
            </p:cNvPr>
            <p:cNvSpPr/>
            <p:nvPr/>
          </p:nvSpPr>
          <p:spPr>
            <a:xfrm>
              <a:off x="3222595" y="4993614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B22C1C16-9DF8-4F45-8B5D-D2FC20C02A89}"/>
                </a:ext>
              </a:extLst>
            </p:cNvPr>
            <p:cNvCxnSpPr/>
            <p:nvPr/>
          </p:nvCxnSpPr>
          <p:spPr>
            <a:xfrm flipV="1">
              <a:off x="3402595" y="5017014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FBF0CA89-6EB9-6240-BD8D-710C33564650}"/>
                </a:ext>
              </a:extLst>
            </p:cNvPr>
            <p:cNvCxnSpPr>
              <a:cxnSpLocks/>
              <a:stCxn id="518" idx="6"/>
            </p:cNvCxnSpPr>
            <p:nvPr/>
          </p:nvCxnSpPr>
          <p:spPr>
            <a:xfrm flipV="1">
              <a:off x="3057723" y="5017015"/>
              <a:ext cx="164832" cy="28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ZoneTexte 582">
                  <a:extLst>
                    <a:ext uri="{FF2B5EF4-FFF2-40B4-BE49-F238E27FC236}">
                      <a16:creationId xmlns:a16="http://schemas.microsoft.com/office/drawing/2014/main" id="{59B0D094-E736-B649-9910-C4C720594178}"/>
                    </a:ext>
                  </a:extLst>
                </p:cNvPr>
                <p:cNvSpPr txBox="1"/>
                <p:nvPr/>
              </p:nvSpPr>
              <p:spPr>
                <a:xfrm>
                  <a:off x="3228221" y="508145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83" name="ZoneTexte 582">
                  <a:extLst>
                    <a:ext uri="{FF2B5EF4-FFF2-40B4-BE49-F238E27FC236}">
                      <a16:creationId xmlns:a16="http://schemas.microsoft.com/office/drawing/2014/main" id="{59B0D094-E736-B649-9910-C4C720594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21" y="5081456"/>
                  <a:ext cx="198516" cy="1231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4" name="Connecteur droit avec flèche 583">
              <a:extLst>
                <a:ext uri="{FF2B5EF4-FFF2-40B4-BE49-F238E27FC236}">
                  <a16:creationId xmlns:a16="http://schemas.microsoft.com/office/drawing/2014/main" id="{EE59D043-4D1B-B74A-8625-FBABB975B052}"/>
                </a:ext>
              </a:extLst>
            </p:cNvPr>
            <p:cNvCxnSpPr/>
            <p:nvPr/>
          </p:nvCxnSpPr>
          <p:spPr>
            <a:xfrm>
              <a:off x="3228495" y="508145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A8665889-0A16-BF4F-9EC5-3B5AD38AEC96}"/>
                </a:ext>
              </a:extLst>
            </p:cNvPr>
            <p:cNvGrpSpPr/>
            <p:nvPr/>
          </p:nvGrpSpPr>
          <p:grpSpPr>
            <a:xfrm>
              <a:off x="2728576" y="5003303"/>
              <a:ext cx="111404" cy="36000"/>
              <a:chOff x="678151" y="2476581"/>
              <a:chExt cx="111404" cy="36000"/>
            </a:xfrm>
          </p:grpSpPr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C5CA22C4-3B10-2A49-A562-6D51008FDEFF}"/>
                  </a:ext>
                </a:extLst>
              </p:cNvPr>
              <p:cNvSpPr/>
              <p:nvPr/>
            </p:nvSpPr>
            <p:spPr>
              <a:xfrm>
                <a:off x="678151" y="2476581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13" name="Connecteur droit 612">
                <a:extLst>
                  <a:ext uri="{FF2B5EF4-FFF2-40B4-BE49-F238E27FC236}">
                    <a16:creationId xmlns:a16="http://schemas.microsoft.com/office/drawing/2014/main" id="{60E5E6BA-9A9B-0247-8FF0-9260A266BCA2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F7E03D8D-CEBD-C54A-8A0A-0E039DD321E5}"/>
                </a:ext>
              </a:extLst>
            </p:cNvPr>
            <p:cNvSpPr/>
            <p:nvPr/>
          </p:nvSpPr>
          <p:spPr>
            <a:xfrm rot="5400000">
              <a:off x="3880899" y="501428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93D2F136-E099-6B42-9206-624B47D04362}"/>
                </a:ext>
              </a:extLst>
            </p:cNvPr>
            <p:cNvCxnSpPr/>
            <p:nvPr/>
          </p:nvCxnSpPr>
          <p:spPr>
            <a:xfrm flipV="1">
              <a:off x="3788437" y="5017129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947E2B7A-4EF7-D541-A89C-6621F3193894}"/>
                </a:ext>
              </a:extLst>
            </p:cNvPr>
            <p:cNvSpPr/>
            <p:nvPr/>
          </p:nvSpPr>
          <p:spPr>
            <a:xfrm>
              <a:off x="3878437" y="500812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73D33087-45B4-B541-AA62-B1E0EE73672D}"/>
                </a:ext>
              </a:extLst>
            </p:cNvPr>
            <p:cNvSpPr/>
            <p:nvPr/>
          </p:nvSpPr>
          <p:spPr>
            <a:xfrm>
              <a:off x="3883615" y="500801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ZoneTexte 601">
                  <a:extLst>
                    <a:ext uri="{FF2B5EF4-FFF2-40B4-BE49-F238E27FC236}">
                      <a16:creationId xmlns:a16="http://schemas.microsoft.com/office/drawing/2014/main" id="{6FA555A4-9EE0-FC46-AA3D-EF91403971B7}"/>
                    </a:ext>
                  </a:extLst>
                </p:cNvPr>
                <p:cNvSpPr txBox="1"/>
                <p:nvPr/>
              </p:nvSpPr>
              <p:spPr>
                <a:xfrm>
                  <a:off x="3444179" y="50078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ZoneTexte 601">
                  <a:extLst>
                    <a:ext uri="{FF2B5EF4-FFF2-40B4-BE49-F238E27FC236}">
                      <a16:creationId xmlns:a16="http://schemas.microsoft.com/office/drawing/2014/main" id="{6FA555A4-9EE0-FC46-AA3D-EF9140397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79" y="5007869"/>
                  <a:ext cx="198516" cy="123111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ZoneTexte 603">
                  <a:extLst>
                    <a:ext uri="{FF2B5EF4-FFF2-40B4-BE49-F238E27FC236}">
                      <a16:creationId xmlns:a16="http://schemas.microsoft.com/office/drawing/2014/main" id="{7DDBFB80-9AE9-8C46-9641-FC9866057CCF}"/>
                    </a:ext>
                  </a:extLst>
                </p:cNvPr>
                <p:cNvSpPr txBox="1"/>
                <p:nvPr/>
              </p:nvSpPr>
              <p:spPr>
                <a:xfrm>
                  <a:off x="3817346" y="501218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ZoneTexte 603">
                  <a:extLst>
                    <a:ext uri="{FF2B5EF4-FFF2-40B4-BE49-F238E27FC236}">
                      <a16:creationId xmlns:a16="http://schemas.microsoft.com/office/drawing/2014/main" id="{7DDBFB80-9AE9-8C46-9641-FC986605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46" y="5012188"/>
                  <a:ext cx="198516" cy="123111"/>
                </a:xfrm>
                <a:prstGeom prst="rect">
                  <a:avLst/>
                </a:prstGeom>
                <a:blipFill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5" name="Ellipse 604">
              <a:extLst>
                <a:ext uri="{FF2B5EF4-FFF2-40B4-BE49-F238E27FC236}">
                  <a16:creationId xmlns:a16="http://schemas.microsoft.com/office/drawing/2014/main" id="{40E4168A-5023-144C-A323-016D5FD4992C}"/>
                </a:ext>
              </a:extLst>
            </p:cNvPr>
            <p:cNvSpPr/>
            <p:nvPr/>
          </p:nvSpPr>
          <p:spPr>
            <a:xfrm>
              <a:off x="3425971" y="475474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7" name="Connecteur droit avec flèche 606">
              <a:extLst>
                <a:ext uri="{FF2B5EF4-FFF2-40B4-BE49-F238E27FC236}">
                  <a16:creationId xmlns:a16="http://schemas.microsoft.com/office/drawing/2014/main" id="{118FF8F4-27AB-DD40-AFFF-55F9A3C56B16}"/>
                </a:ext>
              </a:extLst>
            </p:cNvPr>
            <p:cNvCxnSpPr/>
            <p:nvPr/>
          </p:nvCxnSpPr>
          <p:spPr>
            <a:xfrm flipV="1">
              <a:off x="3516331" y="4781326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FFB547EC-12AF-2145-97F3-686CA3EDCACE}"/>
                </a:ext>
              </a:extLst>
            </p:cNvPr>
            <p:cNvGrpSpPr/>
            <p:nvPr/>
          </p:nvGrpSpPr>
          <p:grpSpPr>
            <a:xfrm>
              <a:off x="3470671" y="463537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F298ABC0-C151-4848-BBC0-B24A97D118D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1" name="Connecteur droit 610">
                <a:extLst>
                  <a:ext uri="{FF2B5EF4-FFF2-40B4-BE49-F238E27FC236}">
                    <a16:creationId xmlns:a16="http://schemas.microsoft.com/office/drawing/2014/main" id="{45F3AB15-C130-2D4D-B386-0BA2411BB59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ZoneTexte 608">
                  <a:extLst>
                    <a:ext uri="{FF2B5EF4-FFF2-40B4-BE49-F238E27FC236}">
                      <a16:creationId xmlns:a16="http://schemas.microsoft.com/office/drawing/2014/main" id="{841B8E37-4FF0-1D40-8892-8FB1780AE1DE}"/>
                    </a:ext>
                  </a:extLst>
                </p:cNvPr>
                <p:cNvSpPr txBox="1"/>
                <p:nvPr/>
              </p:nvSpPr>
              <p:spPr>
                <a:xfrm>
                  <a:off x="3586560" y="4690604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09" name="ZoneTexte 608">
                  <a:extLst>
                    <a:ext uri="{FF2B5EF4-FFF2-40B4-BE49-F238E27FC236}">
                      <a16:creationId xmlns:a16="http://schemas.microsoft.com/office/drawing/2014/main" id="{841B8E37-4FF0-1D40-8892-8FB1780AE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560" y="4690604"/>
                  <a:ext cx="142844" cy="123111"/>
                </a:xfrm>
                <a:prstGeom prst="rect">
                  <a:avLst/>
                </a:prstGeom>
                <a:blipFill>
                  <a:blip r:embed="rId15"/>
                  <a:stretch>
                    <a:fillRect l="-15385" b="-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6" name="Groupe 615">
            <a:extLst>
              <a:ext uri="{FF2B5EF4-FFF2-40B4-BE49-F238E27FC236}">
                <a16:creationId xmlns:a16="http://schemas.microsoft.com/office/drawing/2014/main" id="{39A628A9-9C75-6C40-8BFA-F3ECBEBAA1FB}"/>
              </a:ext>
            </a:extLst>
          </p:cNvPr>
          <p:cNvGrpSpPr/>
          <p:nvPr/>
        </p:nvGrpSpPr>
        <p:grpSpPr>
          <a:xfrm>
            <a:off x="1664310" y="3311266"/>
            <a:ext cx="2355357" cy="979342"/>
            <a:chOff x="1202040" y="1907533"/>
            <a:chExt cx="2355357" cy="979342"/>
          </a:xfrm>
        </p:grpSpPr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AF213583-672E-2D40-B9DC-696C9122A748}"/>
                </a:ext>
              </a:extLst>
            </p:cNvPr>
            <p:cNvSpPr/>
            <p:nvPr/>
          </p:nvSpPr>
          <p:spPr>
            <a:xfrm>
              <a:off x="3233039" y="2026904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66AF6E4B-DB39-2549-90F2-261C65B046A5}"/>
                </a:ext>
              </a:extLst>
            </p:cNvPr>
            <p:cNvSpPr/>
            <p:nvPr/>
          </p:nvSpPr>
          <p:spPr>
            <a:xfrm>
              <a:off x="1357187" y="2395181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618" name="ZoneTexte 617">
              <a:extLst>
                <a:ext uri="{FF2B5EF4-FFF2-40B4-BE49-F238E27FC236}">
                  <a16:creationId xmlns:a16="http://schemas.microsoft.com/office/drawing/2014/main" id="{F9F22284-2F9D-414B-881F-24E54E587D70}"/>
                </a:ext>
              </a:extLst>
            </p:cNvPr>
            <p:cNvSpPr txBox="1"/>
            <p:nvPr/>
          </p:nvSpPr>
          <p:spPr>
            <a:xfrm>
              <a:off x="1378564" y="240506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54D8E876-E8C6-7842-9A92-0AF2B5949B59}"/>
                </a:ext>
              </a:extLst>
            </p:cNvPr>
            <p:cNvCxnSpPr/>
            <p:nvPr/>
          </p:nvCxnSpPr>
          <p:spPr>
            <a:xfrm flipV="1">
              <a:off x="1272343" y="2483073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Arc 619">
              <a:extLst>
                <a:ext uri="{FF2B5EF4-FFF2-40B4-BE49-F238E27FC236}">
                  <a16:creationId xmlns:a16="http://schemas.microsoft.com/office/drawing/2014/main" id="{06EDEEFD-7139-244C-BFCC-1066B0C06A78}"/>
                </a:ext>
              </a:extLst>
            </p:cNvPr>
            <p:cNvSpPr/>
            <p:nvPr/>
          </p:nvSpPr>
          <p:spPr>
            <a:xfrm rot="10800000">
              <a:off x="1334492" y="246069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FF000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ZoneTexte 620">
                  <a:extLst>
                    <a:ext uri="{FF2B5EF4-FFF2-40B4-BE49-F238E27FC236}">
                      <a16:creationId xmlns:a16="http://schemas.microsoft.com/office/drawing/2014/main" id="{2F3A58C0-E12E-2F4D-9648-3C3231C26716}"/>
                    </a:ext>
                  </a:extLst>
                </p:cNvPr>
                <p:cNvSpPr txBox="1"/>
                <p:nvPr/>
              </p:nvSpPr>
              <p:spPr>
                <a:xfrm>
                  <a:off x="1374622" y="260304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24" name="ZoneTexte 7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622" y="2603048"/>
                  <a:ext cx="198516" cy="1231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43CF3687-1E51-0A47-887D-05CAEBD5FC7E}"/>
                </a:ext>
              </a:extLst>
            </p:cNvPr>
            <p:cNvSpPr/>
            <p:nvPr/>
          </p:nvSpPr>
          <p:spPr>
            <a:xfrm>
              <a:off x="1711515" y="246038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23" name="Connecteur droit 622">
              <a:extLst>
                <a:ext uri="{FF2B5EF4-FFF2-40B4-BE49-F238E27FC236}">
                  <a16:creationId xmlns:a16="http://schemas.microsoft.com/office/drawing/2014/main" id="{B5DA9584-DA58-364C-98A1-07BB3D1A5AEE}"/>
                </a:ext>
              </a:extLst>
            </p:cNvPr>
            <p:cNvCxnSpPr/>
            <p:nvPr/>
          </p:nvCxnSpPr>
          <p:spPr>
            <a:xfrm flipV="1">
              <a:off x="1891515" y="24837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AA05556E-7712-984E-89E8-8BAF6DCDF827}"/>
                </a:ext>
              </a:extLst>
            </p:cNvPr>
            <p:cNvCxnSpPr>
              <a:stCxn id="617" idx="6"/>
            </p:cNvCxnSpPr>
            <p:nvPr/>
          </p:nvCxnSpPr>
          <p:spPr>
            <a:xfrm flipV="1">
              <a:off x="1552418" y="2483784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023B607A-FAC0-5F46-9A3B-A77943BCB77C}"/>
                </a:ext>
              </a:extLst>
            </p:cNvPr>
            <p:cNvSpPr/>
            <p:nvPr/>
          </p:nvSpPr>
          <p:spPr>
            <a:xfrm>
              <a:off x="1981515" y="248039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ZoneTexte 625">
                  <a:extLst>
                    <a:ext uri="{FF2B5EF4-FFF2-40B4-BE49-F238E27FC236}">
                      <a16:creationId xmlns:a16="http://schemas.microsoft.com/office/drawing/2014/main" id="{74417224-ADF1-014F-B0CB-A84BF2E37AE4}"/>
                    </a:ext>
                  </a:extLst>
                </p:cNvPr>
                <p:cNvSpPr txBox="1"/>
                <p:nvPr/>
              </p:nvSpPr>
              <p:spPr>
                <a:xfrm>
                  <a:off x="1717141" y="254822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9" name="ZoneTexte 7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141" y="2548226"/>
                  <a:ext cx="198516" cy="12311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7" name="Connecteur droit avec flèche 626">
              <a:extLst>
                <a:ext uri="{FF2B5EF4-FFF2-40B4-BE49-F238E27FC236}">
                  <a16:creationId xmlns:a16="http://schemas.microsoft.com/office/drawing/2014/main" id="{9FF6042D-02BD-7344-9E84-B884BC2FD231}"/>
                </a:ext>
              </a:extLst>
            </p:cNvPr>
            <p:cNvCxnSpPr/>
            <p:nvPr/>
          </p:nvCxnSpPr>
          <p:spPr>
            <a:xfrm>
              <a:off x="1717415" y="254822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E5A75A72-1E1F-D64A-8E6D-D0E780DEC14F}"/>
                </a:ext>
              </a:extLst>
            </p:cNvPr>
            <p:cNvSpPr/>
            <p:nvPr/>
          </p:nvSpPr>
          <p:spPr>
            <a:xfrm>
              <a:off x="2089555" y="246368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AF78E467-76E3-D44F-B48D-7E44AE24D128}"/>
                </a:ext>
              </a:extLst>
            </p:cNvPr>
            <p:cNvCxnSpPr/>
            <p:nvPr/>
          </p:nvCxnSpPr>
          <p:spPr>
            <a:xfrm flipV="1">
              <a:off x="2269555" y="24870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A110FBD4-4DDB-A94A-87F8-CEE1445AA31F}"/>
                </a:ext>
              </a:extLst>
            </p:cNvPr>
            <p:cNvCxnSpPr/>
            <p:nvPr/>
          </p:nvCxnSpPr>
          <p:spPr>
            <a:xfrm flipV="1">
              <a:off x="1999515" y="248708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300CA1F3-0E95-A049-96CF-13D4F121C8CD}"/>
                </a:ext>
              </a:extLst>
            </p:cNvPr>
            <p:cNvSpPr/>
            <p:nvPr/>
          </p:nvSpPr>
          <p:spPr>
            <a:xfrm>
              <a:off x="2359555" y="24780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791CEB1C-7316-5344-8DC9-312B7D8EC41E}"/>
                </a:ext>
              </a:extLst>
            </p:cNvPr>
            <p:cNvSpPr/>
            <p:nvPr/>
          </p:nvSpPr>
          <p:spPr>
            <a:xfrm>
              <a:off x="1981515" y="24780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ZoneTexte 635">
                  <a:extLst>
                    <a:ext uri="{FF2B5EF4-FFF2-40B4-BE49-F238E27FC236}">
                      <a16:creationId xmlns:a16="http://schemas.microsoft.com/office/drawing/2014/main" id="{F28BFE63-CEE9-E541-B226-D3218EAAE422}"/>
                    </a:ext>
                  </a:extLst>
                </p:cNvPr>
                <p:cNvSpPr txBox="1"/>
                <p:nvPr/>
              </p:nvSpPr>
              <p:spPr>
                <a:xfrm>
                  <a:off x="2095181" y="255152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36" name="ZoneTexte 7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181" y="2551526"/>
                  <a:ext cx="198516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Connecteur droit avec flèche 636">
              <a:extLst>
                <a:ext uri="{FF2B5EF4-FFF2-40B4-BE49-F238E27FC236}">
                  <a16:creationId xmlns:a16="http://schemas.microsoft.com/office/drawing/2014/main" id="{CF343B9D-A953-644A-9F68-FC55E45E588D}"/>
                </a:ext>
              </a:extLst>
            </p:cNvPr>
            <p:cNvCxnSpPr/>
            <p:nvPr/>
          </p:nvCxnSpPr>
          <p:spPr>
            <a:xfrm>
              <a:off x="2095455" y="255152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0E05DA91-7BA4-4744-BDB2-7C0C785C4083}"/>
                </a:ext>
              </a:extLst>
            </p:cNvPr>
            <p:cNvSpPr/>
            <p:nvPr/>
          </p:nvSpPr>
          <p:spPr>
            <a:xfrm>
              <a:off x="1900102" y="258087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C3F14601-3BEE-C94E-B980-11E87A3D788C}"/>
                </a:ext>
              </a:extLst>
            </p:cNvPr>
            <p:cNvCxnSpPr/>
            <p:nvPr/>
          </p:nvCxnSpPr>
          <p:spPr>
            <a:xfrm flipV="1">
              <a:off x="1990462" y="2490875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avec flèche 640">
              <a:extLst>
                <a:ext uri="{FF2B5EF4-FFF2-40B4-BE49-F238E27FC236}">
                  <a16:creationId xmlns:a16="http://schemas.microsoft.com/office/drawing/2014/main" id="{201ACBA3-D32F-A54E-B6C1-249FEA867C2A}"/>
                </a:ext>
              </a:extLst>
            </p:cNvPr>
            <p:cNvCxnSpPr/>
            <p:nvPr/>
          </p:nvCxnSpPr>
          <p:spPr>
            <a:xfrm flipV="1">
              <a:off x="1990462" y="2580875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" name="ZoneTexte 641">
                  <a:extLst>
                    <a:ext uri="{FF2B5EF4-FFF2-40B4-BE49-F238E27FC236}">
                      <a16:creationId xmlns:a16="http://schemas.microsoft.com/office/drawing/2014/main" id="{C3F2574D-4B66-4B46-A027-1F54C5632FB4}"/>
                    </a:ext>
                  </a:extLst>
                </p:cNvPr>
                <p:cNvSpPr txBox="1"/>
                <p:nvPr/>
              </p:nvSpPr>
              <p:spPr>
                <a:xfrm>
                  <a:off x="2058283" y="2670875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41" name="ZoneTexte 7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3" y="2670875"/>
                  <a:ext cx="142844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0833" r="-416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290AC477-687F-5C4A-AEF4-4E24F87B03B1}"/>
                </a:ext>
              </a:extLst>
            </p:cNvPr>
            <p:cNvGrpSpPr/>
            <p:nvPr/>
          </p:nvGrpSpPr>
          <p:grpSpPr>
            <a:xfrm>
              <a:off x="1941912" y="2850875"/>
              <a:ext cx="91036" cy="36000"/>
              <a:chOff x="2356381" y="896779"/>
              <a:chExt cx="91036" cy="36000"/>
            </a:xfrm>
          </p:grpSpPr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D8F0A4BF-1FF4-0C41-B52B-3A3FE88A95CF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53F47B08-47F9-BF41-B932-DD9B2CFE601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6" name="Connecteur droit 645">
              <a:extLst>
                <a:ext uri="{FF2B5EF4-FFF2-40B4-BE49-F238E27FC236}">
                  <a16:creationId xmlns:a16="http://schemas.microsoft.com/office/drawing/2014/main" id="{C981FBA1-5DA3-0E48-86FD-0563ABCE4DB5}"/>
                </a:ext>
              </a:extLst>
            </p:cNvPr>
            <p:cNvCxnSpPr/>
            <p:nvPr/>
          </p:nvCxnSpPr>
          <p:spPr>
            <a:xfrm flipV="1">
              <a:off x="2370106" y="2487084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8377BE57-2A21-A148-AE18-9FD2AED4D1F0}"/>
                </a:ext>
              </a:extLst>
            </p:cNvPr>
            <p:cNvSpPr/>
            <p:nvPr/>
          </p:nvSpPr>
          <p:spPr>
            <a:xfrm>
              <a:off x="2325514" y="2659885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CBBBFCA0-7C39-8D43-92E4-A0493FECF520}"/>
                </a:ext>
              </a:extLst>
            </p:cNvPr>
            <p:cNvCxnSpPr/>
            <p:nvPr/>
          </p:nvCxnSpPr>
          <p:spPr>
            <a:xfrm>
              <a:off x="2323133" y="2651101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4308002A-9794-C742-9599-072668826ACF}"/>
                </a:ext>
              </a:extLst>
            </p:cNvPr>
            <p:cNvCxnSpPr/>
            <p:nvPr/>
          </p:nvCxnSpPr>
          <p:spPr>
            <a:xfrm>
              <a:off x="2323133" y="2683571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1" name="Groupe 650">
              <a:extLst>
                <a:ext uri="{FF2B5EF4-FFF2-40B4-BE49-F238E27FC236}">
                  <a16:creationId xmlns:a16="http://schemas.microsoft.com/office/drawing/2014/main" id="{B0C515B9-495B-BF49-A38A-5723908A08AA}"/>
                </a:ext>
              </a:extLst>
            </p:cNvPr>
            <p:cNvGrpSpPr/>
            <p:nvPr/>
          </p:nvGrpSpPr>
          <p:grpSpPr>
            <a:xfrm>
              <a:off x="2322097" y="2847084"/>
              <a:ext cx="91036" cy="36000"/>
              <a:chOff x="2356381" y="896779"/>
              <a:chExt cx="91036" cy="36000"/>
            </a:xfrm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F7461A18-5CC5-C440-8924-5BEAE678A8B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1B83AD05-4C82-8843-A45C-6A1BEDF3014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82BCD967-7D04-4B48-A4A1-0AE2CC02C094}"/>
                </a:ext>
              </a:extLst>
            </p:cNvPr>
            <p:cNvSpPr/>
            <p:nvPr/>
          </p:nvSpPr>
          <p:spPr>
            <a:xfrm>
              <a:off x="2467536" y="246243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AE17B6EE-F8E0-0946-B6C7-473C617AF754}"/>
                </a:ext>
              </a:extLst>
            </p:cNvPr>
            <p:cNvCxnSpPr/>
            <p:nvPr/>
          </p:nvCxnSpPr>
          <p:spPr>
            <a:xfrm flipV="1">
              <a:off x="2647536" y="248583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04D0F333-11DC-1447-B6F4-739F1BED1249}"/>
                </a:ext>
              </a:extLst>
            </p:cNvPr>
            <p:cNvCxnSpPr/>
            <p:nvPr/>
          </p:nvCxnSpPr>
          <p:spPr>
            <a:xfrm flipV="1">
              <a:off x="2377496" y="248583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7693C036-E93B-2F47-8333-06BB473F54F1}"/>
                </a:ext>
              </a:extLst>
            </p:cNvPr>
            <p:cNvSpPr/>
            <p:nvPr/>
          </p:nvSpPr>
          <p:spPr>
            <a:xfrm>
              <a:off x="2737536" y="24768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64" name="Ellipse 663">
              <a:extLst>
                <a:ext uri="{FF2B5EF4-FFF2-40B4-BE49-F238E27FC236}">
                  <a16:creationId xmlns:a16="http://schemas.microsoft.com/office/drawing/2014/main" id="{0D7F369F-5F74-AE43-B474-BA30D237DE16}"/>
                </a:ext>
              </a:extLst>
            </p:cNvPr>
            <p:cNvSpPr/>
            <p:nvPr/>
          </p:nvSpPr>
          <p:spPr>
            <a:xfrm>
              <a:off x="2359496" y="247683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ZoneTexte 664">
                  <a:extLst>
                    <a:ext uri="{FF2B5EF4-FFF2-40B4-BE49-F238E27FC236}">
                      <a16:creationId xmlns:a16="http://schemas.microsoft.com/office/drawing/2014/main" id="{45B001C7-8E93-574F-A320-1B38FD28223E}"/>
                    </a:ext>
                  </a:extLst>
                </p:cNvPr>
                <p:cNvSpPr txBox="1"/>
                <p:nvPr/>
              </p:nvSpPr>
              <p:spPr>
                <a:xfrm>
                  <a:off x="2473162" y="255028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53" name="ZoneTexte 7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162" y="2550281"/>
                  <a:ext cx="198516" cy="12311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6" name="Connecteur droit avec flèche 665">
              <a:extLst>
                <a:ext uri="{FF2B5EF4-FFF2-40B4-BE49-F238E27FC236}">
                  <a16:creationId xmlns:a16="http://schemas.microsoft.com/office/drawing/2014/main" id="{C2F680B2-352F-214F-B824-568E5F9A689F}"/>
                </a:ext>
              </a:extLst>
            </p:cNvPr>
            <p:cNvCxnSpPr/>
            <p:nvPr/>
          </p:nvCxnSpPr>
          <p:spPr>
            <a:xfrm>
              <a:off x="2473436" y="255028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BD9FE190-1D35-8743-BC71-61D44F1F66BB}"/>
                </a:ext>
              </a:extLst>
            </p:cNvPr>
            <p:cNvSpPr/>
            <p:nvPr/>
          </p:nvSpPr>
          <p:spPr>
            <a:xfrm>
              <a:off x="2845703" y="246496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A32AF85-CF2E-6546-B941-7880082AFE37}"/>
                </a:ext>
              </a:extLst>
            </p:cNvPr>
            <p:cNvCxnSpPr/>
            <p:nvPr/>
          </p:nvCxnSpPr>
          <p:spPr>
            <a:xfrm flipV="1">
              <a:off x="3025703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6BCFE24D-254A-1043-8820-0363CF87C0B1}"/>
                </a:ext>
              </a:extLst>
            </p:cNvPr>
            <p:cNvCxnSpPr/>
            <p:nvPr/>
          </p:nvCxnSpPr>
          <p:spPr>
            <a:xfrm flipV="1">
              <a:off x="2755663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267F7BAE-5435-404B-A70B-C6BCB98F65A9}"/>
                </a:ext>
              </a:extLst>
            </p:cNvPr>
            <p:cNvSpPr/>
            <p:nvPr/>
          </p:nvSpPr>
          <p:spPr>
            <a:xfrm>
              <a:off x="3115703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00C8E594-4925-6542-96C1-3AD5B2A3E7B4}"/>
                </a:ext>
              </a:extLst>
            </p:cNvPr>
            <p:cNvSpPr/>
            <p:nvPr/>
          </p:nvSpPr>
          <p:spPr>
            <a:xfrm>
              <a:off x="2737663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2" name="ZoneTexte 671">
                  <a:extLst>
                    <a:ext uri="{FF2B5EF4-FFF2-40B4-BE49-F238E27FC236}">
                      <a16:creationId xmlns:a16="http://schemas.microsoft.com/office/drawing/2014/main" id="{71D4B347-57F8-064F-98DC-882888BB1C1F}"/>
                    </a:ext>
                  </a:extLst>
                </p:cNvPr>
                <p:cNvSpPr txBox="1"/>
                <p:nvPr/>
              </p:nvSpPr>
              <p:spPr>
                <a:xfrm>
                  <a:off x="2851329" y="25528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60" name="ZoneTexte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29" y="2552805"/>
                  <a:ext cx="198516" cy="12311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3" name="Connecteur droit avec flèche 672">
              <a:extLst>
                <a:ext uri="{FF2B5EF4-FFF2-40B4-BE49-F238E27FC236}">
                  <a16:creationId xmlns:a16="http://schemas.microsoft.com/office/drawing/2014/main" id="{6E83347E-744D-5041-B238-B3E0DF4981E5}"/>
                </a:ext>
              </a:extLst>
            </p:cNvPr>
            <p:cNvCxnSpPr/>
            <p:nvPr/>
          </p:nvCxnSpPr>
          <p:spPr>
            <a:xfrm>
              <a:off x="2851603" y="25528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3190F3E4-8539-094A-8A89-3B7905B35A53}"/>
                </a:ext>
              </a:extLst>
            </p:cNvPr>
            <p:cNvCxnSpPr/>
            <p:nvPr/>
          </p:nvCxnSpPr>
          <p:spPr>
            <a:xfrm flipV="1">
              <a:off x="3126254" y="2485713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0B66CA8D-6ABB-3A4F-B951-DE5C9075B343}"/>
                </a:ext>
              </a:extLst>
            </p:cNvPr>
            <p:cNvSpPr/>
            <p:nvPr/>
          </p:nvSpPr>
          <p:spPr>
            <a:xfrm>
              <a:off x="3081662" y="265851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279BEA57-F66E-5B47-B925-C8347108F821}"/>
                </a:ext>
              </a:extLst>
            </p:cNvPr>
            <p:cNvCxnSpPr/>
            <p:nvPr/>
          </p:nvCxnSpPr>
          <p:spPr>
            <a:xfrm>
              <a:off x="3079281" y="2649730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A46D4774-067C-204D-8033-848A4040BF87}"/>
                </a:ext>
              </a:extLst>
            </p:cNvPr>
            <p:cNvCxnSpPr/>
            <p:nvPr/>
          </p:nvCxnSpPr>
          <p:spPr>
            <a:xfrm>
              <a:off x="3079281" y="2682200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33809086-0528-6F45-A666-F3BED93117B7}"/>
                </a:ext>
              </a:extLst>
            </p:cNvPr>
            <p:cNvGrpSpPr/>
            <p:nvPr/>
          </p:nvGrpSpPr>
          <p:grpSpPr>
            <a:xfrm>
              <a:off x="3078245" y="2845713"/>
              <a:ext cx="91036" cy="36000"/>
              <a:chOff x="2356381" y="896779"/>
              <a:chExt cx="91036" cy="36000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BBB32F8-7667-7A4C-ADA5-29D925FC221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4" name="Connecteur droit 703">
                <a:extLst>
                  <a:ext uri="{FF2B5EF4-FFF2-40B4-BE49-F238E27FC236}">
                    <a16:creationId xmlns:a16="http://schemas.microsoft.com/office/drawing/2014/main" id="{AD110975-5E21-4C42-86C4-479C04B6646C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6A07E60E-6FC8-F545-9910-FB698638E952}"/>
                </a:ext>
              </a:extLst>
            </p:cNvPr>
            <p:cNvSpPr/>
            <p:nvPr/>
          </p:nvSpPr>
          <p:spPr>
            <a:xfrm>
              <a:off x="3219790" y="246496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92CEB468-F722-8443-BF8A-7DE58F77146C}"/>
                </a:ext>
              </a:extLst>
            </p:cNvPr>
            <p:cNvCxnSpPr/>
            <p:nvPr/>
          </p:nvCxnSpPr>
          <p:spPr>
            <a:xfrm flipV="1">
              <a:off x="3399790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6131FCD9-3D14-1A41-A8D3-E90E1EA3687E}"/>
                </a:ext>
              </a:extLst>
            </p:cNvPr>
            <p:cNvCxnSpPr/>
            <p:nvPr/>
          </p:nvCxnSpPr>
          <p:spPr>
            <a:xfrm flipV="1">
              <a:off x="3129750" y="248836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Ellipse 681">
              <a:extLst>
                <a:ext uri="{FF2B5EF4-FFF2-40B4-BE49-F238E27FC236}">
                  <a16:creationId xmlns:a16="http://schemas.microsoft.com/office/drawing/2014/main" id="{0ACCE608-FADB-A943-A140-C9325DAE6858}"/>
                </a:ext>
              </a:extLst>
            </p:cNvPr>
            <p:cNvSpPr/>
            <p:nvPr/>
          </p:nvSpPr>
          <p:spPr>
            <a:xfrm>
              <a:off x="3116084" y="247936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" name="ZoneTexte 682">
                  <a:extLst>
                    <a:ext uri="{FF2B5EF4-FFF2-40B4-BE49-F238E27FC236}">
                      <a16:creationId xmlns:a16="http://schemas.microsoft.com/office/drawing/2014/main" id="{6A1A0CD4-55C4-754F-8F0E-3C64B5B4E2E0}"/>
                    </a:ext>
                  </a:extLst>
                </p:cNvPr>
                <p:cNvSpPr txBox="1"/>
                <p:nvPr/>
              </p:nvSpPr>
              <p:spPr>
                <a:xfrm>
                  <a:off x="3225416" y="25528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71" name="ZoneTexte 7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16" y="2552805"/>
                  <a:ext cx="198516" cy="12311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4" name="Connecteur droit avec flèche 683">
              <a:extLst>
                <a:ext uri="{FF2B5EF4-FFF2-40B4-BE49-F238E27FC236}">
                  <a16:creationId xmlns:a16="http://schemas.microsoft.com/office/drawing/2014/main" id="{A0A1200D-FB10-5F43-841C-2C2FCC6C5384}"/>
                </a:ext>
              </a:extLst>
            </p:cNvPr>
            <p:cNvCxnSpPr/>
            <p:nvPr/>
          </p:nvCxnSpPr>
          <p:spPr>
            <a:xfrm>
              <a:off x="3225690" y="255280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5" name="ZoneTexte 684">
                  <a:extLst>
                    <a:ext uri="{FF2B5EF4-FFF2-40B4-BE49-F238E27FC236}">
                      <a16:creationId xmlns:a16="http://schemas.microsoft.com/office/drawing/2014/main" id="{7CD4E57E-8421-9040-B8EF-C569FCAB76CF}"/>
                    </a:ext>
                  </a:extLst>
                </p:cNvPr>
                <p:cNvSpPr txBox="1"/>
                <p:nvPr/>
              </p:nvSpPr>
              <p:spPr>
                <a:xfrm>
                  <a:off x="2315245" y="24695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7" name="ZoneTexte 7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245" y="2469551"/>
                  <a:ext cx="198516" cy="12311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6" name="Groupe 685">
              <a:extLst>
                <a:ext uri="{FF2B5EF4-FFF2-40B4-BE49-F238E27FC236}">
                  <a16:creationId xmlns:a16="http://schemas.microsoft.com/office/drawing/2014/main" id="{5DD1220A-71B0-A84F-BA42-E060E6E5D863}"/>
                </a:ext>
              </a:extLst>
            </p:cNvPr>
            <p:cNvGrpSpPr/>
            <p:nvPr/>
          </p:nvGrpSpPr>
          <p:grpSpPr>
            <a:xfrm>
              <a:off x="1202040" y="2463890"/>
              <a:ext cx="111404" cy="36000"/>
              <a:chOff x="678151" y="2473406"/>
              <a:chExt cx="111404" cy="36000"/>
            </a:xfrm>
          </p:grpSpPr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B85DFBB-D381-4048-B418-454F826E55E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B79901A7-2206-5245-B3FA-7ACEDCF031A1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ZoneTexte 686">
                  <a:extLst>
                    <a:ext uri="{FF2B5EF4-FFF2-40B4-BE49-F238E27FC236}">
                      <a16:creationId xmlns:a16="http://schemas.microsoft.com/office/drawing/2014/main" id="{3F362B8C-44E5-CE48-8AFA-34B63D1A215A}"/>
                    </a:ext>
                  </a:extLst>
                </p:cNvPr>
                <p:cNvSpPr txBox="1"/>
                <p:nvPr/>
              </p:nvSpPr>
              <p:spPr>
                <a:xfrm>
                  <a:off x="1931664" y="24728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9" name="ZoneTexte 7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64" y="2472872"/>
                  <a:ext cx="198516" cy="123111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ZoneTexte 687">
                  <a:extLst>
                    <a:ext uri="{FF2B5EF4-FFF2-40B4-BE49-F238E27FC236}">
                      <a16:creationId xmlns:a16="http://schemas.microsoft.com/office/drawing/2014/main" id="{71263469-22B7-CD4D-B805-473FB18FDB3D}"/>
                    </a:ext>
                  </a:extLst>
                </p:cNvPr>
                <p:cNvSpPr txBox="1"/>
                <p:nvPr/>
              </p:nvSpPr>
              <p:spPr>
                <a:xfrm>
                  <a:off x="2684773" y="24818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0" name="ZoneTexte 7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73" y="2481810"/>
                  <a:ext cx="198516" cy="12311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ZoneTexte 688">
                  <a:extLst>
                    <a:ext uri="{FF2B5EF4-FFF2-40B4-BE49-F238E27FC236}">
                      <a16:creationId xmlns:a16="http://schemas.microsoft.com/office/drawing/2014/main" id="{0ECD7520-88FD-DF4F-862A-2F91FD50B2C6}"/>
                    </a:ext>
                  </a:extLst>
                </p:cNvPr>
                <p:cNvSpPr txBox="1"/>
                <p:nvPr/>
              </p:nvSpPr>
              <p:spPr>
                <a:xfrm>
                  <a:off x="3059880" y="2481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ZoneTexte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80" y="2481605"/>
                  <a:ext cx="198516" cy="12311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ZoneTexte 689">
                  <a:extLst>
                    <a:ext uri="{FF2B5EF4-FFF2-40B4-BE49-F238E27FC236}">
                      <a16:creationId xmlns:a16="http://schemas.microsoft.com/office/drawing/2014/main" id="{D6E0637B-B5EA-8B40-9DB1-6961A03839FC}"/>
                    </a:ext>
                  </a:extLst>
                </p:cNvPr>
                <p:cNvSpPr txBox="1"/>
                <p:nvPr/>
              </p:nvSpPr>
              <p:spPr>
                <a:xfrm>
                  <a:off x="3358881" y="24816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7" name="ZoneTexte 7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881" y="2481605"/>
                  <a:ext cx="198516" cy="123111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Connecteur droit avec flèche 692">
              <a:extLst>
                <a:ext uri="{FF2B5EF4-FFF2-40B4-BE49-F238E27FC236}">
                  <a16:creationId xmlns:a16="http://schemas.microsoft.com/office/drawing/2014/main" id="{50EF68B8-20DD-E341-9423-9FB59D4A2CDA}"/>
                </a:ext>
              </a:extLst>
            </p:cNvPr>
            <p:cNvCxnSpPr/>
            <p:nvPr/>
          </p:nvCxnSpPr>
          <p:spPr>
            <a:xfrm flipV="1">
              <a:off x="3323399" y="2065910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4" name="ZoneTexte 693">
              <a:extLst>
                <a:ext uri="{FF2B5EF4-FFF2-40B4-BE49-F238E27FC236}">
                  <a16:creationId xmlns:a16="http://schemas.microsoft.com/office/drawing/2014/main" id="{A31E9C83-AADD-0641-9502-4FF19B789284}"/>
                </a:ext>
              </a:extLst>
            </p:cNvPr>
            <p:cNvSpPr txBox="1"/>
            <p:nvPr/>
          </p:nvSpPr>
          <p:spPr>
            <a:xfrm>
              <a:off x="3287204" y="2116904"/>
              <a:ext cx="142844" cy="153888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endParaRPr lang="fr-FR" sz="1000" b="0" dirty="0"/>
            </a:p>
          </p:txBody>
        </p:sp>
        <p:grpSp>
          <p:nvGrpSpPr>
            <p:cNvPr id="695" name="Groupe 694">
              <a:extLst>
                <a:ext uri="{FF2B5EF4-FFF2-40B4-BE49-F238E27FC236}">
                  <a16:creationId xmlns:a16="http://schemas.microsoft.com/office/drawing/2014/main" id="{9D648314-0195-3B44-8E00-1C793D18CCCF}"/>
                </a:ext>
              </a:extLst>
            </p:cNvPr>
            <p:cNvGrpSpPr/>
            <p:nvPr/>
          </p:nvGrpSpPr>
          <p:grpSpPr>
            <a:xfrm>
              <a:off x="3280043" y="1907533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BABFE84-938A-4240-B5D0-7C3B23497D1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AB8C8D6E-09DF-7444-BF07-BD3E1A3711F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ZoneTexte 695">
                  <a:extLst>
                    <a:ext uri="{FF2B5EF4-FFF2-40B4-BE49-F238E27FC236}">
                      <a16:creationId xmlns:a16="http://schemas.microsoft.com/office/drawing/2014/main" id="{C43784E1-B7BB-B947-A479-84ED405510CF}"/>
                    </a:ext>
                  </a:extLst>
                </p:cNvPr>
                <p:cNvSpPr txBox="1"/>
                <p:nvPr/>
              </p:nvSpPr>
              <p:spPr>
                <a:xfrm>
                  <a:off x="3408275" y="1919253"/>
                  <a:ext cx="142844" cy="3527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800" b="0" dirty="0"/>
                </a:p>
                <a:p>
                  <a:endParaRPr lang="fr-FR" sz="800" b="0" dirty="0"/>
                </a:p>
              </p:txBody>
            </p:sp>
          </mc:Choice>
          <mc:Fallback xmlns="">
            <p:sp>
              <p:nvSpPr>
                <p:cNvPr id="794" name="ZoneTexte 7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275" y="1919253"/>
                  <a:ext cx="142844" cy="352725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 l="-17391" t="-17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7" name="Connecteur droit 696">
              <a:extLst>
                <a:ext uri="{FF2B5EF4-FFF2-40B4-BE49-F238E27FC236}">
                  <a16:creationId xmlns:a16="http://schemas.microsoft.com/office/drawing/2014/main" id="{11DA5A69-8FCB-6341-8CA3-D14F7FAAE9DF}"/>
                </a:ext>
              </a:extLst>
            </p:cNvPr>
            <p:cNvCxnSpPr/>
            <p:nvPr/>
          </p:nvCxnSpPr>
          <p:spPr>
            <a:xfrm>
              <a:off x="3316607" y="2282768"/>
              <a:ext cx="173487" cy="2017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Ellipse 697">
              <a:extLst>
                <a:ext uri="{FF2B5EF4-FFF2-40B4-BE49-F238E27FC236}">
                  <a16:creationId xmlns:a16="http://schemas.microsoft.com/office/drawing/2014/main" id="{E82C3100-E8AE-F84F-8E6E-02480C42EAAD}"/>
                </a:ext>
              </a:extLst>
            </p:cNvPr>
            <p:cNvSpPr/>
            <p:nvPr/>
          </p:nvSpPr>
          <p:spPr>
            <a:xfrm>
              <a:off x="3486618" y="247099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sp>
        <p:nvSpPr>
          <p:cNvPr id="709" name="Ellipse 708">
            <a:extLst>
              <a:ext uri="{FF2B5EF4-FFF2-40B4-BE49-F238E27FC236}">
                <a16:creationId xmlns:a16="http://schemas.microsoft.com/office/drawing/2014/main" id="{3F795D7F-2091-B14F-A5A6-D38A011EAE94}"/>
              </a:ext>
            </a:extLst>
          </p:cNvPr>
          <p:cNvSpPr/>
          <p:nvPr/>
        </p:nvSpPr>
        <p:spPr>
          <a:xfrm>
            <a:off x="4516212" y="501298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2EA6350E-4E63-AD4F-9E1F-77D6356B24EB}"/>
              </a:ext>
            </a:extLst>
          </p:cNvPr>
          <p:cNvCxnSpPr>
            <a:cxnSpLocks/>
            <a:stCxn id="698" idx="6"/>
            <a:endCxn id="479" idx="6"/>
          </p:cNvCxnSpPr>
          <p:nvPr/>
        </p:nvCxnSpPr>
        <p:spPr>
          <a:xfrm>
            <a:off x="3966888" y="3883730"/>
            <a:ext cx="560756" cy="4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>
            <a:extLst>
              <a:ext uri="{FF2B5EF4-FFF2-40B4-BE49-F238E27FC236}">
                <a16:creationId xmlns:a16="http://schemas.microsoft.com/office/drawing/2014/main" id="{8EF4C7F8-1B4C-4B44-B9F5-AAB6CA1AB2CC}"/>
              </a:ext>
            </a:extLst>
          </p:cNvPr>
          <p:cNvCxnSpPr>
            <a:cxnSpLocks/>
            <a:endCxn id="709" idx="5"/>
          </p:cNvCxnSpPr>
          <p:nvPr/>
        </p:nvCxnSpPr>
        <p:spPr>
          <a:xfrm>
            <a:off x="3920315" y="5028346"/>
            <a:ext cx="6112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18E1CA1A-5E06-A541-8AB0-173120A04590}"/>
              </a:ext>
            </a:extLst>
          </p:cNvPr>
          <p:cNvCxnSpPr>
            <a:cxnSpLocks/>
          </p:cNvCxnSpPr>
          <p:nvPr/>
        </p:nvCxnSpPr>
        <p:spPr>
          <a:xfrm>
            <a:off x="4901905" y="5028362"/>
            <a:ext cx="164387" cy="372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3" name="Groupe 712">
            <a:extLst>
              <a:ext uri="{FF2B5EF4-FFF2-40B4-BE49-F238E27FC236}">
                <a16:creationId xmlns:a16="http://schemas.microsoft.com/office/drawing/2014/main" id="{14C2D314-C39B-CB48-8282-D8A03955EE0D}"/>
              </a:ext>
            </a:extLst>
          </p:cNvPr>
          <p:cNvGrpSpPr/>
          <p:nvPr/>
        </p:nvGrpSpPr>
        <p:grpSpPr>
          <a:xfrm>
            <a:off x="817213" y="7105620"/>
            <a:ext cx="2989341" cy="1018941"/>
            <a:chOff x="158922" y="4360057"/>
            <a:chExt cx="2989341" cy="1018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ZoneTexte 713">
                  <a:extLst>
                    <a:ext uri="{FF2B5EF4-FFF2-40B4-BE49-F238E27FC236}">
                      <a16:creationId xmlns:a16="http://schemas.microsoft.com/office/drawing/2014/main" id="{F75CF70A-B24D-3645-9FD4-99A9BDBCA8D6}"/>
                    </a:ext>
                  </a:extLst>
                </p:cNvPr>
                <p:cNvSpPr txBox="1"/>
                <p:nvPr/>
              </p:nvSpPr>
              <p:spPr>
                <a:xfrm>
                  <a:off x="361658" y="4360057"/>
                  <a:ext cx="2786605" cy="69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58" y="4360057"/>
                  <a:ext cx="2786605" cy="692434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ZoneTexte 714">
                  <a:extLst>
                    <a:ext uri="{FF2B5EF4-FFF2-40B4-BE49-F238E27FC236}">
                      <a16:creationId xmlns:a16="http://schemas.microsoft.com/office/drawing/2014/main" id="{27B2A15C-FC16-0C48-87F1-468EECC34CAE}"/>
                    </a:ext>
                  </a:extLst>
                </p:cNvPr>
                <p:cNvSpPr txBox="1"/>
                <p:nvPr/>
              </p:nvSpPr>
              <p:spPr>
                <a:xfrm>
                  <a:off x="158922" y="5018416"/>
                  <a:ext cx="19204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1" name="ZoneTexte 5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2" y="5018416"/>
                  <a:ext cx="1920471" cy="215444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ZoneTexte 715">
                  <a:extLst>
                    <a:ext uri="{FF2B5EF4-FFF2-40B4-BE49-F238E27FC236}">
                      <a16:creationId xmlns:a16="http://schemas.microsoft.com/office/drawing/2014/main" id="{EE999A00-241C-9E43-A190-A7AB3467112C}"/>
                    </a:ext>
                  </a:extLst>
                </p:cNvPr>
                <p:cNvSpPr txBox="1"/>
                <p:nvPr/>
              </p:nvSpPr>
              <p:spPr>
                <a:xfrm>
                  <a:off x="385995" y="5163554"/>
                  <a:ext cx="16977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2" name="ZoneTexte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5" y="5163554"/>
                  <a:ext cx="1697761" cy="215444"/>
                </a:xfrm>
                <a:prstGeom prst="rect">
                  <a:avLst/>
                </a:prstGeom>
                <a:blipFill>
                  <a:blip r:embed="rId8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7" name="Groupe 716">
            <a:extLst>
              <a:ext uri="{FF2B5EF4-FFF2-40B4-BE49-F238E27FC236}">
                <a16:creationId xmlns:a16="http://schemas.microsoft.com/office/drawing/2014/main" id="{666F708A-96E9-5949-82AB-D4FBBD523510}"/>
              </a:ext>
            </a:extLst>
          </p:cNvPr>
          <p:cNvGrpSpPr/>
          <p:nvPr/>
        </p:nvGrpSpPr>
        <p:grpSpPr>
          <a:xfrm>
            <a:off x="3913242" y="7108728"/>
            <a:ext cx="2521282" cy="827959"/>
            <a:chOff x="3367782" y="4476258"/>
            <a:chExt cx="2521282" cy="82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ZoneTexte 717">
                  <a:extLst>
                    <a:ext uri="{FF2B5EF4-FFF2-40B4-BE49-F238E27FC236}">
                      <a16:creationId xmlns:a16="http://schemas.microsoft.com/office/drawing/2014/main" id="{F47B9E09-4CF9-2E4E-9F97-FBB74876F1DF}"/>
                    </a:ext>
                  </a:extLst>
                </p:cNvPr>
                <p:cNvSpPr txBox="1"/>
                <p:nvPr/>
              </p:nvSpPr>
              <p:spPr>
                <a:xfrm>
                  <a:off x="3524699" y="4476258"/>
                  <a:ext cx="2364365" cy="4835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/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99" y="4476258"/>
                  <a:ext cx="2364365" cy="48359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" name="ZoneTexte 718">
                  <a:extLst>
                    <a:ext uri="{FF2B5EF4-FFF2-40B4-BE49-F238E27FC236}">
                      <a16:creationId xmlns:a16="http://schemas.microsoft.com/office/drawing/2014/main" id="{F61D6A27-1FE6-5945-819D-BA86FD46D753}"/>
                    </a:ext>
                  </a:extLst>
                </p:cNvPr>
                <p:cNvSpPr txBox="1"/>
                <p:nvPr/>
              </p:nvSpPr>
              <p:spPr>
                <a:xfrm>
                  <a:off x="3367782" y="4927662"/>
                  <a:ext cx="14288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0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3" name="ZoneTexte 5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82" y="4927662"/>
                  <a:ext cx="1428870" cy="215444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ZoneTexte 719">
                  <a:extLst>
                    <a:ext uri="{FF2B5EF4-FFF2-40B4-BE49-F238E27FC236}">
                      <a16:creationId xmlns:a16="http://schemas.microsoft.com/office/drawing/2014/main" id="{5325AD0D-5F4F-9944-A1E5-96C8B6D711A4}"/>
                    </a:ext>
                  </a:extLst>
                </p:cNvPr>
                <p:cNvSpPr txBox="1"/>
                <p:nvPr/>
              </p:nvSpPr>
              <p:spPr>
                <a:xfrm>
                  <a:off x="3618796" y="5088773"/>
                  <a:ext cx="12795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0 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3" name="ZoneTexte 5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796" y="5088773"/>
                  <a:ext cx="1279546" cy="215444"/>
                </a:xfrm>
                <a:prstGeom prst="rect">
                  <a:avLst/>
                </a:prstGeom>
                <a:blipFill>
                  <a:blip r:embed="rId8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1" name="Groupe 720">
            <a:extLst>
              <a:ext uri="{FF2B5EF4-FFF2-40B4-BE49-F238E27FC236}">
                <a16:creationId xmlns:a16="http://schemas.microsoft.com/office/drawing/2014/main" id="{E4E2B0F6-2CDB-164E-BA4F-29E1C67FB8C6}"/>
              </a:ext>
            </a:extLst>
          </p:cNvPr>
          <p:cNvGrpSpPr/>
          <p:nvPr/>
        </p:nvGrpSpPr>
        <p:grpSpPr>
          <a:xfrm>
            <a:off x="967252" y="8265502"/>
            <a:ext cx="2243439" cy="681067"/>
            <a:chOff x="302489" y="5511308"/>
            <a:chExt cx="2243439" cy="681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ZoneTexte 721">
                  <a:extLst>
                    <a:ext uri="{FF2B5EF4-FFF2-40B4-BE49-F238E27FC236}">
                      <a16:creationId xmlns:a16="http://schemas.microsoft.com/office/drawing/2014/main" id="{40F50F08-D0D8-3749-B2A4-A3ED6B8A5799}"/>
                    </a:ext>
                  </a:extLst>
                </p:cNvPr>
                <p:cNvSpPr txBox="1"/>
                <p:nvPr/>
              </p:nvSpPr>
              <p:spPr>
                <a:xfrm>
                  <a:off x="454265" y="5511308"/>
                  <a:ext cx="2091663" cy="349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ZoneTexte 5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65" y="5511308"/>
                  <a:ext cx="2091663" cy="349839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ZoneTexte 722">
                  <a:extLst>
                    <a:ext uri="{FF2B5EF4-FFF2-40B4-BE49-F238E27FC236}">
                      <a16:creationId xmlns:a16="http://schemas.microsoft.com/office/drawing/2014/main" id="{00001100-BF3E-FD48-AF22-E02937B15866}"/>
                    </a:ext>
                  </a:extLst>
                </p:cNvPr>
                <p:cNvSpPr txBox="1"/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5" name="ZoneTexte 5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blipFill>
                  <a:blip r:embed="rId9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ZoneTexte 723">
                  <a:extLst>
                    <a:ext uri="{FF2B5EF4-FFF2-40B4-BE49-F238E27FC236}">
                      <a16:creationId xmlns:a16="http://schemas.microsoft.com/office/drawing/2014/main" id="{9009F2E8-E539-8E4E-BD50-D4772ACC3FF4}"/>
                    </a:ext>
                  </a:extLst>
                </p:cNvPr>
                <p:cNvSpPr txBox="1"/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6" name="ZoneTexte 5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5" name="Groupe 724">
            <a:extLst>
              <a:ext uri="{FF2B5EF4-FFF2-40B4-BE49-F238E27FC236}">
                <a16:creationId xmlns:a16="http://schemas.microsoft.com/office/drawing/2014/main" id="{57DBD8ED-82E3-3544-89FB-E0235E9AA8C4}"/>
              </a:ext>
            </a:extLst>
          </p:cNvPr>
          <p:cNvGrpSpPr/>
          <p:nvPr/>
        </p:nvGrpSpPr>
        <p:grpSpPr>
          <a:xfrm>
            <a:off x="3869176" y="8200736"/>
            <a:ext cx="1481581" cy="632686"/>
            <a:chOff x="3184399" y="5447828"/>
            <a:chExt cx="1481581" cy="632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6" name="ZoneTexte 725">
                  <a:extLst>
                    <a:ext uri="{FF2B5EF4-FFF2-40B4-BE49-F238E27FC236}">
                      <a16:creationId xmlns:a16="http://schemas.microsoft.com/office/drawing/2014/main" id="{8CBC792B-BDCE-C840-850E-3907FEEE58FC}"/>
                    </a:ext>
                  </a:extLst>
                </p:cNvPr>
                <p:cNvSpPr txBox="1"/>
                <p:nvPr/>
              </p:nvSpPr>
              <p:spPr>
                <a:xfrm>
                  <a:off x="3422691" y="5447828"/>
                  <a:ext cx="124328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ZoneTexte 5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691" y="5447828"/>
                  <a:ext cx="1243289" cy="215444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ZoneTexte 726">
                  <a:extLst>
                    <a:ext uri="{FF2B5EF4-FFF2-40B4-BE49-F238E27FC236}">
                      <a16:creationId xmlns:a16="http://schemas.microsoft.com/office/drawing/2014/main" id="{5F2CC828-A85D-1F4A-B99D-D46BE82FF0DE}"/>
                    </a:ext>
                  </a:extLst>
                </p:cNvPr>
                <p:cNvSpPr txBox="1"/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ZoneTexte 5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blipFill>
                  <a:blip r:embed="rId9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ZoneTexte 727">
                  <a:extLst>
                    <a:ext uri="{FF2B5EF4-FFF2-40B4-BE49-F238E27FC236}">
                      <a16:creationId xmlns:a16="http://schemas.microsoft.com/office/drawing/2014/main" id="{099E4D73-8297-0D47-BC9D-3786A590CD09}"/>
                    </a:ext>
                  </a:extLst>
                </p:cNvPr>
                <p:cNvSpPr txBox="1"/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a14:m>
                  <a:r>
                    <a:rPr lang="en-GB" sz="800" dirty="0">
                      <a:solidFill>
                        <a:srgbClr val="7030A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9" name="ZoneTexte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0" name="ZoneTexte 729">
            <a:extLst>
              <a:ext uri="{FF2B5EF4-FFF2-40B4-BE49-F238E27FC236}">
                <a16:creationId xmlns:a16="http://schemas.microsoft.com/office/drawing/2014/main" id="{2E5E11A4-62BD-1D4E-B4B9-86B037508A2D}"/>
              </a:ext>
            </a:extLst>
          </p:cNvPr>
          <p:cNvSpPr txBox="1"/>
          <p:nvPr/>
        </p:nvSpPr>
        <p:spPr>
          <a:xfrm>
            <a:off x="3016551" y="6871714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(b)</a:t>
            </a:r>
          </a:p>
        </p:txBody>
      </p:sp>
      <p:sp>
        <p:nvSpPr>
          <p:cNvPr id="731" name="ZoneTexte 730">
            <a:extLst>
              <a:ext uri="{FF2B5EF4-FFF2-40B4-BE49-F238E27FC236}">
                <a16:creationId xmlns:a16="http://schemas.microsoft.com/office/drawing/2014/main" id="{D4307799-47FA-D947-B92C-3B25CFEC256A}"/>
              </a:ext>
            </a:extLst>
          </p:cNvPr>
          <p:cNvSpPr txBox="1"/>
          <p:nvPr/>
        </p:nvSpPr>
        <p:spPr>
          <a:xfrm>
            <a:off x="3089742" y="8977173"/>
            <a:ext cx="53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(c)</a:t>
            </a:r>
          </a:p>
        </p:txBody>
      </p:sp>
      <p:cxnSp>
        <p:nvCxnSpPr>
          <p:cNvPr id="733" name="Connecteur droit 732">
            <a:extLst>
              <a:ext uri="{FF2B5EF4-FFF2-40B4-BE49-F238E27FC236}">
                <a16:creationId xmlns:a16="http://schemas.microsoft.com/office/drawing/2014/main" id="{0DA57FCD-8AF6-2A49-8F76-A09ED4BE1B74}"/>
              </a:ext>
            </a:extLst>
          </p:cNvPr>
          <p:cNvCxnSpPr/>
          <p:nvPr/>
        </p:nvCxnSpPr>
        <p:spPr>
          <a:xfrm flipV="1">
            <a:off x="1189501" y="6886909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>
            <a:extLst>
              <a:ext uri="{FF2B5EF4-FFF2-40B4-BE49-F238E27FC236}">
                <a16:creationId xmlns:a16="http://schemas.microsoft.com/office/drawing/2014/main" id="{697B2F54-5FD2-A141-849D-3174B0308506}"/>
              </a:ext>
            </a:extLst>
          </p:cNvPr>
          <p:cNvCxnSpPr/>
          <p:nvPr/>
        </p:nvCxnSpPr>
        <p:spPr>
          <a:xfrm flipV="1">
            <a:off x="1189501" y="8915742"/>
            <a:ext cx="4745920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3829B586-76A5-5848-AE88-D5B202B917DD}"/>
                  </a:ext>
                </a:extLst>
              </p:cNvPr>
              <p:cNvSpPr txBox="1"/>
              <p:nvPr/>
            </p:nvSpPr>
            <p:spPr>
              <a:xfrm>
                <a:off x="1119582" y="6363384"/>
                <a:ext cx="1104475" cy="4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3829B586-76A5-5848-AE88-D5B202B9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82" y="6363384"/>
                <a:ext cx="1104475" cy="420371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6" name="ZoneTexte 735">
            <a:extLst>
              <a:ext uri="{FF2B5EF4-FFF2-40B4-BE49-F238E27FC236}">
                <a16:creationId xmlns:a16="http://schemas.microsoft.com/office/drawing/2014/main" id="{1BB7163B-C901-FA45-8F55-9AF5BFEC33A9}"/>
              </a:ext>
            </a:extLst>
          </p:cNvPr>
          <p:cNvSpPr txBox="1"/>
          <p:nvPr/>
        </p:nvSpPr>
        <p:spPr>
          <a:xfrm>
            <a:off x="1123057" y="6212260"/>
            <a:ext cx="1433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Assembly-connectivity matrix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80F8288F-9C1D-844D-8DD8-5190F8ACF1D8}"/>
              </a:ext>
            </a:extLst>
          </p:cNvPr>
          <p:cNvSpPr/>
          <p:nvPr/>
        </p:nvSpPr>
        <p:spPr>
          <a:xfrm>
            <a:off x="2654573" y="3487950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TC1</a:t>
            </a:r>
            <a:endParaRPr lang="fr-FR" sz="800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61552EFA-0AB5-1647-B0B5-DFDCF559CE3D}"/>
              </a:ext>
            </a:extLst>
          </p:cNvPr>
          <p:cNvSpPr/>
          <p:nvPr/>
        </p:nvSpPr>
        <p:spPr>
          <a:xfrm>
            <a:off x="4247266" y="5462809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TC4</a:t>
            </a:r>
            <a:endParaRPr lang="fr-FR" sz="800" dirty="0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97AED451-BAA7-FE4D-856D-28DC679A6BD3}"/>
              </a:ext>
            </a:extLst>
          </p:cNvPr>
          <p:cNvSpPr/>
          <p:nvPr/>
        </p:nvSpPr>
        <p:spPr>
          <a:xfrm>
            <a:off x="4950007" y="4006878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TC2</a:t>
            </a:r>
            <a:endParaRPr lang="fr-FR" sz="800" dirty="0"/>
          </a:p>
        </p:txBody>
      </p:sp>
      <p:cxnSp>
        <p:nvCxnSpPr>
          <p:cNvPr id="774" name="Connecteur droit 773">
            <a:extLst>
              <a:ext uri="{FF2B5EF4-FFF2-40B4-BE49-F238E27FC236}">
                <a16:creationId xmlns:a16="http://schemas.microsoft.com/office/drawing/2014/main" id="{239BF0CE-E2F1-6D44-82A1-D31A1B280021}"/>
              </a:ext>
            </a:extLst>
          </p:cNvPr>
          <p:cNvCxnSpPr>
            <a:cxnSpLocks/>
          </p:cNvCxnSpPr>
          <p:nvPr/>
        </p:nvCxnSpPr>
        <p:spPr>
          <a:xfrm flipV="1">
            <a:off x="1189501" y="8173211"/>
            <a:ext cx="4745920" cy="136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E609FBE0-FECF-BD46-86D2-0A6CFE3BACD7}"/>
              </a:ext>
            </a:extLst>
          </p:cNvPr>
          <p:cNvCxnSpPr/>
          <p:nvPr/>
        </p:nvCxnSpPr>
        <p:spPr>
          <a:xfrm>
            <a:off x="3787656" y="7117935"/>
            <a:ext cx="0" cy="1797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C938A19B-092B-5D49-AAFB-0EECEF80EFF3}"/>
              </a:ext>
            </a:extLst>
          </p:cNvPr>
          <p:cNvCxnSpPr/>
          <p:nvPr/>
        </p:nvCxnSpPr>
        <p:spPr>
          <a:xfrm flipH="1">
            <a:off x="4393574" y="3520309"/>
            <a:ext cx="3392" cy="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Rectangle 777">
            <a:extLst>
              <a:ext uri="{FF2B5EF4-FFF2-40B4-BE49-F238E27FC236}">
                <a16:creationId xmlns:a16="http://schemas.microsoft.com/office/drawing/2014/main" id="{FB3D0ED9-624A-2646-B5A2-E40F5AAB32D7}"/>
              </a:ext>
            </a:extLst>
          </p:cNvPr>
          <p:cNvSpPr/>
          <p:nvPr/>
        </p:nvSpPr>
        <p:spPr>
          <a:xfrm>
            <a:off x="4350920" y="3591594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" name="Ellipse 779">
            <a:extLst>
              <a:ext uri="{FF2B5EF4-FFF2-40B4-BE49-F238E27FC236}">
                <a16:creationId xmlns:a16="http://schemas.microsoft.com/office/drawing/2014/main" id="{E2FCEEC6-4D70-0546-9F27-F8AF02069FD3}"/>
              </a:ext>
            </a:extLst>
          </p:cNvPr>
          <p:cNvSpPr/>
          <p:nvPr/>
        </p:nvSpPr>
        <p:spPr>
          <a:xfrm>
            <a:off x="4504542" y="387686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81" name="Connecteur droit 780">
            <a:extLst>
              <a:ext uri="{FF2B5EF4-FFF2-40B4-BE49-F238E27FC236}">
                <a16:creationId xmlns:a16="http://schemas.microsoft.com/office/drawing/2014/main" id="{C519F226-B201-8842-BD63-2D5F529D0542}"/>
              </a:ext>
            </a:extLst>
          </p:cNvPr>
          <p:cNvCxnSpPr/>
          <p:nvPr/>
        </p:nvCxnSpPr>
        <p:spPr>
          <a:xfrm>
            <a:off x="4348574" y="3597719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>
            <a:extLst>
              <a:ext uri="{FF2B5EF4-FFF2-40B4-BE49-F238E27FC236}">
                <a16:creationId xmlns:a16="http://schemas.microsoft.com/office/drawing/2014/main" id="{B8FAE38F-5B65-394E-BF20-FEDB416641B8}"/>
              </a:ext>
            </a:extLst>
          </p:cNvPr>
          <p:cNvCxnSpPr/>
          <p:nvPr/>
        </p:nvCxnSpPr>
        <p:spPr>
          <a:xfrm>
            <a:off x="4348574" y="3630189"/>
            <a:ext cx="90000" cy="8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3" name="Groupe 782">
            <a:extLst>
              <a:ext uri="{FF2B5EF4-FFF2-40B4-BE49-F238E27FC236}">
                <a16:creationId xmlns:a16="http://schemas.microsoft.com/office/drawing/2014/main" id="{A56A50BC-00F1-5549-B95B-EFB8247B4D5B}"/>
              </a:ext>
            </a:extLst>
          </p:cNvPr>
          <p:cNvGrpSpPr/>
          <p:nvPr/>
        </p:nvGrpSpPr>
        <p:grpSpPr>
          <a:xfrm>
            <a:off x="4352517" y="3484309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6B0740F1-FB5A-8543-BF40-2FB3B218B772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85" name="Connecteur droit 784">
              <a:extLst>
                <a:ext uri="{FF2B5EF4-FFF2-40B4-BE49-F238E27FC236}">
                  <a16:creationId xmlns:a16="http://schemas.microsoft.com/office/drawing/2014/main" id="{1749442F-7D17-A042-8456-68BD7F320E6D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6" name="Connecteur droit 785">
            <a:extLst>
              <a:ext uri="{FF2B5EF4-FFF2-40B4-BE49-F238E27FC236}">
                <a16:creationId xmlns:a16="http://schemas.microsoft.com/office/drawing/2014/main" id="{529F6893-C629-7C42-8147-C85CE4820A6C}"/>
              </a:ext>
            </a:extLst>
          </p:cNvPr>
          <p:cNvCxnSpPr>
            <a:stCxn id="780" idx="1"/>
          </p:cNvCxnSpPr>
          <p:nvPr/>
        </p:nvCxnSpPr>
        <p:spPr>
          <a:xfrm flipH="1" flipV="1">
            <a:off x="4390390" y="3736121"/>
            <a:ext cx="116788" cy="1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B5533512-BBC1-1F44-9878-BF19E05D747F}"/>
              </a:ext>
            </a:extLst>
          </p:cNvPr>
          <p:cNvCxnSpPr/>
          <p:nvPr/>
        </p:nvCxnSpPr>
        <p:spPr>
          <a:xfrm flipH="1">
            <a:off x="4037955" y="3525724"/>
            <a:ext cx="3392" cy="2158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3" name="Rectangle 792">
            <a:extLst>
              <a:ext uri="{FF2B5EF4-FFF2-40B4-BE49-F238E27FC236}">
                <a16:creationId xmlns:a16="http://schemas.microsoft.com/office/drawing/2014/main" id="{F38B54A7-957D-C343-8FC9-0F5D906B5A60}"/>
              </a:ext>
            </a:extLst>
          </p:cNvPr>
          <p:cNvSpPr/>
          <p:nvPr/>
        </p:nvSpPr>
        <p:spPr>
          <a:xfrm>
            <a:off x="3995301" y="3597009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5605B4F1-5B99-A540-93FF-2EB5C37E7001}"/>
              </a:ext>
            </a:extLst>
          </p:cNvPr>
          <p:cNvCxnSpPr/>
          <p:nvPr/>
        </p:nvCxnSpPr>
        <p:spPr>
          <a:xfrm>
            <a:off x="3992955" y="3603134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A20D51CD-A437-4441-9504-F94F36A2EF74}"/>
              </a:ext>
            </a:extLst>
          </p:cNvPr>
          <p:cNvCxnSpPr/>
          <p:nvPr/>
        </p:nvCxnSpPr>
        <p:spPr>
          <a:xfrm>
            <a:off x="3992955" y="3635604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e 796">
            <a:extLst>
              <a:ext uri="{FF2B5EF4-FFF2-40B4-BE49-F238E27FC236}">
                <a16:creationId xmlns:a16="http://schemas.microsoft.com/office/drawing/2014/main" id="{1A982038-47E2-1B46-86C4-4646014393E2}"/>
              </a:ext>
            </a:extLst>
          </p:cNvPr>
          <p:cNvGrpSpPr/>
          <p:nvPr/>
        </p:nvGrpSpPr>
        <p:grpSpPr>
          <a:xfrm>
            <a:off x="3996898" y="3489724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0798FAFB-76D9-FD4F-B3D0-39925E3BF6C9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32FB00DC-D89C-BA43-82E8-D93FAD7DCDC6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35A887E4-1446-254D-9262-FA555AD46F53}"/>
              </a:ext>
            </a:extLst>
          </p:cNvPr>
          <p:cNvCxnSpPr>
            <a:cxnSpLocks/>
          </p:cNvCxnSpPr>
          <p:nvPr/>
        </p:nvCxnSpPr>
        <p:spPr>
          <a:xfrm flipV="1">
            <a:off x="3953924" y="3741537"/>
            <a:ext cx="80847" cy="1391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5" name="Ellipse 954">
            <a:extLst>
              <a:ext uri="{FF2B5EF4-FFF2-40B4-BE49-F238E27FC236}">
                <a16:creationId xmlns:a16="http://schemas.microsoft.com/office/drawing/2014/main" id="{BBAF7905-3BFB-B147-B524-980C82EF8AE3}"/>
              </a:ext>
            </a:extLst>
          </p:cNvPr>
          <p:cNvSpPr/>
          <p:nvPr/>
        </p:nvSpPr>
        <p:spPr>
          <a:xfrm>
            <a:off x="3000334" y="18523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56" name="ZoneTexte 955">
            <a:extLst>
              <a:ext uri="{FF2B5EF4-FFF2-40B4-BE49-F238E27FC236}">
                <a16:creationId xmlns:a16="http://schemas.microsoft.com/office/drawing/2014/main" id="{D07C6947-9327-E04C-A89E-8774DAEDE0DB}"/>
              </a:ext>
            </a:extLst>
          </p:cNvPr>
          <p:cNvSpPr txBox="1"/>
          <p:nvPr/>
        </p:nvSpPr>
        <p:spPr>
          <a:xfrm>
            <a:off x="3021710" y="1862187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cxnSp>
        <p:nvCxnSpPr>
          <p:cNvPr id="957" name="Connecteur droit 956">
            <a:extLst>
              <a:ext uri="{FF2B5EF4-FFF2-40B4-BE49-F238E27FC236}">
                <a16:creationId xmlns:a16="http://schemas.microsoft.com/office/drawing/2014/main" id="{9CB5EF71-D434-F54E-995C-F62CA4DDFFF5}"/>
              </a:ext>
            </a:extLst>
          </p:cNvPr>
          <p:cNvCxnSpPr/>
          <p:nvPr/>
        </p:nvCxnSpPr>
        <p:spPr>
          <a:xfrm flipV="1">
            <a:off x="3180334" y="1939821"/>
            <a:ext cx="90000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C05C153F-3BCA-D94A-A8EE-89592630A58A}"/>
              </a:ext>
            </a:extLst>
          </p:cNvPr>
          <p:cNvCxnSpPr/>
          <p:nvPr/>
        </p:nvCxnSpPr>
        <p:spPr>
          <a:xfrm flipV="1">
            <a:off x="2915489" y="1940198"/>
            <a:ext cx="90000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Arc 958">
            <a:extLst>
              <a:ext uri="{FF2B5EF4-FFF2-40B4-BE49-F238E27FC236}">
                <a16:creationId xmlns:a16="http://schemas.microsoft.com/office/drawing/2014/main" id="{4B965548-110D-B946-8670-749A159B6C74}"/>
              </a:ext>
            </a:extLst>
          </p:cNvPr>
          <p:cNvSpPr/>
          <p:nvPr/>
        </p:nvSpPr>
        <p:spPr>
          <a:xfrm rot="10800000">
            <a:off x="2977638" y="1917817"/>
            <a:ext cx="203624" cy="157492"/>
          </a:xfrm>
          <a:prstGeom prst="arc">
            <a:avLst>
              <a:gd name="adj1" fmla="val 12543071"/>
              <a:gd name="adj2" fmla="val 20468770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0" name="ZoneTexte 959">
                <a:extLst>
                  <a:ext uri="{FF2B5EF4-FFF2-40B4-BE49-F238E27FC236}">
                    <a16:creationId xmlns:a16="http://schemas.microsoft.com/office/drawing/2014/main" id="{713AAFC8-DB44-0A41-BA4F-4F40B02E2C0C}"/>
                  </a:ext>
                </a:extLst>
              </p:cNvPr>
              <p:cNvSpPr txBox="1"/>
              <p:nvPr/>
            </p:nvSpPr>
            <p:spPr>
              <a:xfrm>
                <a:off x="3017768" y="206017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60" name="ZoneTexte 959">
                <a:extLst>
                  <a:ext uri="{FF2B5EF4-FFF2-40B4-BE49-F238E27FC236}">
                    <a16:creationId xmlns:a16="http://schemas.microsoft.com/office/drawing/2014/main" id="{713AAFC8-DB44-0A41-BA4F-4F40B02E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68" y="2060173"/>
                <a:ext cx="198516" cy="123111"/>
              </a:xfrm>
              <a:prstGeom prst="rect">
                <a:avLst/>
              </a:prstGeom>
              <a:blipFill>
                <a:blip r:embed="rId9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1" name="Rectangle 960">
            <a:extLst>
              <a:ext uri="{FF2B5EF4-FFF2-40B4-BE49-F238E27FC236}">
                <a16:creationId xmlns:a16="http://schemas.microsoft.com/office/drawing/2014/main" id="{510B8093-DE9D-D04B-BB08-FAC751EC5B48}"/>
              </a:ext>
            </a:extLst>
          </p:cNvPr>
          <p:cNvSpPr/>
          <p:nvPr/>
        </p:nvSpPr>
        <p:spPr>
          <a:xfrm>
            <a:off x="3731048" y="1916198"/>
            <a:ext cx="180000" cy="46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62" name="Connecteur droit 961">
            <a:extLst>
              <a:ext uri="{FF2B5EF4-FFF2-40B4-BE49-F238E27FC236}">
                <a16:creationId xmlns:a16="http://schemas.microsoft.com/office/drawing/2014/main" id="{EB15820E-B4C0-434B-8B2E-6945E9CEED75}"/>
              </a:ext>
            </a:extLst>
          </p:cNvPr>
          <p:cNvCxnSpPr/>
          <p:nvPr/>
        </p:nvCxnSpPr>
        <p:spPr>
          <a:xfrm flipV="1">
            <a:off x="3637833" y="1939598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Ellipse 962">
            <a:extLst>
              <a:ext uri="{FF2B5EF4-FFF2-40B4-BE49-F238E27FC236}">
                <a16:creationId xmlns:a16="http://schemas.microsoft.com/office/drawing/2014/main" id="{7389C2A3-FBE3-E149-9488-46E1AEA4A786}"/>
              </a:ext>
            </a:extLst>
          </p:cNvPr>
          <p:cNvSpPr/>
          <p:nvPr/>
        </p:nvSpPr>
        <p:spPr>
          <a:xfrm>
            <a:off x="3619833" y="193059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4" name="ZoneTexte 963">
                <a:extLst>
                  <a:ext uri="{FF2B5EF4-FFF2-40B4-BE49-F238E27FC236}">
                    <a16:creationId xmlns:a16="http://schemas.microsoft.com/office/drawing/2014/main" id="{24EFEA00-6FEF-E64E-9854-5827AD687DA8}"/>
                  </a:ext>
                </a:extLst>
              </p:cNvPr>
              <p:cNvSpPr txBox="1"/>
              <p:nvPr/>
            </p:nvSpPr>
            <p:spPr>
              <a:xfrm>
                <a:off x="3736674" y="200404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64" name="ZoneTexte 963">
                <a:extLst>
                  <a:ext uri="{FF2B5EF4-FFF2-40B4-BE49-F238E27FC236}">
                    <a16:creationId xmlns:a16="http://schemas.microsoft.com/office/drawing/2014/main" id="{24EFEA00-6FEF-E64E-9854-5827AD68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674" y="2004040"/>
                <a:ext cx="198516" cy="123111"/>
              </a:xfrm>
              <a:prstGeom prst="rect">
                <a:avLst/>
              </a:prstGeom>
              <a:blipFill>
                <a:blip r:embed="rId9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5" name="Connecteur droit avec flèche 964">
            <a:extLst>
              <a:ext uri="{FF2B5EF4-FFF2-40B4-BE49-F238E27FC236}">
                <a16:creationId xmlns:a16="http://schemas.microsoft.com/office/drawing/2014/main" id="{34F92F10-9493-E746-992F-1AB92E60B26D}"/>
              </a:ext>
            </a:extLst>
          </p:cNvPr>
          <p:cNvCxnSpPr/>
          <p:nvPr/>
        </p:nvCxnSpPr>
        <p:spPr>
          <a:xfrm>
            <a:off x="3736948" y="2004040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eur droit 965">
            <a:extLst>
              <a:ext uri="{FF2B5EF4-FFF2-40B4-BE49-F238E27FC236}">
                <a16:creationId xmlns:a16="http://schemas.microsoft.com/office/drawing/2014/main" id="{62A97824-759D-134F-8607-ABEDDB7433B0}"/>
              </a:ext>
            </a:extLst>
          </p:cNvPr>
          <p:cNvCxnSpPr/>
          <p:nvPr/>
        </p:nvCxnSpPr>
        <p:spPr>
          <a:xfrm flipV="1">
            <a:off x="4394191" y="1944678"/>
            <a:ext cx="0" cy="36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7" name="Groupe 966">
            <a:extLst>
              <a:ext uri="{FF2B5EF4-FFF2-40B4-BE49-F238E27FC236}">
                <a16:creationId xmlns:a16="http://schemas.microsoft.com/office/drawing/2014/main" id="{CAE03CF5-97D7-404D-9CB5-99D6D51F20FC}"/>
              </a:ext>
            </a:extLst>
          </p:cNvPr>
          <p:cNvGrpSpPr/>
          <p:nvPr/>
        </p:nvGrpSpPr>
        <p:grpSpPr>
          <a:xfrm>
            <a:off x="4341848" y="2304678"/>
            <a:ext cx="94211" cy="36000"/>
            <a:chOff x="2353206" y="896779"/>
            <a:chExt cx="94211" cy="36000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0639B3D6-7ADF-2845-B266-D8D339675092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83" name="Connecteur droit 1182">
              <a:extLst>
                <a:ext uri="{FF2B5EF4-FFF2-40B4-BE49-F238E27FC236}">
                  <a16:creationId xmlns:a16="http://schemas.microsoft.com/office/drawing/2014/main" id="{890493E7-DCD6-7B45-8A17-627305367EA0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9" name="Rectangle 968">
            <a:extLst>
              <a:ext uri="{FF2B5EF4-FFF2-40B4-BE49-F238E27FC236}">
                <a16:creationId xmlns:a16="http://schemas.microsoft.com/office/drawing/2014/main" id="{4B73749E-34BD-CC44-ACE3-6827E73F6807}"/>
              </a:ext>
            </a:extLst>
          </p:cNvPr>
          <p:cNvSpPr/>
          <p:nvPr/>
        </p:nvSpPr>
        <p:spPr>
          <a:xfrm>
            <a:off x="3588159" y="2097944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73" name="Ellipse 972">
            <a:extLst>
              <a:ext uri="{FF2B5EF4-FFF2-40B4-BE49-F238E27FC236}">
                <a16:creationId xmlns:a16="http://schemas.microsoft.com/office/drawing/2014/main" id="{876CFE04-6A1A-9440-A12C-7F0E24114E46}"/>
              </a:ext>
            </a:extLst>
          </p:cNvPr>
          <p:cNvSpPr/>
          <p:nvPr/>
        </p:nvSpPr>
        <p:spPr>
          <a:xfrm>
            <a:off x="3619833" y="193059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B39709AA-EA3F-3B4E-B09A-013C748AE695}"/>
              </a:ext>
            </a:extLst>
          </p:cNvPr>
          <p:cNvSpPr/>
          <p:nvPr/>
        </p:nvSpPr>
        <p:spPr>
          <a:xfrm>
            <a:off x="3345206" y="1916083"/>
            <a:ext cx="180000" cy="46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75" name="Connecteur droit 974">
            <a:extLst>
              <a:ext uri="{FF2B5EF4-FFF2-40B4-BE49-F238E27FC236}">
                <a16:creationId xmlns:a16="http://schemas.microsoft.com/office/drawing/2014/main" id="{86833989-C43B-4741-A0BD-5AE2BD498D8A}"/>
              </a:ext>
            </a:extLst>
          </p:cNvPr>
          <p:cNvCxnSpPr/>
          <p:nvPr/>
        </p:nvCxnSpPr>
        <p:spPr>
          <a:xfrm flipV="1">
            <a:off x="3522031" y="1939483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>
            <a:extLst>
              <a:ext uri="{FF2B5EF4-FFF2-40B4-BE49-F238E27FC236}">
                <a16:creationId xmlns:a16="http://schemas.microsoft.com/office/drawing/2014/main" id="{1F14FA8D-71DC-9F43-BB17-5F1A09C600FA}"/>
              </a:ext>
            </a:extLst>
          </p:cNvPr>
          <p:cNvCxnSpPr/>
          <p:nvPr/>
        </p:nvCxnSpPr>
        <p:spPr>
          <a:xfrm flipV="1">
            <a:off x="3255166" y="1939483"/>
            <a:ext cx="90000" cy="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ZoneTexte 976">
                <a:extLst>
                  <a:ext uri="{FF2B5EF4-FFF2-40B4-BE49-F238E27FC236}">
                    <a16:creationId xmlns:a16="http://schemas.microsoft.com/office/drawing/2014/main" id="{56982F5A-E353-0D40-B73A-66FD93C8CAD2}"/>
                  </a:ext>
                </a:extLst>
              </p:cNvPr>
              <p:cNvSpPr txBox="1"/>
              <p:nvPr/>
            </p:nvSpPr>
            <p:spPr>
              <a:xfrm>
                <a:off x="3350832" y="200392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77" name="ZoneTexte 976">
                <a:extLst>
                  <a:ext uri="{FF2B5EF4-FFF2-40B4-BE49-F238E27FC236}">
                    <a16:creationId xmlns:a16="http://schemas.microsoft.com/office/drawing/2014/main" id="{56982F5A-E353-0D40-B73A-66FD93C8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32" y="2003925"/>
                <a:ext cx="198516" cy="123111"/>
              </a:xfrm>
              <a:prstGeom prst="rect">
                <a:avLst/>
              </a:prstGeom>
              <a:blipFill>
                <a:blip r:embed="rId9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8" name="Connecteur droit avec flèche 977">
            <a:extLst>
              <a:ext uri="{FF2B5EF4-FFF2-40B4-BE49-F238E27FC236}">
                <a16:creationId xmlns:a16="http://schemas.microsoft.com/office/drawing/2014/main" id="{89AA03D9-D506-BE4F-AF46-E197C56F002F}"/>
              </a:ext>
            </a:extLst>
          </p:cNvPr>
          <p:cNvCxnSpPr/>
          <p:nvPr/>
        </p:nvCxnSpPr>
        <p:spPr>
          <a:xfrm>
            <a:off x="3351106" y="2003925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Rectangle 978">
            <a:extLst>
              <a:ext uri="{FF2B5EF4-FFF2-40B4-BE49-F238E27FC236}">
                <a16:creationId xmlns:a16="http://schemas.microsoft.com/office/drawing/2014/main" id="{8A58FCCA-7551-514A-8270-7DE9978DCA00}"/>
              </a:ext>
            </a:extLst>
          </p:cNvPr>
          <p:cNvSpPr/>
          <p:nvPr/>
        </p:nvSpPr>
        <p:spPr>
          <a:xfrm>
            <a:off x="3356072" y="2587599"/>
            <a:ext cx="180000" cy="46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28320CDE-10B6-5E4C-BA26-1DB73325CF41}"/>
              </a:ext>
            </a:extLst>
          </p:cNvPr>
          <p:cNvCxnSpPr/>
          <p:nvPr/>
        </p:nvCxnSpPr>
        <p:spPr>
          <a:xfrm flipV="1">
            <a:off x="3536072" y="2610999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F93184C2-A850-C84A-9359-6CC5B903DA2D}"/>
              </a:ext>
            </a:extLst>
          </p:cNvPr>
          <p:cNvCxnSpPr/>
          <p:nvPr/>
        </p:nvCxnSpPr>
        <p:spPr>
          <a:xfrm flipV="1">
            <a:off x="3266032" y="2610999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ZoneTexte 981">
                <a:extLst>
                  <a:ext uri="{FF2B5EF4-FFF2-40B4-BE49-F238E27FC236}">
                    <a16:creationId xmlns:a16="http://schemas.microsoft.com/office/drawing/2014/main" id="{8F7737FD-444D-734D-B8D0-3825B0406962}"/>
                  </a:ext>
                </a:extLst>
              </p:cNvPr>
              <p:cNvSpPr txBox="1"/>
              <p:nvPr/>
            </p:nvSpPr>
            <p:spPr>
              <a:xfrm>
                <a:off x="3361698" y="267544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82" name="ZoneTexte 981">
                <a:extLst>
                  <a:ext uri="{FF2B5EF4-FFF2-40B4-BE49-F238E27FC236}">
                    <a16:creationId xmlns:a16="http://schemas.microsoft.com/office/drawing/2014/main" id="{8F7737FD-444D-734D-B8D0-3825B040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98" y="2675441"/>
                <a:ext cx="198516" cy="123111"/>
              </a:xfrm>
              <a:prstGeom prst="rect">
                <a:avLst/>
              </a:prstGeom>
              <a:blipFill>
                <a:blip r:embed="rId10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3" name="Connecteur droit avec flèche 982">
            <a:extLst>
              <a:ext uri="{FF2B5EF4-FFF2-40B4-BE49-F238E27FC236}">
                <a16:creationId xmlns:a16="http://schemas.microsoft.com/office/drawing/2014/main" id="{246623BD-E0D0-104E-85A8-FBEE451F4488}"/>
              </a:ext>
            </a:extLst>
          </p:cNvPr>
          <p:cNvCxnSpPr/>
          <p:nvPr/>
        </p:nvCxnSpPr>
        <p:spPr>
          <a:xfrm>
            <a:off x="3361972" y="2675441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Ellipse 983">
            <a:extLst>
              <a:ext uri="{FF2B5EF4-FFF2-40B4-BE49-F238E27FC236}">
                <a16:creationId xmlns:a16="http://schemas.microsoft.com/office/drawing/2014/main" id="{DB678957-7C6B-DA4C-AEA8-5D0376E1BF07}"/>
              </a:ext>
            </a:extLst>
          </p:cNvPr>
          <p:cNvSpPr/>
          <p:nvPr/>
        </p:nvSpPr>
        <p:spPr>
          <a:xfrm>
            <a:off x="3017550" y="252365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85" name="ZoneTexte 984">
            <a:extLst>
              <a:ext uri="{FF2B5EF4-FFF2-40B4-BE49-F238E27FC236}">
                <a16:creationId xmlns:a16="http://schemas.microsoft.com/office/drawing/2014/main" id="{C7D8E50A-B364-3249-94C9-9A7131621D87}"/>
              </a:ext>
            </a:extLst>
          </p:cNvPr>
          <p:cNvSpPr txBox="1"/>
          <p:nvPr/>
        </p:nvSpPr>
        <p:spPr>
          <a:xfrm>
            <a:off x="3038926" y="2533537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4B0B6502-EEAB-BF46-B041-6D1E9C2F48B7}"/>
              </a:ext>
            </a:extLst>
          </p:cNvPr>
          <p:cNvCxnSpPr>
            <a:stCxn id="984" idx="6"/>
          </p:cNvCxnSpPr>
          <p:nvPr/>
        </p:nvCxnSpPr>
        <p:spPr>
          <a:xfrm flipV="1">
            <a:off x="3197550" y="2610481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817C78F1-77D3-3946-B9E3-D9D6A3A1E777}"/>
              </a:ext>
            </a:extLst>
          </p:cNvPr>
          <p:cNvCxnSpPr/>
          <p:nvPr/>
        </p:nvCxnSpPr>
        <p:spPr>
          <a:xfrm flipV="1">
            <a:off x="2932705" y="2611548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Arc 987">
            <a:extLst>
              <a:ext uri="{FF2B5EF4-FFF2-40B4-BE49-F238E27FC236}">
                <a16:creationId xmlns:a16="http://schemas.microsoft.com/office/drawing/2014/main" id="{5CF98A97-D146-0E46-B067-1F58C65494FA}"/>
              </a:ext>
            </a:extLst>
          </p:cNvPr>
          <p:cNvSpPr/>
          <p:nvPr/>
        </p:nvSpPr>
        <p:spPr>
          <a:xfrm rot="10800000">
            <a:off x="2994854" y="2589167"/>
            <a:ext cx="203624" cy="157492"/>
          </a:xfrm>
          <a:prstGeom prst="arc">
            <a:avLst>
              <a:gd name="adj1" fmla="val 12543071"/>
              <a:gd name="adj2" fmla="val 20468770"/>
            </a:avLst>
          </a:prstGeom>
          <a:ln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ZoneTexte 988">
                <a:extLst>
                  <a:ext uri="{FF2B5EF4-FFF2-40B4-BE49-F238E27FC236}">
                    <a16:creationId xmlns:a16="http://schemas.microsoft.com/office/drawing/2014/main" id="{3D9847F7-FEA3-2C43-8D2D-9D07A8C22729}"/>
                  </a:ext>
                </a:extLst>
              </p:cNvPr>
              <p:cNvSpPr txBox="1"/>
              <p:nvPr/>
            </p:nvSpPr>
            <p:spPr>
              <a:xfrm>
                <a:off x="3034984" y="273152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89" name="ZoneTexte 988">
                <a:extLst>
                  <a:ext uri="{FF2B5EF4-FFF2-40B4-BE49-F238E27FC236}">
                    <a16:creationId xmlns:a16="http://schemas.microsoft.com/office/drawing/2014/main" id="{3D9847F7-FEA3-2C43-8D2D-9D07A8C2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84" y="2731523"/>
                <a:ext cx="198516" cy="123111"/>
              </a:xfrm>
              <a:prstGeom prst="rect">
                <a:avLst/>
              </a:prstGeom>
              <a:blipFill>
                <a:blip r:embed="rId10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CFB51531-E1A5-0A48-8837-72FE4BAF509E}"/>
              </a:ext>
            </a:extLst>
          </p:cNvPr>
          <p:cNvGrpSpPr/>
          <p:nvPr/>
        </p:nvGrpSpPr>
        <p:grpSpPr>
          <a:xfrm>
            <a:off x="2879609" y="2598442"/>
            <a:ext cx="91036" cy="36000"/>
            <a:chOff x="2356381" y="896779"/>
            <a:chExt cx="91036" cy="36000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F8A7F231-5E31-3249-8E86-D4A7F8C093FA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9" name="Connecteur droit 1178">
              <a:extLst>
                <a:ext uri="{FF2B5EF4-FFF2-40B4-BE49-F238E27FC236}">
                  <a16:creationId xmlns:a16="http://schemas.microsoft.com/office/drawing/2014/main" id="{834FE65E-8797-6E4E-8C1C-9D358FE31231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E5D67028-A0F5-0F43-8A36-E7592D2E81AD}"/>
              </a:ext>
            </a:extLst>
          </p:cNvPr>
          <p:cNvCxnSpPr/>
          <p:nvPr/>
        </p:nvCxnSpPr>
        <p:spPr>
          <a:xfrm flipH="1">
            <a:off x="3617387" y="1937530"/>
            <a:ext cx="777267" cy="6808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5" name="ZoneTexte 994">
                <a:extLst>
                  <a:ext uri="{FF2B5EF4-FFF2-40B4-BE49-F238E27FC236}">
                    <a16:creationId xmlns:a16="http://schemas.microsoft.com/office/drawing/2014/main" id="{2913EB00-E806-FB48-9923-56F64E2F1C19}"/>
                  </a:ext>
                </a:extLst>
              </p:cNvPr>
              <p:cNvSpPr txBox="1"/>
              <p:nvPr/>
            </p:nvSpPr>
            <p:spPr>
              <a:xfrm>
                <a:off x="4274056" y="194543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5" name="ZoneTexte 994">
                <a:extLst>
                  <a:ext uri="{FF2B5EF4-FFF2-40B4-BE49-F238E27FC236}">
                    <a16:creationId xmlns:a16="http://schemas.microsoft.com/office/drawing/2014/main" id="{2913EB00-E806-FB48-9923-56F64E2F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56" y="1945437"/>
                <a:ext cx="198516" cy="123111"/>
              </a:xfrm>
              <a:prstGeom prst="rect">
                <a:avLst/>
              </a:prstGeom>
              <a:blipFill>
                <a:blip r:embed="rId10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" name="Ellipse 995">
            <a:extLst>
              <a:ext uri="{FF2B5EF4-FFF2-40B4-BE49-F238E27FC236}">
                <a16:creationId xmlns:a16="http://schemas.microsoft.com/office/drawing/2014/main" id="{D59A6E6C-B6A0-A34B-B028-0228A3F96810}"/>
              </a:ext>
            </a:extLst>
          </p:cNvPr>
          <p:cNvSpPr/>
          <p:nvPr/>
        </p:nvSpPr>
        <p:spPr>
          <a:xfrm>
            <a:off x="4841292" y="185369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97" name="ZoneTexte 996">
            <a:extLst>
              <a:ext uri="{FF2B5EF4-FFF2-40B4-BE49-F238E27FC236}">
                <a16:creationId xmlns:a16="http://schemas.microsoft.com/office/drawing/2014/main" id="{1CB9E192-4A72-9E47-9386-8DF176C78C60}"/>
              </a:ext>
            </a:extLst>
          </p:cNvPr>
          <p:cNvSpPr txBox="1"/>
          <p:nvPr/>
        </p:nvSpPr>
        <p:spPr>
          <a:xfrm>
            <a:off x="4862668" y="1863578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+ -</a:t>
            </a:r>
          </a:p>
        </p:txBody>
      </p:sp>
      <p:cxnSp>
        <p:nvCxnSpPr>
          <p:cNvPr id="998" name="Connecteur droit 997">
            <a:extLst>
              <a:ext uri="{FF2B5EF4-FFF2-40B4-BE49-F238E27FC236}">
                <a16:creationId xmlns:a16="http://schemas.microsoft.com/office/drawing/2014/main" id="{02AB235E-A783-2948-AAED-6D67C11D9B6A}"/>
              </a:ext>
            </a:extLst>
          </p:cNvPr>
          <p:cNvCxnSpPr/>
          <p:nvPr/>
        </p:nvCxnSpPr>
        <p:spPr>
          <a:xfrm flipV="1">
            <a:off x="5021292" y="1940997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Connecteur droit 998">
            <a:extLst>
              <a:ext uri="{FF2B5EF4-FFF2-40B4-BE49-F238E27FC236}">
                <a16:creationId xmlns:a16="http://schemas.microsoft.com/office/drawing/2014/main" id="{7694B084-DAFF-264C-A839-09B3903C34EF}"/>
              </a:ext>
            </a:extLst>
          </p:cNvPr>
          <p:cNvCxnSpPr/>
          <p:nvPr/>
        </p:nvCxnSpPr>
        <p:spPr>
          <a:xfrm flipV="1">
            <a:off x="4756447" y="1941589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0" name="Arc 999">
            <a:extLst>
              <a:ext uri="{FF2B5EF4-FFF2-40B4-BE49-F238E27FC236}">
                <a16:creationId xmlns:a16="http://schemas.microsoft.com/office/drawing/2014/main" id="{191566E8-79BF-B24F-A6FB-507AE3E408A3}"/>
              </a:ext>
            </a:extLst>
          </p:cNvPr>
          <p:cNvSpPr/>
          <p:nvPr/>
        </p:nvSpPr>
        <p:spPr>
          <a:xfrm rot="10800000">
            <a:off x="4818596" y="1919208"/>
            <a:ext cx="203624" cy="157492"/>
          </a:xfrm>
          <a:prstGeom prst="arc">
            <a:avLst>
              <a:gd name="adj1" fmla="val 12543071"/>
              <a:gd name="adj2" fmla="val 20468770"/>
            </a:avLst>
          </a:prstGeom>
          <a:ln>
            <a:solidFill>
              <a:srgbClr val="7030A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F27348D3-AA47-5048-97E8-E1318D691302}"/>
                  </a:ext>
                </a:extLst>
              </p:cNvPr>
              <p:cNvSpPr txBox="1"/>
              <p:nvPr/>
            </p:nvSpPr>
            <p:spPr>
              <a:xfrm>
                <a:off x="4858726" y="2061564"/>
                <a:ext cx="198516" cy="13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F27348D3-AA47-5048-97E8-E1318D69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26" y="2061564"/>
                <a:ext cx="198516" cy="132729"/>
              </a:xfrm>
              <a:prstGeom prst="rect">
                <a:avLst/>
              </a:prstGeom>
              <a:blipFill>
                <a:blip r:embed="rId103"/>
                <a:stretch>
                  <a:fillRect l="-12500" r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2" name="Rectangle 1001">
            <a:extLst>
              <a:ext uri="{FF2B5EF4-FFF2-40B4-BE49-F238E27FC236}">
                <a16:creationId xmlns:a16="http://schemas.microsoft.com/office/drawing/2014/main" id="{2D4D22D4-0D29-9247-8552-245D2FEAC931}"/>
              </a:ext>
            </a:extLst>
          </p:cNvPr>
          <p:cNvSpPr/>
          <p:nvPr/>
        </p:nvSpPr>
        <p:spPr>
          <a:xfrm>
            <a:off x="4483687" y="1920147"/>
            <a:ext cx="180000" cy="46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F31CA3C5-0F7C-0B4D-91B2-859C4CA97FC4}"/>
              </a:ext>
            </a:extLst>
          </p:cNvPr>
          <p:cNvCxnSpPr/>
          <p:nvPr/>
        </p:nvCxnSpPr>
        <p:spPr>
          <a:xfrm flipV="1">
            <a:off x="4663687" y="1943547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F1F635FB-DF60-DC44-9828-B0F602963247}"/>
              </a:ext>
            </a:extLst>
          </p:cNvPr>
          <p:cNvCxnSpPr/>
          <p:nvPr/>
        </p:nvCxnSpPr>
        <p:spPr>
          <a:xfrm flipV="1">
            <a:off x="4393647" y="1938231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Ellipse 1004">
            <a:extLst>
              <a:ext uri="{FF2B5EF4-FFF2-40B4-BE49-F238E27FC236}">
                <a16:creationId xmlns:a16="http://schemas.microsoft.com/office/drawing/2014/main" id="{D4514E68-3F19-3247-AAD6-AB62B8C396BC}"/>
              </a:ext>
            </a:extLst>
          </p:cNvPr>
          <p:cNvSpPr/>
          <p:nvPr/>
        </p:nvSpPr>
        <p:spPr>
          <a:xfrm>
            <a:off x="4753687" y="193454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ZoneTexte 1005">
                <a:extLst>
                  <a:ext uri="{FF2B5EF4-FFF2-40B4-BE49-F238E27FC236}">
                    <a16:creationId xmlns:a16="http://schemas.microsoft.com/office/drawing/2014/main" id="{358366AB-FCE6-9146-8F61-0B388ED9C3DE}"/>
                  </a:ext>
                </a:extLst>
              </p:cNvPr>
              <p:cNvSpPr txBox="1"/>
              <p:nvPr/>
            </p:nvSpPr>
            <p:spPr>
              <a:xfrm>
                <a:off x="4489313" y="200798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06" name="ZoneTexte 1005">
                <a:extLst>
                  <a:ext uri="{FF2B5EF4-FFF2-40B4-BE49-F238E27FC236}">
                    <a16:creationId xmlns:a16="http://schemas.microsoft.com/office/drawing/2014/main" id="{358366AB-FCE6-9146-8F61-0B388ED9C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13" y="2007989"/>
                <a:ext cx="198516" cy="123111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7" name="Connecteur droit avec flèche 1006">
            <a:extLst>
              <a:ext uri="{FF2B5EF4-FFF2-40B4-BE49-F238E27FC236}">
                <a16:creationId xmlns:a16="http://schemas.microsoft.com/office/drawing/2014/main" id="{9C4C0F61-A662-8840-BE55-76F78BAE19F8}"/>
              </a:ext>
            </a:extLst>
          </p:cNvPr>
          <p:cNvCxnSpPr/>
          <p:nvPr/>
        </p:nvCxnSpPr>
        <p:spPr>
          <a:xfrm>
            <a:off x="4489587" y="2007989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7C9007C2-B746-8746-A871-94DA97921539}"/>
              </a:ext>
            </a:extLst>
          </p:cNvPr>
          <p:cNvGrpSpPr/>
          <p:nvPr/>
        </p:nvGrpSpPr>
        <p:grpSpPr>
          <a:xfrm>
            <a:off x="5081523" y="1927767"/>
            <a:ext cx="91036" cy="36000"/>
            <a:chOff x="2356381" y="896779"/>
            <a:chExt cx="91036" cy="36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86CE6CE6-92F4-CB49-AC76-CD271A11F4E8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5" name="Connecteur droit 1174">
              <a:extLst>
                <a:ext uri="{FF2B5EF4-FFF2-40B4-BE49-F238E27FC236}">
                  <a16:creationId xmlns:a16="http://schemas.microsoft.com/office/drawing/2014/main" id="{957DA85D-FF9F-A544-9006-C26E0B033C61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0" name="Groupe 1009">
            <a:extLst>
              <a:ext uri="{FF2B5EF4-FFF2-40B4-BE49-F238E27FC236}">
                <a16:creationId xmlns:a16="http://schemas.microsoft.com/office/drawing/2014/main" id="{EE03EEF0-8773-E849-882F-87BCFD885390}"/>
              </a:ext>
            </a:extLst>
          </p:cNvPr>
          <p:cNvGrpSpPr/>
          <p:nvPr/>
        </p:nvGrpSpPr>
        <p:grpSpPr>
          <a:xfrm>
            <a:off x="2851187" y="1922597"/>
            <a:ext cx="111404" cy="36000"/>
            <a:chOff x="678151" y="2473406"/>
            <a:chExt cx="111404" cy="36000"/>
          </a:xfrm>
        </p:grpSpPr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18029EA7-9E90-0448-864F-A532DD7D62B1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3" name="Connecteur droit 1172">
              <a:extLst>
                <a:ext uri="{FF2B5EF4-FFF2-40B4-BE49-F238E27FC236}">
                  <a16:creationId xmlns:a16="http://schemas.microsoft.com/office/drawing/2014/main" id="{722D2B44-5EA0-BA4B-981A-6E7D31EBE21D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1" name="Groupe 1010">
            <a:extLst>
              <a:ext uri="{FF2B5EF4-FFF2-40B4-BE49-F238E27FC236}">
                <a16:creationId xmlns:a16="http://schemas.microsoft.com/office/drawing/2014/main" id="{E3827CBD-7D92-6241-9745-593266A05ECB}"/>
              </a:ext>
            </a:extLst>
          </p:cNvPr>
          <p:cNvGrpSpPr/>
          <p:nvPr/>
        </p:nvGrpSpPr>
        <p:grpSpPr>
          <a:xfrm>
            <a:off x="1714777" y="652146"/>
            <a:ext cx="2440446" cy="548164"/>
            <a:chOff x="678151" y="2343893"/>
            <a:chExt cx="2440446" cy="548164"/>
          </a:xfrm>
        </p:grpSpPr>
        <p:sp>
          <p:nvSpPr>
            <p:cNvPr id="1094" name="Ellipse 1093">
              <a:extLst>
                <a:ext uri="{FF2B5EF4-FFF2-40B4-BE49-F238E27FC236}">
                  <a16:creationId xmlns:a16="http://schemas.microsoft.com/office/drawing/2014/main" id="{0E4A9734-155B-404E-B3C8-CEB8CEDA438B}"/>
                </a:ext>
              </a:extLst>
            </p:cNvPr>
            <p:cNvSpPr/>
            <p:nvPr/>
          </p:nvSpPr>
          <p:spPr>
            <a:xfrm>
              <a:off x="833298" y="2400363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095" name="ZoneTexte 1094">
              <a:extLst>
                <a:ext uri="{FF2B5EF4-FFF2-40B4-BE49-F238E27FC236}">
                  <a16:creationId xmlns:a16="http://schemas.microsoft.com/office/drawing/2014/main" id="{517C60EB-AF7A-3C46-811C-A28B43C7FAE7}"/>
                </a:ext>
              </a:extLst>
            </p:cNvPr>
            <p:cNvSpPr txBox="1"/>
            <p:nvPr/>
          </p:nvSpPr>
          <p:spPr>
            <a:xfrm>
              <a:off x="854675" y="2410244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07CCF08D-8517-1942-BC1D-D0D7353496F9}"/>
                </a:ext>
              </a:extLst>
            </p:cNvPr>
            <p:cNvCxnSpPr/>
            <p:nvPr/>
          </p:nvCxnSpPr>
          <p:spPr>
            <a:xfrm flipV="1">
              <a:off x="748454" y="2488255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Arc 1096">
              <a:extLst>
                <a:ext uri="{FF2B5EF4-FFF2-40B4-BE49-F238E27FC236}">
                  <a16:creationId xmlns:a16="http://schemas.microsoft.com/office/drawing/2014/main" id="{6C829E43-A71A-094F-B377-3D8BC02ECEAC}"/>
                </a:ext>
              </a:extLst>
            </p:cNvPr>
            <p:cNvSpPr/>
            <p:nvPr/>
          </p:nvSpPr>
          <p:spPr>
            <a:xfrm rot="10800000">
              <a:off x="810603" y="2465874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FF000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8" name="ZoneTexte 1097">
                  <a:extLst>
                    <a:ext uri="{FF2B5EF4-FFF2-40B4-BE49-F238E27FC236}">
                      <a16:creationId xmlns:a16="http://schemas.microsoft.com/office/drawing/2014/main" id="{53AA6536-9E8F-234D-959E-F981D934FE0C}"/>
                    </a:ext>
                  </a:extLst>
                </p:cNvPr>
                <p:cNvSpPr txBox="1"/>
                <p:nvPr/>
              </p:nvSpPr>
              <p:spPr>
                <a:xfrm>
                  <a:off x="850733" y="26082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33" y="2608230"/>
                  <a:ext cx="198516" cy="12311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2A47C87A-68D4-2645-9DD3-A162DC46E589}"/>
                </a:ext>
              </a:extLst>
            </p:cNvPr>
            <p:cNvSpPr/>
            <p:nvPr/>
          </p:nvSpPr>
          <p:spPr>
            <a:xfrm>
              <a:off x="1187626" y="246556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8CFF989F-36D8-1A4C-B1A8-8868328FD0EF}"/>
                </a:ext>
              </a:extLst>
            </p:cNvPr>
            <p:cNvCxnSpPr/>
            <p:nvPr/>
          </p:nvCxnSpPr>
          <p:spPr>
            <a:xfrm flipV="1">
              <a:off x="1367626" y="24889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A1B3E817-79EA-334B-B446-9496766C4EF4}"/>
                </a:ext>
              </a:extLst>
            </p:cNvPr>
            <p:cNvCxnSpPr>
              <a:stCxn id="1094" idx="6"/>
            </p:cNvCxnSpPr>
            <p:nvPr/>
          </p:nvCxnSpPr>
          <p:spPr>
            <a:xfrm flipV="1">
              <a:off x="1028529" y="2488966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2" name="Ellipse 1101">
              <a:extLst>
                <a:ext uri="{FF2B5EF4-FFF2-40B4-BE49-F238E27FC236}">
                  <a16:creationId xmlns:a16="http://schemas.microsoft.com/office/drawing/2014/main" id="{98ED1296-0848-7347-B845-2B2842EBCC53}"/>
                </a:ext>
              </a:extLst>
            </p:cNvPr>
            <p:cNvSpPr/>
            <p:nvPr/>
          </p:nvSpPr>
          <p:spPr>
            <a:xfrm>
              <a:off x="1457626" y="248557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3" name="ZoneTexte 1102">
                  <a:extLst>
                    <a:ext uri="{FF2B5EF4-FFF2-40B4-BE49-F238E27FC236}">
                      <a16:creationId xmlns:a16="http://schemas.microsoft.com/office/drawing/2014/main" id="{4893A4D3-28CC-FA43-9D4A-C3045EFDF559}"/>
                    </a:ext>
                  </a:extLst>
                </p:cNvPr>
                <p:cNvSpPr txBox="1"/>
                <p:nvPr/>
              </p:nvSpPr>
              <p:spPr>
                <a:xfrm>
                  <a:off x="1193252" y="25534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52" y="2553408"/>
                  <a:ext cx="198516" cy="12311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4" name="Connecteur droit avec flèche 1103">
              <a:extLst>
                <a:ext uri="{FF2B5EF4-FFF2-40B4-BE49-F238E27FC236}">
                  <a16:creationId xmlns:a16="http://schemas.microsoft.com/office/drawing/2014/main" id="{B595F9FF-4E98-DF4C-B52F-A0247ADBFEBF}"/>
                </a:ext>
              </a:extLst>
            </p:cNvPr>
            <p:cNvCxnSpPr/>
            <p:nvPr/>
          </p:nvCxnSpPr>
          <p:spPr>
            <a:xfrm>
              <a:off x="1193526" y="255340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2A780537-87BF-4845-A192-1091FF60A8E3}"/>
                </a:ext>
              </a:extLst>
            </p:cNvPr>
            <p:cNvSpPr/>
            <p:nvPr/>
          </p:nvSpPr>
          <p:spPr>
            <a:xfrm>
              <a:off x="1565666" y="246886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06" name="Connecteur droit 1105">
              <a:extLst>
                <a:ext uri="{FF2B5EF4-FFF2-40B4-BE49-F238E27FC236}">
                  <a16:creationId xmlns:a16="http://schemas.microsoft.com/office/drawing/2014/main" id="{610153D4-63EE-5343-895F-BE10A8FDCB37}"/>
                </a:ext>
              </a:extLst>
            </p:cNvPr>
            <p:cNvCxnSpPr/>
            <p:nvPr/>
          </p:nvCxnSpPr>
          <p:spPr>
            <a:xfrm flipV="1">
              <a:off x="1745666" y="24922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Connecteur droit 1106">
              <a:extLst>
                <a:ext uri="{FF2B5EF4-FFF2-40B4-BE49-F238E27FC236}">
                  <a16:creationId xmlns:a16="http://schemas.microsoft.com/office/drawing/2014/main" id="{F3613E6D-F000-FB47-B639-E69C5C788857}"/>
                </a:ext>
              </a:extLst>
            </p:cNvPr>
            <p:cNvCxnSpPr/>
            <p:nvPr/>
          </p:nvCxnSpPr>
          <p:spPr>
            <a:xfrm flipV="1">
              <a:off x="1475626" y="24922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Ellipse 1107">
              <a:extLst>
                <a:ext uri="{FF2B5EF4-FFF2-40B4-BE49-F238E27FC236}">
                  <a16:creationId xmlns:a16="http://schemas.microsoft.com/office/drawing/2014/main" id="{5ABEF34A-4F7A-254F-BC1F-305090E9079E}"/>
                </a:ext>
              </a:extLst>
            </p:cNvPr>
            <p:cNvSpPr/>
            <p:nvPr/>
          </p:nvSpPr>
          <p:spPr>
            <a:xfrm>
              <a:off x="1835666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109" name="Ellipse 1108">
              <a:extLst>
                <a:ext uri="{FF2B5EF4-FFF2-40B4-BE49-F238E27FC236}">
                  <a16:creationId xmlns:a16="http://schemas.microsoft.com/office/drawing/2014/main" id="{D4B9DE8E-7D1E-D44F-B40E-8EEA84897B28}"/>
                </a:ext>
              </a:extLst>
            </p:cNvPr>
            <p:cNvSpPr/>
            <p:nvPr/>
          </p:nvSpPr>
          <p:spPr>
            <a:xfrm>
              <a:off x="1457626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0" name="ZoneTexte 1109">
                  <a:extLst>
                    <a:ext uri="{FF2B5EF4-FFF2-40B4-BE49-F238E27FC236}">
                      <a16:creationId xmlns:a16="http://schemas.microsoft.com/office/drawing/2014/main" id="{977E854A-2020-524E-9067-A44000777211}"/>
                    </a:ext>
                  </a:extLst>
                </p:cNvPr>
                <p:cNvSpPr txBox="1"/>
                <p:nvPr/>
              </p:nvSpPr>
              <p:spPr>
                <a:xfrm>
                  <a:off x="1571292" y="2556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92" y="2556708"/>
                  <a:ext cx="198516" cy="12311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1" name="Connecteur droit avec flèche 1110">
              <a:extLst>
                <a:ext uri="{FF2B5EF4-FFF2-40B4-BE49-F238E27FC236}">
                  <a16:creationId xmlns:a16="http://schemas.microsoft.com/office/drawing/2014/main" id="{9D7F0968-A93A-0D41-8E89-7B5D6D7B12D2}"/>
                </a:ext>
              </a:extLst>
            </p:cNvPr>
            <p:cNvCxnSpPr/>
            <p:nvPr/>
          </p:nvCxnSpPr>
          <p:spPr>
            <a:xfrm>
              <a:off x="1571566" y="255670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Ellipse 1111">
              <a:extLst>
                <a:ext uri="{FF2B5EF4-FFF2-40B4-BE49-F238E27FC236}">
                  <a16:creationId xmlns:a16="http://schemas.microsoft.com/office/drawing/2014/main" id="{ED9D872A-659F-8A41-92C1-A55C85AAD46E}"/>
                </a:ext>
              </a:extLst>
            </p:cNvPr>
            <p:cNvSpPr/>
            <p:nvPr/>
          </p:nvSpPr>
          <p:spPr>
            <a:xfrm>
              <a:off x="1376213" y="258605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13" name="Connecteur droit 1112">
              <a:extLst>
                <a:ext uri="{FF2B5EF4-FFF2-40B4-BE49-F238E27FC236}">
                  <a16:creationId xmlns:a16="http://schemas.microsoft.com/office/drawing/2014/main" id="{E6B1B414-63A7-D743-8E3A-9831804F476A}"/>
                </a:ext>
              </a:extLst>
            </p:cNvPr>
            <p:cNvCxnSpPr/>
            <p:nvPr/>
          </p:nvCxnSpPr>
          <p:spPr>
            <a:xfrm flipV="1">
              <a:off x="1466573" y="2496057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Connecteur droit avec flèche 1113">
              <a:extLst>
                <a:ext uri="{FF2B5EF4-FFF2-40B4-BE49-F238E27FC236}">
                  <a16:creationId xmlns:a16="http://schemas.microsoft.com/office/drawing/2014/main" id="{0A48CCCB-E9AC-1140-980F-A69080B10C7B}"/>
                </a:ext>
              </a:extLst>
            </p:cNvPr>
            <p:cNvCxnSpPr/>
            <p:nvPr/>
          </p:nvCxnSpPr>
          <p:spPr>
            <a:xfrm flipV="1">
              <a:off x="1466573" y="2586057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5" name="ZoneTexte 1114">
                  <a:extLst>
                    <a:ext uri="{FF2B5EF4-FFF2-40B4-BE49-F238E27FC236}">
                      <a16:creationId xmlns:a16="http://schemas.microsoft.com/office/drawing/2014/main" id="{21A2CA2F-33CE-DD4A-915B-C38A489FAE0C}"/>
                    </a:ext>
                  </a:extLst>
                </p:cNvPr>
                <p:cNvSpPr txBox="1"/>
                <p:nvPr/>
              </p:nvSpPr>
              <p:spPr>
                <a:xfrm>
                  <a:off x="1534394" y="2676057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94" y="2676057"/>
                  <a:ext cx="142844" cy="123111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21739" r="-4348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6" name="Groupe 1115">
              <a:extLst>
                <a:ext uri="{FF2B5EF4-FFF2-40B4-BE49-F238E27FC236}">
                  <a16:creationId xmlns:a16="http://schemas.microsoft.com/office/drawing/2014/main" id="{0EF64FCA-93B6-B24A-B25A-D7400381E163}"/>
                </a:ext>
              </a:extLst>
            </p:cNvPr>
            <p:cNvGrpSpPr/>
            <p:nvPr/>
          </p:nvGrpSpPr>
          <p:grpSpPr>
            <a:xfrm>
              <a:off x="1418023" y="2856057"/>
              <a:ext cx="91036" cy="36000"/>
              <a:chOff x="2356381" y="896779"/>
              <a:chExt cx="91036" cy="36000"/>
            </a:xfrm>
          </p:grpSpPr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B61C0240-BB13-1043-8350-758457DBAEE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71" name="Connecteur droit 1170">
                <a:extLst>
                  <a:ext uri="{FF2B5EF4-FFF2-40B4-BE49-F238E27FC236}">
                    <a16:creationId xmlns:a16="http://schemas.microsoft.com/office/drawing/2014/main" id="{43B40B9E-0D07-6947-A172-A6ADF2C9CA4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7" name="Connecteur droit 1116">
              <a:extLst>
                <a:ext uri="{FF2B5EF4-FFF2-40B4-BE49-F238E27FC236}">
                  <a16:creationId xmlns:a16="http://schemas.microsoft.com/office/drawing/2014/main" id="{61A89CBE-FC4D-4E43-8255-EE926FF10B30}"/>
                </a:ext>
              </a:extLst>
            </p:cNvPr>
            <p:cNvCxnSpPr/>
            <p:nvPr/>
          </p:nvCxnSpPr>
          <p:spPr>
            <a:xfrm flipV="1">
              <a:off x="1846217" y="2492266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DFB17C52-66D7-2741-A25A-2C85F2660CD5}"/>
                </a:ext>
              </a:extLst>
            </p:cNvPr>
            <p:cNvSpPr/>
            <p:nvPr/>
          </p:nvSpPr>
          <p:spPr>
            <a:xfrm>
              <a:off x="1801625" y="2665067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19" name="Connecteur droit 1118">
              <a:extLst>
                <a:ext uri="{FF2B5EF4-FFF2-40B4-BE49-F238E27FC236}">
                  <a16:creationId xmlns:a16="http://schemas.microsoft.com/office/drawing/2014/main" id="{9E0D8EC7-391D-3549-9378-589E1D8B0C1E}"/>
                </a:ext>
              </a:extLst>
            </p:cNvPr>
            <p:cNvCxnSpPr/>
            <p:nvPr/>
          </p:nvCxnSpPr>
          <p:spPr>
            <a:xfrm>
              <a:off x="1799244" y="2656283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cteur droit 1119">
              <a:extLst>
                <a:ext uri="{FF2B5EF4-FFF2-40B4-BE49-F238E27FC236}">
                  <a16:creationId xmlns:a16="http://schemas.microsoft.com/office/drawing/2014/main" id="{8606A19E-7870-0244-AA0D-9C9DD3652E1B}"/>
                </a:ext>
              </a:extLst>
            </p:cNvPr>
            <p:cNvCxnSpPr/>
            <p:nvPr/>
          </p:nvCxnSpPr>
          <p:spPr>
            <a:xfrm>
              <a:off x="1799244" y="2688753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e 1120">
              <a:extLst>
                <a:ext uri="{FF2B5EF4-FFF2-40B4-BE49-F238E27FC236}">
                  <a16:creationId xmlns:a16="http://schemas.microsoft.com/office/drawing/2014/main" id="{E59EE2C8-87D9-BB45-AFF0-446B9E34ACE7}"/>
                </a:ext>
              </a:extLst>
            </p:cNvPr>
            <p:cNvGrpSpPr/>
            <p:nvPr/>
          </p:nvGrpSpPr>
          <p:grpSpPr>
            <a:xfrm>
              <a:off x="1798208" y="2852266"/>
              <a:ext cx="91036" cy="36000"/>
              <a:chOff x="2356381" y="896779"/>
              <a:chExt cx="91036" cy="36000"/>
            </a:xfrm>
          </p:grpSpPr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13D99C73-8A74-EB44-9120-5D4E4B905F8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9" name="Connecteur droit 1168">
                <a:extLst>
                  <a:ext uri="{FF2B5EF4-FFF2-40B4-BE49-F238E27FC236}">
                    <a16:creationId xmlns:a16="http://schemas.microsoft.com/office/drawing/2014/main" id="{C91C207D-FF4D-4D45-8F7C-030AE79A3B6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6C1ADFB5-EF62-3B44-907C-B838852433EE}"/>
                </a:ext>
              </a:extLst>
            </p:cNvPr>
            <p:cNvSpPr/>
            <p:nvPr/>
          </p:nvSpPr>
          <p:spPr>
            <a:xfrm>
              <a:off x="1943647" y="2467621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23" name="Connecteur droit 1122">
              <a:extLst>
                <a:ext uri="{FF2B5EF4-FFF2-40B4-BE49-F238E27FC236}">
                  <a16:creationId xmlns:a16="http://schemas.microsoft.com/office/drawing/2014/main" id="{84E2FEC8-73D0-4648-96A5-A680613502F4}"/>
                </a:ext>
              </a:extLst>
            </p:cNvPr>
            <p:cNvCxnSpPr/>
            <p:nvPr/>
          </p:nvCxnSpPr>
          <p:spPr>
            <a:xfrm flipV="1">
              <a:off x="2123647" y="2491021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Connecteur droit 1123">
              <a:extLst>
                <a:ext uri="{FF2B5EF4-FFF2-40B4-BE49-F238E27FC236}">
                  <a16:creationId xmlns:a16="http://schemas.microsoft.com/office/drawing/2014/main" id="{C7F1DCED-B2D3-A440-AEB4-7FFAF84B448F}"/>
                </a:ext>
              </a:extLst>
            </p:cNvPr>
            <p:cNvCxnSpPr/>
            <p:nvPr/>
          </p:nvCxnSpPr>
          <p:spPr>
            <a:xfrm flipV="1">
              <a:off x="1853607" y="2491021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A1064041-D4E9-0144-A3AB-F8BFE02B317E}"/>
                </a:ext>
              </a:extLst>
            </p:cNvPr>
            <p:cNvSpPr/>
            <p:nvPr/>
          </p:nvSpPr>
          <p:spPr>
            <a:xfrm>
              <a:off x="2213647" y="24820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id="{451FF40D-57D0-2A4B-981D-F0ACC7CF9C1D}"/>
                </a:ext>
              </a:extLst>
            </p:cNvPr>
            <p:cNvSpPr/>
            <p:nvPr/>
          </p:nvSpPr>
          <p:spPr>
            <a:xfrm>
              <a:off x="1835607" y="24820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ZoneTexte 1126">
                  <a:extLst>
                    <a:ext uri="{FF2B5EF4-FFF2-40B4-BE49-F238E27FC236}">
                      <a16:creationId xmlns:a16="http://schemas.microsoft.com/office/drawing/2014/main" id="{42055FDB-2E89-664E-BE88-7B9843626A85}"/>
                    </a:ext>
                  </a:extLst>
                </p:cNvPr>
                <p:cNvSpPr txBox="1"/>
                <p:nvPr/>
              </p:nvSpPr>
              <p:spPr>
                <a:xfrm>
                  <a:off x="1949273" y="255546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273" y="2555463"/>
                  <a:ext cx="198516" cy="1231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8" name="Connecteur droit avec flèche 1127">
              <a:extLst>
                <a:ext uri="{FF2B5EF4-FFF2-40B4-BE49-F238E27FC236}">
                  <a16:creationId xmlns:a16="http://schemas.microsoft.com/office/drawing/2014/main" id="{DB9ECAEA-8333-414E-856B-4361644C554E}"/>
                </a:ext>
              </a:extLst>
            </p:cNvPr>
            <p:cNvCxnSpPr/>
            <p:nvPr/>
          </p:nvCxnSpPr>
          <p:spPr>
            <a:xfrm>
              <a:off x="1949547" y="2555463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5C57CB4E-1FDD-654E-9ADD-CD30ADEF7166}"/>
                </a:ext>
              </a:extLst>
            </p:cNvPr>
            <p:cNvSpPr/>
            <p:nvPr/>
          </p:nvSpPr>
          <p:spPr>
            <a:xfrm>
              <a:off x="2321814" y="247014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30" name="Connecteur droit 1129">
              <a:extLst>
                <a:ext uri="{FF2B5EF4-FFF2-40B4-BE49-F238E27FC236}">
                  <a16:creationId xmlns:a16="http://schemas.microsoft.com/office/drawing/2014/main" id="{3F89BDFC-4E0D-D842-B75E-0E16B23C05BA}"/>
                </a:ext>
              </a:extLst>
            </p:cNvPr>
            <p:cNvCxnSpPr/>
            <p:nvPr/>
          </p:nvCxnSpPr>
          <p:spPr>
            <a:xfrm flipV="1">
              <a:off x="2501814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Connecteur droit 1130">
              <a:extLst>
                <a:ext uri="{FF2B5EF4-FFF2-40B4-BE49-F238E27FC236}">
                  <a16:creationId xmlns:a16="http://schemas.microsoft.com/office/drawing/2014/main" id="{8F588770-5D58-514D-ACAB-F5358812CD23}"/>
                </a:ext>
              </a:extLst>
            </p:cNvPr>
            <p:cNvCxnSpPr/>
            <p:nvPr/>
          </p:nvCxnSpPr>
          <p:spPr>
            <a:xfrm flipV="1">
              <a:off x="2231774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id="{BC1947C5-E6CB-954E-B74B-EC57C4BE1BF8}"/>
                </a:ext>
              </a:extLst>
            </p:cNvPr>
            <p:cNvSpPr/>
            <p:nvPr/>
          </p:nvSpPr>
          <p:spPr>
            <a:xfrm>
              <a:off x="2591814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id="{A2AF0C41-B989-3043-8F95-BE14A3189549}"/>
                </a:ext>
              </a:extLst>
            </p:cNvPr>
            <p:cNvSpPr/>
            <p:nvPr/>
          </p:nvSpPr>
          <p:spPr>
            <a:xfrm>
              <a:off x="2213774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4" name="ZoneTexte 1133">
                  <a:extLst>
                    <a:ext uri="{FF2B5EF4-FFF2-40B4-BE49-F238E27FC236}">
                      <a16:creationId xmlns:a16="http://schemas.microsoft.com/office/drawing/2014/main" id="{CF1730B5-3C15-B244-8BC8-CED40FE8CE04}"/>
                    </a:ext>
                  </a:extLst>
                </p:cNvPr>
                <p:cNvSpPr txBox="1"/>
                <p:nvPr/>
              </p:nvSpPr>
              <p:spPr>
                <a:xfrm>
                  <a:off x="2327440" y="25579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95" name="ZoneTexte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440" y="2557987"/>
                  <a:ext cx="198516" cy="12311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5" name="Connecteur droit avec flèche 1134">
              <a:extLst>
                <a:ext uri="{FF2B5EF4-FFF2-40B4-BE49-F238E27FC236}">
                  <a16:creationId xmlns:a16="http://schemas.microsoft.com/office/drawing/2014/main" id="{423A5CA7-5924-DA4C-AD94-43E4BE3FB570}"/>
                </a:ext>
              </a:extLst>
            </p:cNvPr>
            <p:cNvCxnSpPr/>
            <p:nvPr/>
          </p:nvCxnSpPr>
          <p:spPr>
            <a:xfrm>
              <a:off x="2327714" y="255798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Connecteur droit 1135">
              <a:extLst>
                <a:ext uri="{FF2B5EF4-FFF2-40B4-BE49-F238E27FC236}">
                  <a16:creationId xmlns:a16="http://schemas.microsoft.com/office/drawing/2014/main" id="{85F8596B-E5B8-0E45-B823-6B06DDD098C0}"/>
                </a:ext>
              </a:extLst>
            </p:cNvPr>
            <p:cNvCxnSpPr/>
            <p:nvPr/>
          </p:nvCxnSpPr>
          <p:spPr>
            <a:xfrm flipV="1">
              <a:off x="2602365" y="2490895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AE2050F9-AA3E-F246-B855-52F2CBB5BFC7}"/>
                </a:ext>
              </a:extLst>
            </p:cNvPr>
            <p:cNvSpPr/>
            <p:nvPr/>
          </p:nvSpPr>
          <p:spPr>
            <a:xfrm>
              <a:off x="2557773" y="2663696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38" name="Connecteur droit 1137">
              <a:extLst>
                <a:ext uri="{FF2B5EF4-FFF2-40B4-BE49-F238E27FC236}">
                  <a16:creationId xmlns:a16="http://schemas.microsoft.com/office/drawing/2014/main" id="{9168B354-04C8-8440-B1D9-FAB1FDD8CEB6}"/>
                </a:ext>
              </a:extLst>
            </p:cNvPr>
            <p:cNvCxnSpPr/>
            <p:nvPr/>
          </p:nvCxnSpPr>
          <p:spPr>
            <a:xfrm>
              <a:off x="2555392" y="265491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AFD8ED25-7201-AB4A-9670-6466E7954277}"/>
                </a:ext>
              </a:extLst>
            </p:cNvPr>
            <p:cNvCxnSpPr/>
            <p:nvPr/>
          </p:nvCxnSpPr>
          <p:spPr>
            <a:xfrm>
              <a:off x="2555392" y="268738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0" name="Groupe 1139">
              <a:extLst>
                <a:ext uri="{FF2B5EF4-FFF2-40B4-BE49-F238E27FC236}">
                  <a16:creationId xmlns:a16="http://schemas.microsoft.com/office/drawing/2014/main" id="{7B54F1B5-66CA-0141-B71C-7395B02971BB}"/>
                </a:ext>
              </a:extLst>
            </p:cNvPr>
            <p:cNvGrpSpPr/>
            <p:nvPr/>
          </p:nvGrpSpPr>
          <p:grpSpPr>
            <a:xfrm>
              <a:off x="2554356" y="2850895"/>
              <a:ext cx="91036" cy="36000"/>
              <a:chOff x="2356381" y="896779"/>
              <a:chExt cx="91036" cy="36000"/>
            </a:xfrm>
          </p:grpSpPr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89ECBEAB-F5C6-A14A-99F5-AF76C7D1F45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7" name="Connecteur droit 1166">
                <a:extLst>
                  <a:ext uri="{FF2B5EF4-FFF2-40B4-BE49-F238E27FC236}">
                    <a16:creationId xmlns:a16="http://schemas.microsoft.com/office/drawing/2014/main" id="{4EB5A18A-7688-6647-B106-57384BC24D58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7200493-1EBD-B244-841D-8D718887878C}"/>
                </a:ext>
              </a:extLst>
            </p:cNvPr>
            <p:cNvSpPr/>
            <p:nvPr/>
          </p:nvSpPr>
          <p:spPr>
            <a:xfrm>
              <a:off x="2695901" y="247014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32237395-F880-6049-A753-23E0EFB7A94A}"/>
                </a:ext>
              </a:extLst>
            </p:cNvPr>
            <p:cNvCxnSpPr/>
            <p:nvPr/>
          </p:nvCxnSpPr>
          <p:spPr>
            <a:xfrm flipV="1">
              <a:off x="2875901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0012EE7C-4A13-024C-BCE7-00695AEFAFAF}"/>
                </a:ext>
              </a:extLst>
            </p:cNvPr>
            <p:cNvCxnSpPr/>
            <p:nvPr/>
          </p:nvCxnSpPr>
          <p:spPr>
            <a:xfrm flipV="1">
              <a:off x="2605861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4" name="Ellipse 1143">
              <a:extLst>
                <a:ext uri="{FF2B5EF4-FFF2-40B4-BE49-F238E27FC236}">
                  <a16:creationId xmlns:a16="http://schemas.microsoft.com/office/drawing/2014/main" id="{1FD65EB8-E508-1845-A160-21DD758D91AD}"/>
                </a:ext>
              </a:extLst>
            </p:cNvPr>
            <p:cNvSpPr/>
            <p:nvPr/>
          </p:nvSpPr>
          <p:spPr>
            <a:xfrm>
              <a:off x="2592195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5" name="ZoneTexte 1144">
                  <a:extLst>
                    <a:ext uri="{FF2B5EF4-FFF2-40B4-BE49-F238E27FC236}">
                      <a16:creationId xmlns:a16="http://schemas.microsoft.com/office/drawing/2014/main" id="{8A4DDB4E-65C3-0F4F-AA17-CA0631F60672}"/>
                    </a:ext>
                  </a:extLst>
                </p:cNvPr>
                <p:cNvSpPr txBox="1"/>
                <p:nvPr/>
              </p:nvSpPr>
              <p:spPr>
                <a:xfrm>
                  <a:off x="2701527" y="25579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14" name="ZoneTexte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27" y="2557987"/>
                  <a:ext cx="198516" cy="12311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6" name="Connecteur droit avec flèche 1145">
              <a:extLst>
                <a:ext uri="{FF2B5EF4-FFF2-40B4-BE49-F238E27FC236}">
                  <a16:creationId xmlns:a16="http://schemas.microsoft.com/office/drawing/2014/main" id="{524CA1DB-8E74-9C48-A543-CB7094DF2BD7}"/>
                </a:ext>
              </a:extLst>
            </p:cNvPr>
            <p:cNvCxnSpPr/>
            <p:nvPr/>
          </p:nvCxnSpPr>
          <p:spPr>
            <a:xfrm>
              <a:off x="2701801" y="255798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" name="ZoneTexte 1146">
                  <a:extLst>
                    <a:ext uri="{FF2B5EF4-FFF2-40B4-BE49-F238E27FC236}">
                      <a16:creationId xmlns:a16="http://schemas.microsoft.com/office/drawing/2014/main" id="{75A8C809-2664-6242-A90E-7F59149506D2}"/>
                    </a:ext>
                  </a:extLst>
                </p:cNvPr>
                <p:cNvSpPr txBox="1"/>
                <p:nvPr/>
              </p:nvSpPr>
              <p:spPr>
                <a:xfrm>
                  <a:off x="1407635" y="23687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5" name="ZoneTexte 4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35" y="2368702"/>
                  <a:ext cx="198516" cy="12311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ZoneTexte 1147">
                  <a:extLst>
                    <a:ext uri="{FF2B5EF4-FFF2-40B4-BE49-F238E27FC236}">
                      <a16:creationId xmlns:a16="http://schemas.microsoft.com/office/drawing/2014/main" id="{3A1DC6F8-C16F-D04A-9FD1-D590EA700EFF}"/>
                    </a:ext>
                  </a:extLst>
                </p:cNvPr>
                <p:cNvSpPr txBox="1"/>
                <p:nvPr/>
              </p:nvSpPr>
              <p:spPr>
                <a:xfrm>
                  <a:off x="1786095" y="2367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ZoneTexte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095" y="2367708"/>
                  <a:ext cx="198516" cy="12311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ZoneTexte 1148">
                  <a:extLst>
                    <a:ext uri="{FF2B5EF4-FFF2-40B4-BE49-F238E27FC236}">
                      <a16:creationId xmlns:a16="http://schemas.microsoft.com/office/drawing/2014/main" id="{1CB9A48A-B8E7-E240-9531-B1388F451DC2}"/>
                    </a:ext>
                  </a:extLst>
                </p:cNvPr>
                <p:cNvSpPr txBox="1"/>
                <p:nvPr/>
              </p:nvSpPr>
              <p:spPr>
                <a:xfrm>
                  <a:off x="2161493" y="2367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7" name="ZoneTexte 4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493" y="2367708"/>
                  <a:ext cx="198516" cy="12311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0" name="ZoneTexte 1149">
                  <a:extLst>
                    <a:ext uri="{FF2B5EF4-FFF2-40B4-BE49-F238E27FC236}">
                      <a16:creationId xmlns:a16="http://schemas.microsoft.com/office/drawing/2014/main" id="{C0F10E9C-340B-5D45-BA10-6113935B585E}"/>
                    </a:ext>
                  </a:extLst>
                </p:cNvPr>
                <p:cNvSpPr txBox="1"/>
                <p:nvPr/>
              </p:nvSpPr>
              <p:spPr>
                <a:xfrm>
                  <a:off x="2538202" y="23702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ZoneTexte 4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02" y="2370232"/>
                  <a:ext cx="198516" cy="12311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1" name="ZoneTexte 1150">
                  <a:extLst>
                    <a:ext uri="{FF2B5EF4-FFF2-40B4-BE49-F238E27FC236}">
                      <a16:creationId xmlns:a16="http://schemas.microsoft.com/office/drawing/2014/main" id="{8765F74F-7B6F-F14A-AED2-F165D7B9549A}"/>
                    </a:ext>
                  </a:extLst>
                </p:cNvPr>
                <p:cNvSpPr txBox="1"/>
                <p:nvPr/>
              </p:nvSpPr>
              <p:spPr>
                <a:xfrm>
                  <a:off x="1791356" y="247473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4" name="ZoneTexte 4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1356" y="2474733"/>
                  <a:ext cx="198516" cy="12311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2" name="Groupe 1151">
              <a:extLst>
                <a:ext uri="{FF2B5EF4-FFF2-40B4-BE49-F238E27FC236}">
                  <a16:creationId xmlns:a16="http://schemas.microsoft.com/office/drawing/2014/main" id="{BC0D30A4-7488-8B44-9D4B-A35B999073D0}"/>
                </a:ext>
              </a:extLst>
            </p:cNvPr>
            <p:cNvGrpSpPr/>
            <p:nvPr/>
          </p:nvGrpSpPr>
          <p:grpSpPr>
            <a:xfrm>
              <a:off x="678151" y="2469072"/>
              <a:ext cx="111404" cy="36000"/>
              <a:chOff x="678151" y="2473406"/>
              <a:chExt cx="111404" cy="36000"/>
            </a:xfrm>
          </p:grpSpPr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62004FAF-658C-AF48-A6DC-771B5BA60CCB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5" name="Connecteur droit 1164">
                <a:extLst>
                  <a:ext uri="{FF2B5EF4-FFF2-40B4-BE49-F238E27FC236}">
                    <a16:creationId xmlns:a16="http://schemas.microsoft.com/office/drawing/2014/main" id="{2C49C188-6D16-DF4D-901E-2AE762B651EA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ZoneTexte 1152">
                  <a:extLst>
                    <a:ext uri="{FF2B5EF4-FFF2-40B4-BE49-F238E27FC236}">
                      <a16:creationId xmlns:a16="http://schemas.microsoft.com/office/drawing/2014/main" id="{B906986D-583C-014E-8CE2-FB9665A34B51}"/>
                    </a:ext>
                  </a:extLst>
                </p:cNvPr>
                <p:cNvSpPr txBox="1"/>
                <p:nvPr/>
              </p:nvSpPr>
              <p:spPr>
                <a:xfrm>
                  <a:off x="1407775" y="24780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1" name="ZoneTexte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775" y="2478054"/>
                  <a:ext cx="198516" cy="12311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ZoneTexte 1153">
                  <a:extLst>
                    <a:ext uri="{FF2B5EF4-FFF2-40B4-BE49-F238E27FC236}">
                      <a16:creationId xmlns:a16="http://schemas.microsoft.com/office/drawing/2014/main" id="{01399CD2-647A-074F-A971-29B8CFAAB0B5}"/>
                    </a:ext>
                  </a:extLst>
                </p:cNvPr>
                <p:cNvSpPr txBox="1"/>
                <p:nvPr/>
              </p:nvSpPr>
              <p:spPr>
                <a:xfrm>
                  <a:off x="2160884" y="248699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2" name="ZoneTexte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884" y="2486992"/>
                  <a:ext cx="198516" cy="1231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ZoneTexte 1154">
                  <a:extLst>
                    <a:ext uri="{FF2B5EF4-FFF2-40B4-BE49-F238E27FC236}">
                      <a16:creationId xmlns:a16="http://schemas.microsoft.com/office/drawing/2014/main" id="{55668231-FAE4-5E46-8EDC-E5F67955FDF9}"/>
                    </a:ext>
                  </a:extLst>
                </p:cNvPr>
                <p:cNvSpPr txBox="1"/>
                <p:nvPr/>
              </p:nvSpPr>
              <p:spPr>
                <a:xfrm>
                  <a:off x="2535991" y="24867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5" name="ZoneTexte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991" y="2486787"/>
                  <a:ext cx="198516" cy="12311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6" name="ZoneTexte 1155">
                  <a:extLst>
                    <a:ext uri="{FF2B5EF4-FFF2-40B4-BE49-F238E27FC236}">
                      <a16:creationId xmlns:a16="http://schemas.microsoft.com/office/drawing/2014/main" id="{B26A5AD1-516A-9048-B00F-31F559545CC2}"/>
                    </a:ext>
                  </a:extLst>
                </p:cNvPr>
                <p:cNvSpPr txBox="1"/>
                <p:nvPr/>
              </p:nvSpPr>
              <p:spPr>
                <a:xfrm>
                  <a:off x="1188947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ZoneTexte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947" y="2343893"/>
                  <a:ext cx="198516" cy="12311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7" name="ZoneTexte 1156">
                  <a:extLst>
                    <a:ext uri="{FF2B5EF4-FFF2-40B4-BE49-F238E27FC236}">
                      <a16:creationId xmlns:a16="http://schemas.microsoft.com/office/drawing/2014/main" id="{114A6E7E-D7DD-B749-895C-9185FE84BF90}"/>
                    </a:ext>
                  </a:extLst>
                </p:cNvPr>
                <p:cNvSpPr txBox="1"/>
                <p:nvPr/>
              </p:nvSpPr>
              <p:spPr>
                <a:xfrm>
                  <a:off x="1554495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2" name="ZoneTexte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495" y="2343893"/>
                  <a:ext cx="198516" cy="12311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ZoneTexte 1157">
                  <a:extLst>
                    <a:ext uri="{FF2B5EF4-FFF2-40B4-BE49-F238E27FC236}">
                      <a16:creationId xmlns:a16="http://schemas.microsoft.com/office/drawing/2014/main" id="{9DDE7929-62F2-CB4F-A733-E680CFCA402F}"/>
                    </a:ext>
                  </a:extLst>
                </p:cNvPr>
                <p:cNvSpPr txBox="1"/>
                <p:nvPr/>
              </p:nvSpPr>
              <p:spPr>
                <a:xfrm>
                  <a:off x="1934860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ZoneTexte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860" y="2343893"/>
                  <a:ext cx="198516" cy="12311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9" name="ZoneTexte 1158">
                  <a:extLst>
                    <a:ext uri="{FF2B5EF4-FFF2-40B4-BE49-F238E27FC236}">
                      <a16:creationId xmlns:a16="http://schemas.microsoft.com/office/drawing/2014/main" id="{E84AE162-1D0C-AB48-948D-3B2A6823CCAD}"/>
                    </a:ext>
                  </a:extLst>
                </p:cNvPr>
                <p:cNvSpPr txBox="1"/>
                <p:nvPr/>
              </p:nvSpPr>
              <p:spPr>
                <a:xfrm>
                  <a:off x="2316138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ZoneTexte 3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38" y="2343893"/>
                  <a:ext cx="198516" cy="12311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0" name="ZoneTexte 1159">
                  <a:extLst>
                    <a:ext uri="{FF2B5EF4-FFF2-40B4-BE49-F238E27FC236}">
                      <a16:creationId xmlns:a16="http://schemas.microsoft.com/office/drawing/2014/main" id="{9504B26F-6151-DD4E-98F2-53D8177CC70A}"/>
                    </a:ext>
                  </a:extLst>
                </p:cNvPr>
                <p:cNvSpPr txBox="1"/>
                <p:nvPr/>
              </p:nvSpPr>
              <p:spPr>
                <a:xfrm>
                  <a:off x="2697212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1" name="ZoneTexte 3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212" y="2343893"/>
                  <a:ext cx="198516" cy="1231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1" name="ZoneTexte 1160">
                  <a:extLst>
                    <a:ext uri="{FF2B5EF4-FFF2-40B4-BE49-F238E27FC236}">
                      <a16:creationId xmlns:a16="http://schemas.microsoft.com/office/drawing/2014/main" id="{D4958895-7C74-1845-8F4D-875E43A5520E}"/>
                    </a:ext>
                  </a:extLst>
                </p:cNvPr>
                <p:cNvSpPr txBox="1"/>
                <p:nvPr/>
              </p:nvSpPr>
              <p:spPr>
                <a:xfrm>
                  <a:off x="2834992" y="24867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7" name="ZoneTexte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992" y="2486787"/>
                  <a:ext cx="198516" cy="123111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2" name="ZoneTexte 1161">
                  <a:extLst>
                    <a:ext uri="{FF2B5EF4-FFF2-40B4-BE49-F238E27FC236}">
                      <a16:creationId xmlns:a16="http://schemas.microsoft.com/office/drawing/2014/main" id="{0AD3FE3C-48C6-A041-BCFA-C539D50AF324}"/>
                    </a:ext>
                  </a:extLst>
                </p:cNvPr>
                <p:cNvSpPr txBox="1"/>
                <p:nvPr/>
              </p:nvSpPr>
              <p:spPr>
                <a:xfrm>
                  <a:off x="2883021" y="234389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8" name="ZoneTexte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021" y="2343893"/>
                  <a:ext cx="198516" cy="123111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3" name="ZoneTexte 1162">
                  <a:extLst>
                    <a:ext uri="{FF2B5EF4-FFF2-40B4-BE49-F238E27FC236}">
                      <a16:creationId xmlns:a16="http://schemas.microsoft.com/office/drawing/2014/main" id="{A7311325-0A89-A24E-B5BB-E471FD2B10BC}"/>
                    </a:ext>
                  </a:extLst>
                </p:cNvPr>
                <p:cNvSpPr txBox="1"/>
                <p:nvPr/>
              </p:nvSpPr>
              <p:spPr>
                <a:xfrm>
                  <a:off x="2920081" y="248637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9" name="ZoneTexte 4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81" y="2486374"/>
                  <a:ext cx="198516" cy="123111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2" name="Ellipse 1011">
            <a:extLst>
              <a:ext uri="{FF2B5EF4-FFF2-40B4-BE49-F238E27FC236}">
                <a16:creationId xmlns:a16="http://schemas.microsoft.com/office/drawing/2014/main" id="{60A7BAC9-DF57-3541-876A-AE4AAD52DFB4}"/>
              </a:ext>
            </a:extLst>
          </p:cNvPr>
          <p:cNvSpPr/>
          <p:nvPr/>
        </p:nvSpPr>
        <p:spPr>
          <a:xfrm rot="2858513">
            <a:off x="4630631" y="218797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E2B9B8B3-28C5-C045-A587-72F87E6564C8}"/>
              </a:ext>
            </a:extLst>
          </p:cNvPr>
          <p:cNvCxnSpPr/>
          <p:nvPr/>
        </p:nvCxnSpPr>
        <p:spPr>
          <a:xfrm>
            <a:off x="4394287" y="1942504"/>
            <a:ext cx="478711" cy="4799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5" name="Groupe 1014">
            <a:extLst>
              <a:ext uri="{FF2B5EF4-FFF2-40B4-BE49-F238E27FC236}">
                <a16:creationId xmlns:a16="http://schemas.microsoft.com/office/drawing/2014/main" id="{72C0A85F-DA1F-AA48-9D8A-9CF9963C55A5}"/>
              </a:ext>
            </a:extLst>
          </p:cNvPr>
          <p:cNvGrpSpPr/>
          <p:nvPr/>
        </p:nvGrpSpPr>
        <p:grpSpPr>
          <a:xfrm>
            <a:off x="4843012" y="2417560"/>
            <a:ext cx="91036" cy="36000"/>
            <a:chOff x="2356381" y="896779"/>
            <a:chExt cx="91036" cy="36000"/>
          </a:xfrm>
          <a:scene3d>
            <a:camera prst="orthographicFront">
              <a:rot lat="0" lon="0" rev="2700000"/>
            </a:camera>
            <a:lightRig rig="threePt" dir="t"/>
          </a:scene3d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5FF56B14-840F-D544-A19E-9A93CDBF40CA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93" name="Connecteur droit 1092">
              <a:extLst>
                <a:ext uri="{FF2B5EF4-FFF2-40B4-BE49-F238E27FC236}">
                  <a16:creationId xmlns:a16="http://schemas.microsoft.com/office/drawing/2014/main" id="{F5FA5700-C1FA-5940-A9FD-55114EC8E638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6" name="Connecteur droit avec flèche 1015">
            <a:extLst>
              <a:ext uri="{FF2B5EF4-FFF2-40B4-BE49-F238E27FC236}">
                <a16:creationId xmlns:a16="http://schemas.microsoft.com/office/drawing/2014/main" id="{AE4547F7-D468-E74E-8A50-6B4F976AEEB3}"/>
              </a:ext>
            </a:extLst>
          </p:cNvPr>
          <p:cNvCxnSpPr>
            <a:stCxn id="1012" idx="6"/>
            <a:endCxn id="1012" idx="2"/>
          </p:cNvCxnSpPr>
          <p:nvPr/>
        </p:nvCxnSpPr>
        <p:spPr>
          <a:xfrm flipH="1" flipV="1">
            <a:off x="4659992" y="2211467"/>
            <a:ext cx="121278" cy="13301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ZoneTexte 1016">
                <a:extLst>
                  <a:ext uri="{FF2B5EF4-FFF2-40B4-BE49-F238E27FC236}">
                    <a16:creationId xmlns:a16="http://schemas.microsoft.com/office/drawing/2014/main" id="{3A767DE9-C223-A446-B9AA-06DAC7386ED6}"/>
                  </a:ext>
                </a:extLst>
              </p:cNvPr>
              <p:cNvSpPr txBox="1"/>
              <p:nvPr/>
            </p:nvSpPr>
            <p:spPr>
              <a:xfrm rot="2597198">
                <a:off x="4770797" y="2292426"/>
                <a:ext cx="465247" cy="127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17" name="ZoneTexte 1016">
                <a:extLst>
                  <a:ext uri="{FF2B5EF4-FFF2-40B4-BE49-F238E27FC236}">
                    <a16:creationId xmlns:a16="http://schemas.microsoft.com/office/drawing/2014/main" id="{3A767DE9-C223-A446-B9AA-06DAC738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7198">
                <a:off x="4770797" y="2292426"/>
                <a:ext cx="465247" cy="127727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8" name="Rectangle 1017">
            <a:extLst>
              <a:ext uri="{FF2B5EF4-FFF2-40B4-BE49-F238E27FC236}">
                <a16:creationId xmlns:a16="http://schemas.microsoft.com/office/drawing/2014/main" id="{7034E812-BB9E-3F43-AC6F-00E67086AAD3}"/>
              </a:ext>
            </a:extLst>
          </p:cNvPr>
          <p:cNvSpPr/>
          <p:nvPr/>
        </p:nvSpPr>
        <p:spPr>
          <a:xfrm>
            <a:off x="4500840" y="2269879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021" name="Ellipse 1020">
            <a:extLst>
              <a:ext uri="{FF2B5EF4-FFF2-40B4-BE49-F238E27FC236}">
                <a16:creationId xmlns:a16="http://schemas.microsoft.com/office/drawing/2014/main" id="{951FA320-3239-0146-9A8C-71DD936288CF}"/>
              </a:ext>
            </a:extLst>
          </p:cNvPr>
          <p:cNvSpPr/>
          <p:nvPr/>
        </p:nvSpPr>
        <p:spPr>
          <a:xfrm>
            <a:off x="4004895" y="79670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22" name="Ellipse 1021">
            <a:extLst>
              <a:ext uri="{FF2B5EF4-FFF2-40B4-BE49-F238E27FC236}">
                <a16:creationId xmlns:a16="http://schemas.microsoft.com/office/drawing/2014/main" id="{8BAF544B-717A-3B4D-9D1E-22DEEE7D1639}"/>
              </a:ext>
            </a:extLst>
          </p:cNvPr>
          <p:cNvSpPr/>
          <p:nvPr/>
        </p:nvSpPr>
        <p:spPr>
          <a:xfrm>
            <a:off x="3760077" y="340339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EEAC0586-77A2-EB43-9D72-8055909AC372}"/>
              </a:ext>
            </a:extLst>
          </p:cNvPr>
          <p:cNvCxnSpPr/>
          <p:nvPr/>
        </p:nvCxnSpPr>
        <p:spPr>
          <a:xfrm flipV="1">
            <a:off x="3850437" y="250339"/>
            <a:ext cx="0" cy="360000"/>
          </a:xfrm>
          <a:prstGeom prst="lin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9177BB2B-6176-5C4D-B5F7-EE0F3DB78A18}"/>
              </a:ext>
            </a:extLst>
          </p:cNvPr>
          <p:cNvCxnSpPr/>
          <p:nvPr/>
        </p:nvCxnSpPr>
        <p:spPr>
          <a:xfrm flipV="1">
            <a:off x="3850437" y="379345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3E27FB47-BF3E-6F47-81B7-517173451C91}"/>
              </a:ext>
            </a:extLst>
          </p:cNvPr>
          <p:cNvSpPr txBox="1"/>
          <p:nvPr/>
        </p:nvSpPr>
        <p:spPr>
          <a:xfrm>
            <a:off x="3814242" y="430339"/>
            <a:ext cx="142844" cy="153888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endParaRPr lang="fr-FR" sz="1000" b="0" dirty="0"/>
          </a:p>
        </p:txBody>
      </p: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E5CE2CDF-B728-C247-B6AB-822AAD60F976}"/>
              </a:ext>
            </a:extLst>
          </p:cNvPr>
          <p:cNvGrpSpPr/>
          <p:nvPr/>
        </p:nvGrpSpPr>
        <p:grpSpPr>
          <a:xfrm>
            <a:off x="3807081" y="220968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8DB797E3-D54F-2047-93B6-BBB0020A18CD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91" name="Connecteur droit 1090">
              <a:extLst>
                <a:ext uri="{FF2B5EF4-FFF2-40B4-BE49-F238E27FC236}">
                  <a16:creationId xmlns:a16="http://schemas.microsoft.com/office/drawing/2014/main" id="{9758C436-2440-2046-B4CD-406DDDC480FA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ZoneTexte 1026">
                <a:extLst>
                  <a:ext uri="{FF2B5EF4-FFF2-40B4-BE49-F238E27FC236}">
                    <a16:creationId xmlns:a16="http://schemas.microsoft.com/office/drawing/2014/main" id="{BA8D67EF-5155-A24F-81D5-F37F0960B58B}"/>
                  </a:ext>
                </a:extLst>
              </p:cNvPr>
              <p:cNvSpPr txBox="1"/>
              <p:nvPr/>
            </p:nvSpPr>
            <p:spPr>
              <a:xfrm>
                <a:off x="3920315" y="232688"/>
                <a:ext cx="1728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  <a:p>
                <a:endParaRPr lang="fr-FR" sz="800" b="0" dirty="0"/>
              </a:p>
            </p:txBody>
          </p:sp>
        </mc:Choice>
        <mc:Fallback xmlns="">
          <p:sp>
            <p:nvSpPr>
              <p:cNvPr id="1027" name="ZoneTexte 1026">
                <a:extLst>
                  <a:ext uri="{FF2B5EF4-FFF2-40B4-BE49-F238E27FC236}">
                    <a16:creationId xmlns:a16="http://schemas.microsoft.com/office/drawing/2014/main" id="{BA8D67EF-5155-A24F-81D5-F37F0960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15" y="232688"/>
                <a:ext cx="172841" cy="246221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75B65CB6-013A-6545-8131-27B258EA3C48}"/>
              </a:ext>
            </a:extLst>
          </p:cNvPr>
          <p:cNvCxnSpPr>
            <a:stCxn id="1040" idx="0"/>
            <a:endCxn id="1030" idx="1"/>
          </p:cNvCxnSpPr>
          <p:nvPr/>
        </p:nvCxnSpPr>
        <p:spPr>
          <a:xfrm flipH="1">
            <a:off x="4012510" y="796701"/>
            <a:ext cx="2696" cy="4909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7AFFF69-A48D-3B4B-BDC5-CC51138F01DD}"/>
              </a:ext>
            </a:extLst>
          </p:cNvPr>
          <p:cNvSpPr/>
          <p:nvPr/>
        </p:nvSpPr>
        <p:spPr>
          <a:xfrm rot="5400000">
            <a:off x="4003510" y="79972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DCAD756-72B7-E945-8C28-51FF29B1D14C}"/>
              </a:ext>
            </a:extLst>
          </p:cNvPr>
          <p:cNvSpPr/>
          <p:nvPr/>
        </p:nvSpPr>
        <p:spPr>
          <a:xfrm rot="5400000">
            <a:off x="3922510" y="1354248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1" name="Connecteur droit 1030">
            <a:extLst>
              <a:ext uri="{FF2B5EF4-FFF2-40B4-BE49-F238E27FC236}">
                <a16:creationId xmlns:a16="http://schemas.microsoft.com/office/drawing/2014/main" id="{49595D74-75B3-434F-8891-4DE98669C49D}"/>
              </a:ext>
            </a:extLst>
          </p:cNvPr>
          <p:cNvCxnSpPr>
            <a:endCxn id="1047" idx="4"/>
          </p:cNvCxnSpPr>
          <p:nvPr/>
        </p:nvCxnSpPr>
        <p:spPr>
          <a:xfrm>
            <a:off x="4011710" y="1467648"/>
            <a:ext cx="3516" cy="480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ZoneTexte 1031">
                <a:extLst>
                  <a:ext uri="{FF2B5EF4-FFF2-40B4-BE49-F238E27FC236}">
                    <a16:creationId xmlns:a16="http://schemas.microsoft.com/office/drawing/2014/main" id="{E173349D-CF20-7A4B-8AFD-3FECD30D4BD9}"/>
                  </a:ext>
                </a:extLst>
              </p:cNvPr>
              <p:cNvSpPr txBox="1"/>
              <p:nvPr/>
            </p:nvSpPr>
            <p:spPr>
              <a:xfrm rot="5400000">
                <a:off x="3787254" y="133097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32" name="ZoneTexte 1031">
                <a:extLst>
                  <a:ext uri="{FF2B5EF4-FFF2-40B4-BE49-F238E27FC236}">
                    <a16:creationId xmlns:a16="http://schemas.microsoft.com/office/drawing/2014/main" id="{E173349D-CF20-7A4B-8AFD-3FECD30D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87254" y="1330976"/>
                <a:ext cx="198516" cy="123111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B5A3A6D6-D18E-EE4A-95A0-536825193910}"/>
              </a:ext>
            </a:extLst>
          </p:cNvPr>
          <p:cNvCxnSpPr/>
          <p:nvPr/>
        </p:nvCxnSpPr>
        <p:spPr>
          <a:xfrm rot="5400000">
            <a:off x="3856707" y="1382187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Ellipse 1033">
            <a:extLst>
              <a:ext uri="{FF2B5EF4-FFF2-40B4-BE49-F238E27FC236}">
                <a16:creationId xmlns:a16="http://schemas.microsoft.com/office/drawing/2014/main" id="{AAF0A901-72D3-2146-A4CC-C7F8BCF39F75}"/>
              </a:ext>
            </a:extLst>
          </p:cNvPr>
          <p:cNvSpPr/>
          <p:nvPr/>
        </p:nvSpPr>
        <p:spPr>
          <a:xfrm rot="5400000">
            <a:off x="4003510" y="193675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5" name="Connecteur droit 1034">
            <a:extLst>
              <a:ext uri="{FF2B5EF4-FFF2-40B4-BE49-F238E27FC236}">
                <a16:creationId xmlns:a16="http://schemas.microsoft.com/office/drawing/2014/main" id="{A08004D8-6EB1-4448-87D7-FB39C47F9083}"/>
              </a:ext>
            </a:extLst>
          </p:cNvPr>
          <p:cNvCxnSpPr/>
          <p:nvPr/>
        </p:nvCxnSpPr>
        <p:spPr>
          <a:xfrm flipV="1">
            <a:off x="3911048" y="1939598"/>
            <a:ext cx="90000" cy="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Ellipse 1035">
            <a:extLst>
              <a:ext uri="{FF2B5EF4-FFF2-40B4-BE49-F238E27FC236}">
                <a16:creationId xmlns:a16="http://schemas.microsoft.com/office/drawing/2014/main" id="{C65ABB68-897C-1941-B46A-1A61A801B7F0}"/>
              </a:ext>
            </a:extLst>
          </p:cNvPr>
          <p:cNvSpPr/>
          <p:nvPr/>
        </p:nvSpPr>
        <p:spPr>
          <a:xfrm>
            <a:off x="4001048" y="193059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09B43C5-7059-934A-853B-38FFE32FFCB2}"/>
              </a:ext>
            </a:extLst>
          </p:cNvPr>
          <p:cNvSpPr/>
          <p:nvPr/>
        </p:nvSpPr>
        <p:spPr>
          <a:xfrm>
            <a:off x="4114246" y="782301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CDB76C73-651D-0941-9366-94E2B6A431B4}"/>
              </a:ext>
            </a:extLst>
          </p:cNvPr>
          <p:cNvCxnSpPr/>
          <p:nvPr/>
        </p:nvCxnSpPr>
        <p:spPr>
          <a:xfrm flipV="1">
            <a:off x="4294246" y="805701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1038">
            <a:extLst>
              <a:ext uri="{FF2B5EF4-FFF2-40B4-BE49-F238E27FC236}">
                <a16:creationId xmlns:a16="http://schemas.microsoft.com/office/drawing/2014/main" id="{76D0762D-9F1A-234E-806A-EB9587E3339B}"/>
              </a:ext>
            </a:extLst>
          </p:cNvPr>
          <p:cNvCxnSpPr/>
          <p:nvPr/>
        </p:nvCxnSpPr>
        <p:spPr>
          <a:xfrm flipV="1">
            <a:off x="4024206" y="805701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Ellipse 1039">
            <a:extLst>
              <a:ext uri="{FF2B5EF4-FFF2-40B4-BE49-F238E27FC236}">
                <a16:creationId xmlns:a16="http://schemas.microsoft.com/office/drawing/2014/main" id="{1435881F-6E4B-234B-9894-86BDAE521F95}"/>
              </a:ext>
            </a:extLst>
          </p:cNvPr>
          <p:cNvSpPr/>
          <p:nvPr/>
        </p:nvSpPr>
        <p:spPr>
          <a:xfrm>
            <a:off x="4006206" y="79670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CB6269-A14D-3C40-84FE-25E962947BDA}"/>
                  </a:ext>
                </a:extLst>
              </p:cNvPr>
              <p:cNvSpPr txBox="1"/>
              <p:nvPr/>
            </p:nvSpPr>
            <p:spPr>
              <a:xfrm>
                <a:off x="4119872" y="87014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CB6269-A14D-3C40-84FE-25E96294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72" y="870143"/>
                <a:ext cx="198516" cy="123111"/>
              </a:xfrm>
              <a:prstGeom prst="rect">
                <a:avLst/>
              </a:prstGeom>
              <a:blipFill>
                <a:blip r:embed="rId10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7C5CACEC-F0E4-8B44-AAC2-5B2AD9AD5042}"/>
              </a:ext>
            </a:extLst>
          </p:cNvPr>
          <p:cNvCxnSpPr/>
          <p:nvPr/>
        </p:nvCxnSpPr>
        <p:spPr>
          <a:xfrm>
            <a:off x="4120146" y="870143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6F7B805-FD67-1A4C-B752-1FE681B78F88}"/>
              </a:ext>
            </a:extLst>
          </p:cNvPr>
          <p:cNvSpPr/>
          <p:nvPr/>
        </p:nvSpPr>
        <p:spPr>
          <a:xfrm>
            <a:off x="4114266" y="1916083"/>
            <a:ext cx="180000" cy="4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0F26EA9D-5EFA-C34F-82B0-8630D4972946}"/>
              </a:ext>
            </a:extLst>
          </p:cNvPr>
          <p:cNvCxnSpPr/>
          <p:nvPr/>
        </p:nvCxnSpPr>
        <p:spPr>
          <a:xfrm flipV="1">
            <a:off x="4294266" y="1939483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C4FD8B60-EAC9-2B4D-803C-E260FB08E236}"/>
              </a:ext>
            </a:extLst>
          </p:cNvPr>
          <p:cNvCxnSpPr/>
          <p:nvPr/>
        </p:nvCxnSpPr>
        <p:spPr>
          <a:xfrm flipV="1">
            <a:off x="4024226" y="1939483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Ellipse 1045">
            <a:extLst>
              <a:ext uri="{FF2B5EF4-FFF2-40B4-BE49-F238E27FC236}">
                <a16:creationId xmlns:a16="http://schemas.microsoft.com/office/drawing/2014/main" id="{DDD8210C-C000-FE4B-8BC6-F450BB2CDE2C}"/>
              </a:ext>
            </a:extLst>
          </p:cNvPr>
          <p:cNvSpPr/>
          <p:nvPr/>
        </p:nvSpPr>
        <p:spPr>
          <a:xfrm>
            <a:off x="4384266" y="193048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47" name="Ellipse 1046">
            <a:extLst>
              <a:ext uri="{FF2B5EF4-FFF2-40B4-BE49-F238E27FC236}">
                <a16:creationId xmlns:a16="http://schemas.microsoft.com/office/drawing/2014/main" id="{B37FBFEB-FC8D-0F40-87A3-60BCF02DC703}"/>
              </a:ext>
            </a:extLst>
          </p:cNvPr>
          <p:cNvSpPr/>
          <p:nvPr/>
        </p:nvSpPr>
        <p:spPr>
          <a:xfrm>
            <a:off x="4006226" y="193048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ZoneTexte 1047">
                <a:extLst>
                  <a:ext uri="{FF2B5EF4-FFF2-40B4-BE49-F238E27FC236}">
                    <a16:creationId xmlns:a16="http://schemas.microsoft.com/office/drawing/2014/main" id="{D0F9165C-9C3E-5146-A3D9-89D0B3C4A0BF}"/>
                  </a:ext>
                </a:extLst>
              </p:cNvPr>
              <p:cNvSpPr txBox="1"/>
              <p:nvPr/>
            </p:nvSpPr>
            <p:spPr>
              <a:xfrm>
                <a:off x="4119892" y="200392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48" name="ZoneTexte 1047">
                <a:extLst>
                  <a:ext uri="{FF2B5EF4-FFF2-40B4-BE49-F238E27FC236}">
                    <a16:creationId xmlns:a16="http://schemas.microsoft.com/office/drawing/2014/main" id="{D0F9165C-9C3E-5146-A3D9-89D0B3C4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92" y="2003925"/>
                <a:ext cx="198516" cy="123111"/>
              </a:xfrm>
              <a:prstGeom prst="rect">
                <a:avLst/>
              </a:prstGeom>
              <a:blipFill>
                <a:blip r:embed="rId10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A9A94CAE-A719-614E-BE99-D727CA8417C6}"/>
              </a:ext>
            </a:extLst>
          </p:cNvPr>
          <p:cNvCxnSpPr/>
          <p:nvPr/>
        </p:nvCxnSpPr>
        <p:spPr>
          <a:xfrm>
            <a:off x="4120166" y="2003925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5EABE73-A03E-044B-8755-9059DC8DAB1E}"/>
              </a:ext>
            </a:extLst>
          </p:cNvPr>
          <p:cNvSpPr/>
          <p:nvPr/>
        </p:nvSpPr>
        <p:spPr>
          <a:xfrm>
            <a:off x="4348440" y="2117479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0A618551-93BA-474C-BFC6-79DB4B5FEB69}"/>
              </a:ext>
            </a:extLst>
          </p:cNvPr>
          <p:cNvCxnSpPr/>
          <p:nvPr/>
        </p:nvCxnSpPr>
        <p:spPr>
          <a:xfrm>
            <a:off x="4347218" y="2108695"/>
            <a:ext cx="90000" cy="85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00327818-4CC7-FC40-ABDF-0E0419B03E22}"/>
              </a:ext>
            </a:extLst>
          </p:cNvPr>
          <p:cNvCxnSpPr/>
          <p:nvPr/>
        </p:nvCxnSpPr>
        <p:spPr>
          <a:xfrm>
            <a:off x="4347218" y="2141165"/>
            <a:ext cx="90000" cy="85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38E6C807-0780-8B48-BC34-775C3F9F87F2}"/>
              </a:ext>
            </a:extLst>
          </p:cNvPr>
          <p:cNvCxnSpPr/>
          <p:nvPr/>
        </p:nvCxnSpPr>
        <p:spPr>
          <a:xfrm>
            <a:off x="4385719" y="796701"/>
            <a:ext cx="7533" cy="11491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ZoneTexte 1053">
                <a:extLst>
                  <a:ext uri="{FF2B5EF4-FFF2-40B4-BE49-F238E27FC236}">
                    <a16:creationId xmlns:a16="http://schemas.microsoft.com/office/drawing/2014/main" id="{C3652CED-E4D0-434F-B340-60503028B261}"/>
                  </a:ext>
                </a:extLst>
              </p:cNvPr>
              <p:cNvSpPr txBox="1"/>
              <p:nvPr/>
            </p:nvSpPr>
            <p:spPr>
              <a:xfrm>
                <a:off x="4082936" y="179064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ZoneTexte 1053">
                <a:extLst>
                  <a:ext uri="{FF2B5EF4-FFF2-40B4-BE49-F238E27FC236}">
                    <a16:creationId xmlns:a16="http://schemas.microsoft.com/office/drawing/2014/main" id="{C3652CED-E4D0-434F-B340-60503028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36" y="1790644"/>
                <a:ext cx="198516" cy="123111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1" name="Connecteur droit 1060">
            <a:extLst>
              <a:ext uri="{FF2B5EF4-FFF2-40B4-BE49-F238E27FC236}">
                <a16:creationId xmlns:a16="http://schemas.microsoft.com/office/drawing/2014/main" id="{997AE268-8FF0-0443-86B8-B37D93AABBC9}"/>
              </a:ext>
            </a:extLst>
          </p:cNvPr>
          <p:cNvCxnSpPr>
            <a:endCxn id="1040" idx="5"/>
          </p:cNvCxnSpPr>
          <p:nvPr/>
        </p:nvCxnSpPr>
        <p:spPr>
          <a:xfrm>
            <a:off x="3848083" y="610339"/>
            <a:ext cx="173487" cy="201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ZoneTexte 1065">
                <a:extLst>
                  <a:ext uri="{FF2B5EF4-FFF2-40B4-BE49-F238E27FC236}">
                    <a16:creationId xmlns:a16="http://schemas.microsoft.com/office/drawing/2014/main" id="{BD2413BA-39F9-784D-B4A9-2CF27BB2CBBA}"/>
                  </a:ext>
                </a:extLst>
              </p:cNvPr>
              <p:cNvSpPr txBox="1"/>
              <p:nvPr/>
            </p:nvSpPr>
            <p:spPr>
              <a:xfrm>
                <a:off x="3957145" y="183016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6" name="ZoneTexte 1065">
                <a:extLst>
                  <a:ext uri="{FF2B5EF4-FFF2-40B4-BE49-F238E27FC236}">
                    <a16:creationId xmlns:a16="http://schemas.microsoft.com/office/drawing/2014/main" id="{BD2413BA-39F9-784D-B4A9-2CF27BB2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5" y="1830166"/>
                <a:ext cx="198516" cy="123111"/>
              </a:xfrm>
              <a:prstGeom prst="rect">
                <a:avLst/>
              </a:prstGeom>
              <a:blipFill>
                <a:blip r:embed="rId1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ZoneTexte 1066">
                <a:extLst>
                  <a:ext uri="{FF2B5EF4-FFF2-40B4-BE49-F238E27FC236}">
                    <a16:creationId xmlns:a16="http://schemas.microsoft.com/office/drawing/2014/main" id="{BCD966AE-4CFD-3449-BEE1-D10631BFE1A3}"/>
                  </a:ext>
                </a:extLst>
              </p:cNvPr>
              <p:cNvSpPr txBox="1"/>
              <p:nvPr/>
            </p:nvSpPr>
            <p:spPr>
              <a:xfrm>
                <a:off x="4248355" y="182540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7" name="ZoneTexte 1066">
                <a:extLst>
                  <a:ext uri="{FF2B5EF4-FFF2-40B4-BE49-F238E27FC236}">
                    <a16:creationId xmlns:a16="http://schemas.microsoft.com/office/drawing/2014/main" id="{BCD966AE-4CFD-3449-BEE1-D10631BFE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55" y="1825403"/>
                <a:ext cx="198516" cy="123111"/>
              </a:xfrm>
              <a:prstGeom prst="rect">
                <a:avLst/>
              </a:prstGeom>
              <a:blipFill>
                <a:blip r:embed="rId1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ZoneTexte 1067">
                <a:extLst>
                  <a:ext uri="{FF2B5EF4-FFF2-40B4-BE49-F238E27FC236}">
                    <a16:creationId xmlns:a16="http://schemas.microsoft.com/office/drawing/2014/main" id="{42C9AAC7-4C58-814E-9C6B-3484AB9817D6}"/>
                  </a:ext>
                </a:extLst>
              </p:cNvPr>
              <p:cNvSpPr txBox="1"/>
              <p:nvPr/>
            </p:nvSpPr>
            <p:spPr>
              <a:xfrm>
                <a:off x="3566790" y="193033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8" name="ZoneTexte 1067">
                <a:extLst>
                  <a:ext uri="{FF2B5EF4-FFF2-40B4-BE49-F238E27FC236}">
                    <a16:creationId xmlns:a16="http://schemas.microsoft.com/office/drawing/2014/main" id="{42C9AAC7-4C58-814E-9C6B-3484AB98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90" y="1930338"/>
                <a:ext cx="198516" cy="12311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ZoneTexte 1068">
                <a:extLst>
                  <a:ext uri="{FF2B5EF4-FFF2-40B4-BE49-F238E27FC236}">
                    <a16:creationId xmlns:a16="http://schemas.microsoft.com/office/drawing/2014/main" id="{DF15D91E-B902-804B-A39F-984B08BA8D87}"/>
                  </a:ext>
                </a:extLst>
              </p:cNvPr>
              <p:cNvSpPr txBox="1"/>
              <p:nvPr/>
            </p:nvSpPr>
            <p:spPr>
              <a:xfrm>
                <a:off x="3910154" y="1827570"/>
                <a:ext cx="1198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9" name="ZoneTexte 1068">
                <a:extLst>
                  <a:ext uri="{FF2B5EF4-FFF2-40B4-BE49-F238E27FC236}">
                    <a16:creationId xmlns:a16="http://schemas.microsoft.com/office/drawing/2014/main" id="{DF15D91E-B902-804B-A39F-984B08BA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54" y="1827570"/>
                <a:ext cx="119808" cy="123111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ZoneTexte 1069">
                <a:extLst>
                  <a:ext uri="{FF2B5EF4-FFF2-40B4-BE49-F238E27FC236}">
                    <a16:creationId xmlns:a16="http://schemas.microsoft.com/office/drawing/2014/main" id="{9A0B1596-BC69-C349-82AE-63A22DA65003}"/>
                  </a:ext>
                </a:extLst>
              </p:cNvPr>
              <p:cNvSpPr txBox="1"/>
              <p:nvPr/>
            </p:nvSpPr>
            <p:spPr>
              <a:xfrm>
                <a:off x="3877385" y="193033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0" name="ZoneTexte 1069">
                <a:extLst>
                  <a:ext uri="{FF2B5EF4-FFF2-40B4-BE49-F238E27FC236}">
                    <a16:creationId xmlns:a16="http://schemas.microsoft.com/office/drawing/2014/main" id="{9A0B1596-BC69-C349-82AE-63A22DA6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85" y="1930338"/>
                <a:ext cx="198516" cy="123111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ZoneTexte 1070">
                <a:extLst>
                  <a:ext uri="{FF2B5EF4-FFF2-40B4-BE49-F238E27FC236}">
                    <a16:creationId xmlns:a16="http://schemas.microsoft.com/office/drawing/2014/main" id="{79C18756-E8C7-294C-AA0E-07044FAD4D77}"/>
                  </a:ext>
                </a:extLst>
              </p:cNvPr>
              <p:cNvSpPr txBox="1"/>
              <p:nvPr/>
            </p:nvSpPr>
            <p:spPr>
              <a:xfrm>
                <a:off x="4328678" y="182280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1" name="ZoneTexte 1070">
                <a:extLst>
                  <a:ext uri="{FF2B5EF4-FFF2-40B4-BE49-F238E27FC236}">
                    <a16:creationId xmlns:a16="http://schemas.microsoft.com/office/drawing/2014/main" id="{79C18756-E8C7-294C-AA0E-07044FAD4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8" y="1822807"/>
                <a:ext cx="198516" cy="123111"/>
              </a:xfrm>
              <a:prstGeom prst="rect">
                <a:avLst/>
              </a:prstGeom>
              <a:blipFill>
                <a:blip r:embed="rId1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2" name="Ellipse 1071">
            <a:extLst>
              <a:ext uri="{FF2B5EF4-FFF2-40B4-BE49-F238E27FC236}">
                <a16:creationId xmlns:a16="http://schemas.microsoft.com/office/drawing/2014/main" id="{DC72D843-7727-9342-B1DF-75E47FCF87E3}"/>
              </a:ext>
            </a:extLst>
          </p:cNvPr>
          <p:cNvSpPr/>
          <p:nvPr/>
        </p:nvSpPr>
        <p:spPr>
          <a:xfrm>
            <a:off x="3545407" y="1677215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3" name="Connecteur droit 1072">
            <a:extLst>
              <a:ext uri="{FF2B5EF4-FFF2-40B4-BE49-F238E27FC236}">
                <a16:creationId xmlns:a16="http://schemas.microsoft.com/office/drawing/2014/main" id="{5C71B337-D459-584C-8960-EA1C2636D610}"/>
              </a:ext>
            </a:extLst>
          </p:cNvPr>
          <p:cNvCxnSpPr/>
          <p:nvPr/>
        </p:nvCxnSpPr>
        <p:spPr>
          <a:xfrm flipV="1">
            <a:off x="3635767" y="1587215"/>
            <a:ext cx="0" cy="360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avec flèche 1073">
            <a:extLst>
              <a:ext uri="{FF2B5EF4-FFF2-40B4-BE49-F238E27FC236}">
                <a16:creationId xmlns:a16="http://schemas.microsoft.com/office/drawing/2014/main" id="{9CC69A27-9DE2-4245-B82F-C82CD0F1D5FA}"/>
              </a:ext>
            </a:extLst>
          </p:cNvPr>
          <p:cNvCxnSpPr/>
          <p:nvPr/>
        </p:nvCxnSpPr>
        <p:spPr>
          <a:xfrm flipV="1">
            <a:off x="3635767" y="1703795"/>
            <a:ext cx="0" cy="18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sm" len="sm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318A2F11-9A5A-CB43-A9A5-D3C8E7934E3F}"/>
              </a:ext>
            </a:extLst>
          </p:cNvPr>
          <p:cNvGrpSpPr/>
          <p:nvPr/>
        </p:nvGrpSpPr>
        <p:grpSpPr>
          <a:xfrm>
            <a:off x="3590107" y="1557844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C1EEE4A-FC10-EA4F-8C41-E2270BB83C71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7584F1F6-2DC2-424D-A7A0-E6DF98587F93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ZoneTexte 1075">
                <a:extLst>
                  <a:ext uri="{FF2B5EF4-FFF2-40B4-BE49-F238E27FC236}">
                    <a16:creationId xmlns:a16="http://schemas.microsoft.com/office/drawing/2014/main" id="{4F1E89E2-F599-524E-8A4F-46E0DDC72FA0}"/>
                  </a:ext>
                </a:extLst>
              </p:cNvPr>
              <p:cNvSpPr txBox="1"/>
              <p:nvPr/>
            </p:nvSpPr>
            <p:spPr>
              <a:xfrm>
                <a:off x="3709171" y="1613073"/>
                <a:ext cx="14284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76" name="ZoneTexte 1075">
                <a:extLst>
                  <a:ext uri="{FF2B5EF4-FFF2-40B4-BE49-F238E27FC236}">
                    <a16:creationId xmlns:a16="http://schemas.microsoft.com/office/drawing/2014/main" id="{4F1E89E2-F599-524E-8A4F-46E0DDC7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71" y="1613073"/>
                <a:ext cx="142844" cy="123111"/>
              </a:xfrm>
              <a:prstGeom prst="rect">
                <a:avLst/>
              </a:prstGeom>
              <a:blipFill>
                <a:blip r:embed="rId117"/>
                <a:stretch>
                  <a:fillRect l="-16667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ZoneTexte 1076">
                <a:extLst>
                  <a:ext uri="{FF2B5EF4-FFF2-40B4-BE49-F238E27FC236}">
                    <a16:creationId xmlns:a16="http://schemas.microsoft.com/office/drawing/2014/main" id="{0FE0B176-F59C-6E44-AF72-131DC4A0BBAE}"/>
                  </a:ext>
                </a:extLst>
              </p:cNvPr>
              <p:cNvSpPr txBox="1"/>
              <p:nvPr/>
            </p:nvSpPr>
            <p:spPr>
              <a:xfrm>
                <a:off x="3493502" y="183709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7" name="ZoneTexte 1076">
                <a:extLst>
                  <a:ext uri="{FF2B5EF4-FFF2-40B4-BE49-F238E27FC236}">
                    <a16:creationId xmlns:a16="http://schemas.microsoft.com/office/drawing/2014/main" id="{0FE0B176-F59C-6E44-AF72-131DC4A0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2" y="1837096"/>
                <a:ext cx="198516" cy="123111"/>
              </a:xfrm>
              <a:prstGeom prst="rect">
                <a:avLst/>
              </a:prstGeom>
              <a:blipFill>
                <a:blip r:embed="rId1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ZoneTexte 1077">
                <a:extLst>
                  <a:ext uri="{FF2B5EF4-FFF2-40B4-BE49-F238E27FC236}">
                    <a16:creationId xmlns:a16="http://schemas.microsoft.com/office/drawing/2014/main" id="{114544E6-FCA7-0349-BFE1-5FE25F3F9214}"/>
                  </a:ext>
                </a:extLst>
              </p:cNvPr>
              <p:cNvSpPr txBox="1"/>
              <p:nvPr/>
            </p:nvSpPr>
            <p:spPr>
              <a:xfrm>
                <a:off x="4119872" y="65632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78" name="ZoneTexte 1077">
                <a:extLst>
                  <a:ext uri="{FF2B5EF4-FFF2-40B4-BE49-F238E27FC236}">
                    <a16:creationId xmlns:a16="http://schemas.microsoft.com/office/drawing/2014/main" id="{114544E6-FCA7-0349-BFE1-5FE25F3F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72" y="656322"/>
                <a:ext cx="198516" cy="123111"/>
              </a:xfrm>
              <a:prstGeom prst="rect">
                <a:avLst/>
              </a:prstGeom>
              <a:blipFill>
                <a:blip r:embed="rId1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ZoneTexte 1078">
                <a:extLst>
                  <a:ext uri="{FF2B5EF4-FFF2-40B4-BE49-F238E27FC236}">
                    <a16:creationId xmlns:a16="http://schemas.microsoft.com/office/drawing/2014/main" id="{836D0D57-DB28-1F45-9090-2398BC529F8C}"/>
                  </a:ext>
                </a:extLst>
              </p:cNvPr>
              <p:cNvSpPr txBox="1"/>
              <p:nvPr/>
            </p:nvSpPr>
            <p:spPr>
              <a:xfrm rot="5400000">
                <a:off x="3998787" y="133097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9" name="ZoneTexte 1078">
                <a:extLst>
                  <a:ext uri="{FF2B5EF4-FFF2-40B4-BE49-F238E27FC236}">
                    <a16:creationId xmlns:a16="http://schemas.microsoft.com/office/drawing/2014/main" id="{836D0D57-DB28-1F45-9090-2398BC52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98787" y="1330977"/>
                <a:ext cx="198516" cy="123111"/>
              </a:xfrm>
              <a:prstGeom prst="rect">
                <a:avLst/>
              </a:prstGeom>
              <a:blipFill>
                <a:blip r:embed="rId120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0" name="ZoneTexte 1079">
                <a:extLst>
                  <a:ext uri="{FF2B5EF4-FFF2-40B4-BE49-F238E27FC236}">
                    <a16:creationId xmlns:a16="http://schemas.microsoft.com/office/drawing/2014/main" id="{3E1C76CB-20EA-0F41-A766-9F1B87ECA14B}"/>
                  </a:ext>
                </a:extLst>
              </p:cNvPr>
              <p:cNvSpPr txBox="1"/>
              <p:nvPr/>
            </p:nvSpPr>
            <p:spPr>
              <a:xfrm>
                <a:off x="3350832" y="181084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80" name="ZoneTexte 1079">
                <a:extLst>
                  <a:ext uri="{FF2B5EF4-FFF2-40B4-BE49-F238E27FC236}">
                    <a16:creationId xmlns:a16="http://schemas.microsoft.com/office/drawing/2014/main" id="{3E1C76CB-20EA-0F41-A766-9F1B87ECA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32" y="1810847"/>
                <a:ext cx="198516" cy="123111"/>
              </a:xfrm>
              <a:prstGeom prst="rect">
                <a:avLst/>
              </a:prstGeom>
              <a:blipFill>
                <a:blip r:embed="rId1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BA00D027-2777-2D4A-BDB4-40FA64012FDF}"/>
                  </a:ext>
                </a:extLst>
              </p:cNvPr>
              <p:cNvSpPr txBox="1"/>
              <p:nvPr/>
            </p:nvSpPr>
            <p:spPr>
              <a:xfrm>
                <a:off x="3730143" y="179156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BA00D027-2777-2D4A-BDB4-40FA6401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43" y="1791567"/>
                <a:ext cx="198516" cy="123111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2" name="ZoneTexte 1081">
                <a:extLst>
                  <a:ext uri="{FF2B5EF4-FFF2-40B4-BE49-F238E27FC236}">
                    <a16:creationId xmlns:a16="http://schemas.microsoft.com/office/drawing/2014/main" id="{2F9A2465-7551-0440-A598-D091FE95C660}"/>
                  </a:ext>
                </a:extLst>
              </p:cNvPr>
              <p:cNvSpPr txBox="1"/>
              <p:nvPr/>
            </p:nvSpPr>
            <p:spPr>
              <a:xfrm>
                <a:off x="3361698" y="246605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82" name="ZoneTexte 1081">
                <a:extLst>
                  <a:ext uri="{FF2B5EF4-FFF2-40B4-BE49-F238E27FC236}">
                    <a16:creationId xmlns:a16="http://schemas.microsoft.com/office/drawing/2014/main" id="{2F9A2465-7551-0440-A598-D091FE95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98" y="2466056"/>
                <a:ext cx="198516" cy="123111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3" name="ZoneTexte 1082">
                <a:extLst>
                  <a:ext uri="{FF2B5EF4-FFF2-40B4-BE49-F238E27FC236}">
                    <a16:creationId xmlns:a16="http://schemas.microsoft.com/office/drawing/2014/main" id="{36B1DF6B-F56C-4446-8156-E14E09C9EB5B}"/>
                  </a:ext>
                </a:extLst>
              </p:cNvPr>
              <p:cNvSpPr txBox="1"/>
              <p:nvPr/>
            </p:nvSpPr>
            <p:spPr>
              <a:xfrm>
                <a:off x="4489313" y="180347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83" name="ZoneTexte 1082">
                <a:extLst>
                  <a:ext uri="{FF2B5EF4-FFF2-40B4-BE49-F238E27FC236}">
                    <a16:creationId xmlns:a16="http://schemas.microsoft.com/office/drawing/2014/main" id="{36B1DF6B-F56C-4446-8156-E14E09C9E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13" y="1803472"/>
                <a:ext cx="198516" cy="123111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4" name="Groupe 1183">
            <a:extLst>
              <a:ext uri="{FF2B5EF4-FFF2-40B4-BE49-F238E27FC236}">
                <a16:creationId xmlns:a16="http://schemas.microsoft.com/office/drawing/2014/main" id="{5D418D60-00F8-324F-9390-F620AB470933}"/>
              </a:ext>
            </a:extLst>
          </p:cNvPr>
          <p:cNvGrpSpPr/>
          <p:nvPr/>
        </p:nvGrpSpPr>
        <p:grpSpPr>
          <a:xfrm>
            <a:off x="3553518" y="5308108"/>
            <a:ext cx="2356435" cy="1000937"/>
            <a:chOff x="2733593" y="3540262"/>
            <a:chExt cx="2356435" cy="1000937"/>
          </a:xfrm>
        </p:grpSpPr>
        <p:cxnSp>
          <p:nvCxnSpPr>
            <p:cNvPr id="1185" name="Connecteur droit 1184">
              <a:extLst>
                <a:ext uri="{FF2B5EF4-FFF2-40B4-BE49-F238E27FC236}">
                  <a16:creationId xmlns:a16="http://schemas.microsoft.com/office/drawing/2014/main" id="{42D5D51A-A659-9441-A56D-82F3F8C12EFD}"/>
                </a:ext>
              </a:extLst>
            </p:cNvPr>
            <p:cNvCxnSpPr/>
            <p:nvPr/>
          </p:nvCxnSpPr>
          <p:spPr>
            <a:xfrm flipV="1">
              <a:off x="4248175" y="3631243"/>
              <a:ext cx="0" cy="3600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6" name="Groupe 1185">
              <a:extLst>
                <a:ext uri="{FF2B5EF4-FFF2-40B4-BE49-F238E27FC236}">
                  <a16:creationId xmlns:a16="http://schemas.microsoft.com/office/drawing/2014/main" id="{228EC372-9BAF-3047-B415-86DB74F74899}"/>
                </a:ext>
              </a:extLst>
            </p:cNvPr>
            <p:cNvGrpSpPr/>
            <p:nvPr/>
          </p:nvGrpSpPr>
          <p:grpSpPr>
            <a:xfrm>
              <a:off x="4195832" y="3991243"/>
              <a:ext cx="94211" cy="36000"/>
              <a:chOff x="2353206" y="896779"/>
              <a:chExt cx="94211" cy="36000"/>
            </a:xfrm>
          </p:grpSpPr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9DBAC528-4A21-7147-B9CC-767326F24E86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31" name="Connecteur droit 1230">
                <a:extLst>
                  <a:ext uri="{FF2B5EF4-FFF2-40B4-BE49-F238E27FC236}">
                    <a16:creationId xmlns:a16="http://schemas.microsoft.com/office/drawing/2014/main" id="{C6F2A823-7F11-5F4E-99C3-9D2EC8985129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61054E7E-1A9C-9E46-A3B4-563BA261A387}"/>
                </a:ext>
              </a:extLst>
            </p:cNvPr>
            <p:cNvSpPr/>
            <p:nvPr/>
          </p:nvSpPr>
          <p:spPr>
            <a:xfrm>
              <a:off x="3210056" y="4274164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88" name="Connecteur droit 1187">
              <a:extLst>
                <a:ext uri="{FF2B5EF4-FFF2-40B4-BE49-F238E27FC236}">
                  <a16:creationId xmlns:a16="http://schemas.microsoft.com/office/drawing/2014/main" id="{C38D9F38-BDD1-F047-97C1-71D58FDFF0CE}"/>
                </a:ext>
              </a:extLst>
            </p:cNvPr>
            <p:cNvCxnSpPr/>
            <p:nvPr/>
          </p:nvCxnSpPr>
          <p:spPr>
            <a:xfrm flipV="1">
              <a:off x="3390056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cteur droit 1188">
              <a:extLst>
                <a:ext uri="{FF2B5EF4-FFF2-40B4-BE49-F238E27FC236}">
                  <a16:creationId xmlns:a16="http://schemas.microsoft.com/office/drawing/2014/main" id="{CF8E7CCA-2F3F-A64B-89BB-09964F837EA2}"/>
                </a:ext>
              </a:extLst>
            </p:cNvPr>
            <p:cNvCxnSpPr/>
            <p:nvPr/>
          </p:nvCxnSpPr>
          <p:spPr>
            <a:xfrm flipV="1">
              <a:off x="3120016" y="4297564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0" name="ZoneTexte 1189">
                  <a:extLst>
                    <a:ext uri="{FF2B5EF4-FFF2-40B4-BE49-F238E27FC236}">
                      <a16:creationId xmlns:a16="http://schemas.microsoft.com/office/drawing/2014/main" id="{310D7810-F041-B142-A6D8-FC6FBDB32009}"/>
                    </a:ext>
                  </a:extLst>
                </p:cNvPr>
                <p:cNvSpPr txBox="1"/>
                <p:nvPr/>
              </p:nvSpPr>
              <p:spPr>
                <a:xfrm>
                  <a:off x="3215682" y="43620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74" name="ZoneTexte 6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682" y="4362006"/>
                  <a:ext cx="198516" cy="123111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1" name="Connecteur droit avec flèche 1190">
              <a:extLst>
                <a:ext uri="{FF2B5EF4-FFF2-40B4-BE49-F238E27FC236}">
                  <a16:creationId xmlns:a16="http://schemas.microsoft.com/office/drawing/2014/main" id="{3F79E436-6172-AB4C-8277-BD386EB9FEA9}"/>
                </a:ext>
              </a:extLst>
            </p:cNvPr>
            <p:cNvCxnSpPr/>
            <p:nvPr/>
          </p:nvCxnSpPr>
          <p:spPr>
            <a:xfrm>
              <a:off x="3215956" y="436200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2" name="Ellipse 1191">
              <a:extLst>
                <a:ext uri="{FF2B5EF4-FFF2-40B4-BE49-F238E27FC236}">
                  <a16:creationId xmlns:a16="http://schemas.microsoft.com/office/drawing/2014/main" id="{CF5FF71A-48E3-F94B-A33C-669A6A5C1304}"/>
                </a:ext>
              </a:extLst>
            </p:cNvPr>
            <p:cNvSpPr/>
            <p:nvPr/>
          </p:nvSpPr>
          <p:spPr>
            <a:xfrm>
              <a:off x="2871534" y="421022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193" name="ZoneTexte 1192">
              <a:extLst>
                <a:ext uri="{FF2B5EF4-FFF2-40B4-BE49-F238E27FC236}">
                  <a16:creationId xmlns:a16="http://schemas.microsoft.com/office/drawing/2014/main" id="{3FF9CCB3-E814-0646-884F-B631736389DC}"/>
                </a:ext>
              </a:extLst>
            </p:cNvPr>
            <p:cNvSpPr txBox="1"/>
            <p:nvPr/>
          </p:nvSpPr>
          <p:spPr>
            <a:xfrm>
              <a:off x="2892910" y="4220102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194" name="Connecteur droit 1193">
              <a:extLst>
                <a:ext uri="{FF2B5EF4-FFF2-40B4-BE49-F238E27FC236}">
                  <a16:creationId xmlns:a16="http://schemas.microsoft.com/office/drawing/2014/main" id="{CEB9CD30-D31E-F94D-9E74-EAA6C08DFD2E}"/>
                </a:ext>
              </a:extLst>
            </p:cNvPr>
            <p:cNvCxnSpPr>
              <a:stCxn id="1192" idx="6"/>
            </p:cNvCxnSpPr>
            <p:nvPr/>
          </p:nvCxnSpPr>
          <p:spPr>
            <a:xfrm flipV="1">
              <a:off x="3051534" y="4297046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cteur droit 1194">
              <a:extLst>
                <a:ext uri="{FF2B5EF4-FFF2-40B4-BE49-F238E27FC236}">
                  <a16:creationId xmlns:a16="http://schemas.microsoft.com/office/drawing/2014/main" id="{E63F09AB-13EA-494D-9DF8-6922BE9E8990}"/>
                </a:ext>
              </a:extLst>
            </p:cNvPr>
            <p:cNvCxnSpPr/>
            <p:nvPr/>
          </p:nvCxnSpPr>
          <p:spPr>
            <a:xfrm flipV="1">
              <a:off x="2786689" y="4298113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6" name="Arc 1195">
              <a:extLst>
                <a:ext uri="{FF2B5EF4-FFF2-40B4-BE49-F238E27FC236}">
                  <a16:creationId xmlns:a16="http://schemas.microsoft.com/office/drawing/2014/main" id="{836A7A73-E23F-7340-B9E0-4A63D3527E39}"/>
                </a:ext>
              </a:extLst>
            </p:cNvPr>
            <p:cNvSpPr/>
            <p:nvPr/>
          </p:nvSpPr>
          <p:spPr>
            <a:xfrm rot="10800000">
              <a:off x="2848838" y="4275732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7" name="ZoneTexte 1196">
                  <a:extLst>
                    <a:ext uri="{FF2B5EF4-FFF2-40B4-BE49-F238E27FC236}">
                      <a16:creationId xmlns:a16="http://schemas.microsoft.com/office/drawing/2014/main" id="{E573E422-0C8E-9240-9030-8D8EFFF1B0B7}"/>
                    </a:ext>
                  </a:extLst>
                </p:cNvPr>
                <p:cNvSpPr txBox="1"/>
                <p:nvPr/>
              </p:nvSpPr>
              <p:spPr>
                <a:xfrm>
                  <a:off x="2888968" y="441808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81" name="ZoneTexte 6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968" y="4418088"/>
                  <a:ext cx="198516" cy="123111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8" name="Groupe 1197">
              <a:extLst>
                <a:ext uri="{FF2B5EF4-FFF2-40B4-BE49-F238E27FC236}">
                  <a16:creationId xmlns:a16="http://schemas.microsoft.com/office/drawing/2014/main" id="{4C0228C9-4379-2947-8A08-EEF810DD26A0}"/>
                </a:ext>
              </a:extLst>
            </p:cNvPr>
            <p:cNvGrpSpPr/>
            <p:nvPr/>
          </p:nvGrpSpPr>
          <p:grpSpPr>
            <a:xfrm>
              <a:off x="2733593" y="4285007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6200000"/>
              </a:camera>
              <a:lightRig rig="threePt" dir="t"/>
            </a:scene3d>
          </p:grpSpPr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9A10E198-63E3-6A49-85B1-643A17B26A9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9" name="Connecteur droit 1228">
                <a:extLst>
                  <a:ext uri="{FF2B5EF4-FFF2-40B4-BE49-F238E27FC236}">
                    <a16:creationId xmlns:a16="http://schemas.microsoft.com/office/drawing/2014/main" id="{D20AC94F-6814-6E48-B207-4457E5B1F82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9" name="Connecteur droit 1198">
              <a:extLst>
                <a:ext uri="{FF2B5EF4-FFF2-40B4-BE49-F238E27FC236}">
                  <a16:creationId xmlns:a16="http://schemas.microsoft.com/office/drawing/2014/main" id="{D4CE0FE4-06F8-304A-A2C1-E087CDF3EDA9}"/>
                </a:ext>
              </a:extLst>
            </p:cNvPr>
            <p:cNvCxnSpPr/>
            <p:nvPr/>
          </p:nvCxnSpPr>
          <p:spPr>
            <a:xfrm flipH="1">
              <a:off x="3471371" y="3624095"/>
              <a:ext cx="777267" cy="6808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0" name="ZoneTexte 1199">
                  <a:extLst>
                    <a:ext uri="{FF2B5EF4-FFF2-40B4-BE49-F238E27FC236}">
                      <a16:creationId xmlns:a16="http://schemas.microsoft.com/office/drawing/2014/main" id="{4174DCD0-3120-A748-929E-C2F97561BAAE}"/>
                    </a:ext>
                  </a:extLst>
                </p:cNvPr>
                <p:cNvSpPr txBox="1"/>
                <p:nvPr/>
              </p:nvSpPr>
              <p:spPr>
                <a:xfrm>
                  <a:off x="4129778" y="364363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0" name="ZoneTexte 1199">
                  <a:extLst>
                    <a:ext uri="{FF2B5EF4-FFF2-40B4-BE49-F238E27FC236}">
                      <a16:creationId xmlns:a16="http://schemas.microsoft.com/office/drawing/2014/main" id="{4174DCD0-3120-A748-929E-C2F97561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778" y="3643635"/>
                  <a:ext cx="198516" cy="123111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1" name="Ellipse 1200">
              <a:extLst>
                <a:ext uri="{FF2B5EF4-FFF2-40B4-BE49-F238E27FC236}">
                  <a16:creationId xmlns:a16="http://schemas.microsoft.com/office/drawing/2014/main" id="{57D23A94-CA2C-8D46-BE58-7B560080525E}"/>
                </a:ext>
              </a:extLst>
            </p:cNvPr>
            <p:cNvSpPr/>
            <p:nvPr/>
          </p:nvSpPr>
          <p:spPr>
            <a:xfrm>
              <a:off x="4695276" y="354026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02" name="ZoneTexte 1201">
              <a:extLst>
                <a:ext uri="{FF2B5EF4-FFF2-40B4-BE49-F238E27FC236}">
                  <a16:creationId xmlns:a16="http://schemas.microsoft.com/office/drawing/2014/main" id="{65410D5E-B4A6-4C44-A961-8F09DCEF69F7}"/>
                </a:ext>
              </a:extLst>
            </p:cNvPr>
            <p:cNvSpPr txBox="1"/>
            <p:nvPr/>
          </p:nvSpPr>
          <p:spPr>
            <a:xfrm>
              <a:off x="4716652" y="3550143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p:cxnSp>
          <p:nvCxnSpPr>
            <p:cNvPr id="1203" name="Connecteur droit 1202">
              <a:extLst>
                <a:ext uri="{FF2B5EF4-FFF2-40B4-BE49-F238E27FC236}">
                  <a16:creationId xmlns:a16="http://schemas.microsoft.com/office/drawing/2014/main" id="{49B144E8-63BC-E142-A29B-C456E4D6CE8B}"/>
                </a:ext>
              </a:extLst>
            </p:cNvPr>
            <p:cNvCxnSpPr/>
            <p:nvPr/>
          </p:nvCxnSpPr>
          <p:spPr>
            <a:xfrm flipV="1">
              <a:off x="4875276" y="3627562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eur droit 1203">
              <a:extLst>
                <a:ext uri="{FF2B5EF4-FFF2-40B4-BE49-F238E27FC236}">
                  <a16:creationId xmlns:a16="http://schemas.microsoft.com/office/drawing/2014/main" id="{CBC9E6C5-5519-BB4B-98AC-4B079578997C}"/>
                </a:ext>
              </a:extLst>
            </p:cNvPr>
            <p:cNvCxnSpPr/>
            <p:nvPr/>
          </p:nvCxnSpPr>
          <p:spPr>
            <a:xfrm flipV="1">
              <a:off x="4610431" y="3628154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5" name="Arc 1204">
              <a:extLst>
                <a:ext uri="{FF2B5EF4-FFF2-40B4-BE49-F238E27FC236}">
                  <a16:creationId xmlns:a16="http://schemas.microsoft.com/office/drawing/2014/main" id="{586DF9F5-4166-6745-9C00-28BA6294507F}"/>
                </a:ext>
              </a:extLst>
            </p:cNvPr>
            <p:cNvSpPr/>
            <p:nvPr/>
          </p:nvSpPr>
          <p:spPr>
            <a:xfrm rot="10800000">
              <a:off x="4672580" y="3605773"/>
              <a:ext cx="203624" cy="157492"/>
            </a:xfrm>
            <a:prstGeom prst="arc">
              <a:avLst>
                <a:gd name="adj1" fmla="val 12543071"/>
                <a:gd name="adj2" fmla="val 20468770"/>
              </a:avLst>
            </a:prstGeom>
            <a:ln>
              <a:solidFill>
                <a:srgbClr val="7030A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6" name="ZoneTexte 1205">
                  <a:extLst>
                    <a:ext uri="{FF2B5EF4-FFF2-40B4-BE49-F238E27FC236}">
                      <a16:creationId xmlns:a16="http://schemas.microsoft.com/office/drawing/2014/main" id="{201AF630-8F0F-3142-8DC9-177E10DF4098}"/>
                    </a:ext>
                  </a:extLst>
                </p:cNvPr>
                <p:cNvSpPr txBox="1"/>
                <p:nvPr/>
              </p:nvSpPr>
              <p:spPr>
                <a:xfrm>
                  <a:off x="4712710" y="3748129"/>
                  <a:ext cx="198516" cy="13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fr-FR" sz="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sz="800" b="0" i="1" smtClean="0">
                                <a:latin typeface="Cambria Math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90" name="ZoneTexte 6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10" y="3748129"/>
                  <a:ext cx="198516" cy="13272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5152" r="-9091" b="-2272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8A6DA3AF-FCAD-104A-89D9-25B0E9788C81}"/>
                </a:ext>
              </a:extLst>
            </p:cNvPr>
            <p:cNvSpPr/>
            <p:nvPr/>
          </p:nvSpPr>
          <p:spPr>
            <a:xfrm>
              <a:off x="4337671" y="3606712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208" name="Connecteur droit 1207">
              <a:extLst>
                <a:ext uri="{FF2B5EF4-FFF2-40B4-BE49-F238E27FC236}">
                  <a16:creationId xmlns:a16="http://schemas.microsoft.com/office/drawing/2014/main" id="{4126191E-7F15-F445-A407-2CF9FCAA8A40}"/>
                </a:ext>
              </a:extLst>
            </p:cNvPr>
            <p:cNvCxnSpPr/>
            <p:nvPr/>
          </p:nvCxnSpPr>
          <p:spPr>
            <a:xfrm flipV="1">
              <a:off x="4517671" y="3630112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cteur droit 1208">
              <a:extLst>
                <a:ext uri="{FF2B5EF4-FFF2-40B4-BE49-F238E27FC236}">
                  <a16:creationId xmlns:a16="http://schemas.microsoft.com/office/drawing/2014/main" id="{9619D9BE-63C8-DC47-9040-66118C80665B}"/>
                </a:ext>
              </a:extLst>
            </p:cNvPr>
            <p:cNvCxnSpPr/>
            <p:nvPr/>
          </p:nvCxnSpPr>
          <p:spPr>
            <a:xfrm flipV="1">
              <a:off x="4247631" y="3624796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Ellipse 1209">
              <a:extLst>
                <a:ext uri="{FF2B5EF4-FFF2-40B4-BE49-F238E27FC236}">
                  <a16:creationId xmlns:a16="http://schemas.microsoft.com/office/drawing/2014/main" id="{B666FB96-D2E6-9B49-9C28-D4A9E0341E94}"/>
                </a:ext>
              </a:extLst>
            </p:cNvPr>
            <p:cNvSpPr/>
            <p:nvPr/>
          </p:nvSpPr>
          <p:spPr>
            <a:xfrm>
              <a:off x="4607671" y="36211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1" name="ZoneTexte 1210">
                  <a:extLst>
                    <a:ext uri="{FF2B5EF4-FFF2-40B4-BE49-F238E27FC236}">
                      <a16:creationId xmlns:a16="http://schemas.microsoft.com/office/drawing/2014/main" id="{68B107E1-8878-1942-935E-63736D74E926}"/>
                    </a:ext>
                  </a:extLst>
                </p:cNvPr>
                <p:cNvSpPr txBox="1"/>
                <p:nvPr/>
              </p:nvSpPr>
              <p:spPr>
                <a:xfrm>
                  <a:off x="4343297" y="36945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95" name="ZoneTexte 6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97" y="3694554"/>
                  <a:ext cx="198516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2" name="Connecteur droit avec flèche 1211">
              <a:extLst>
                <a:ext uri="{FF2B5EF4-FFF2-40B4-BE49-F238E27FC236}">
                  <a16:creationId xmlns:a16="http://schemas.microsoft.com/office/drawing/2014/main" id="{89914B5C-AF8A-BF46-8595-67E325CC571D}"/>
                </a:ext>
              </a:extLst>
            </p:cNvPr>
            <p:cNvCxnSpPr/>
            <p:nvPr/>
          </p:nvCxnSpPr>
          <p:spPr>
            <a:xfrm>
              <a:off x="4343571" y="36945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3" name="Groupe 1212">
              <a:extLst>
                <a:ext uri="{FF2B5EF4-FFF2-40B4-BE49-F238E27FC236}">
                  <a16:creationId xmlns:a16="http://schemas.microsoft.com/office/drawing/2014/main" id="{3A483D4F-B530-0B41-BA6E-CC28946E1DE7}"/>
                </a:ext>
              </a:extLst>
            </p:cNvPr>
            <p:cNvGrpSpPr/>
            <p:nvPr/>
          </p:nvGrpSpPr>
          <p:grpSpPr>
            <a:xfrm>
              <a:off x="4935507" y="3614332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5F82F8BD-B274-DE48-A799-57F981E58C1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7" name="Connecteur droit 1226">
                <a:extLst>
                  <a:ext uri="{FF2B5EF4-FFF2-40B4-BE49-F238E27FC236}">
                    <a16:creationId xmlns:a16="http://schemas.microsoft.com/office/drawing/2014/main" id="{6B18B46F-C7D4-4C42-BFD2-918955A242D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4" name="Ellipse 1213">
              <a:extLst>
                <a:ext uri="{FF2B5EF4-FFF2-40B4-BE49-F238E27FC236}">
                  <a16:creationId xmlns:a16="http://schemas.microsoft.com/office/drawing/2014/main" id="{3B8877F0-4386-924E-92C5-BC5804B3A1C5}"/>
                </a:ext>
              </a:extLst>
            </p:cNvPr>
            <p:cNvSpPr/>
            <p:nvPr/>
          </p:nvSpPr>
          <p:spPr>
            <a:xfrm rot="2858513">
              <a:off x="4484615" y="387453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7030A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5" name="Connecteur droit 1214">
              <a:extLst>
                <a:ext uri="{FF2B5EF4-FFF2-40B4-BE49-F238E27FC236}">
                  <a16:creationId xmlns:a16="http://schemas.microsoft.com/office/drawing/2014/main" id="{1E16DEC1-C39D-2641-BAE1-938B5CAA54EC}"/>
                </a:ext>
              </a:extLst>
            </p:cNvPr>
            <p:cNvCxnSpPr/>
            <p:nvPr/>
          </p:nvCxnSpPr>
          <p:spPr>
            <a:xfrm>
              <a:off x="4248271" y="3629069"/>
              <a:ext cx="478711" cy="4799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6" name="Groupe 1215">
              <a:extLst>
                <a:ext uri="{FF2B5EF4-FFF2-40B4-BE49-F238E27FC236}">
                  <a16:creationId xmlns:a16="http://schemas.microsoft.com/office/drawing/2014/main" id="{F3EAD5D1-90AB-B942-B325-F893DA773D13}"/>
                </a:ext>
              </a:extLst>
            </p:cNvPr>
            <p:cNvGrpSpPr/>
            <p:nvPr/>
          </p:nvGrpSpPr>
          <p:grpSpPr>
            <a:xfrm>
              <a:off x="4696996" y="410412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A57AAC8-5676-B64F-91D0-176078C08555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225" name="Connecteur droit 1224">
                <a:extLst>
                  <a:ext uri="{FF2B5EF4-FFF2-40B4-BE49-F238E27FC236}">
                    <a16:creationId xmlns:a16="http://schemas.microsoft.com/office/drawing/2014/main" id="{3017A112-ECDA-DF4E-9EB1-83521580D90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7" name="Connecteur droit avec flèche 1216">
              <a:extLst>
                <a:ext uri="{FF2B5EF4-FFF2-40B4-BE49-F238E27FC236}">
                  <a16:creationId xmlns:a16="http://schemas.microsoft.com/office/drawing/2014/main" id="{410CC1E4-81CB-B84D-88B4-93ECD1F41F3A}"/>
                </a:ext>
              </a:extLst>
            </p:cNvPr>
            <p:cNvCxnSpPr>
              <a:cxnSpLocks/>
              <a:endCxn id="1214" idx="2"/>
            </p:cNvCxnSpPr>
            <p:nvPr/>
          </p:nvCxnSpPr>
          <p:spPr>
            <a:xfrm flipH="1" flipV="1">
              <a:off x="4513976" y="3898032"/>
              <a:ext cx="136624" cy="13167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8" name="ZoneTexte 1217">
                  <a:extLst>
                    <a:ext uri="{FF2B5EF4-FFF2-40B4-BE49-F238E27FC236}">
                      <a16:creationId xmlns:a16="http://schemas.microsoft.com/office/drawing/2014/main" id="{493F975B-77E2-B443-977B-766CE0474B41}"/>
                    </a:ext>
                  </a:extLst>
                </p:cNvPr>
                <p:cNvSpPr txBox="1"/>
                <p:nvPr/>
              </p:nvSpPr>
              <p:spPr>
                <a:xfrm rot="2597198">
                  <a:off x="4624781" y="3978991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02" name="ZoneTexte 7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97198">
                  <a:off x="4624781" y="3978991"/>
                  <a:ext cx="465247" cy="12772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E8C7F745-F4B7-8B4E-A798-5D8CAB1AB926}"/>
                </a:ext>
              </a:extLst>
            </p:cNvPr>
            <p:cNvSpPr/>
            <p:nvPr/>
          </p:nvSpPr>
          <p:spPr>
            <a:xfrm>
              <a:off x="4354824" y="39564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5E844117-6251-1048-AA40-E91FB1D81807}"/>
                </a:ext>
              </a:extLst>
            </p:cNvPr>
            <p:cNvSpPr/>
            <p:nvPr/>
          </p:nvSpPr>
          <p:spPr>
            <a:xfrm>
              <a:off x="4202424" y="3804044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221" name="Connecteur droit 1220">
              <a:extLst>
                <a:ext uri="{FF2B5EF4-FFF2-40B4-BE49-F238E27FC236}">
                  <a16:creationId xmlns:a16="http://schemas.microsoft.com/office/drawing/2014/main" id="{E944579D-A36C-994A-8E14-619C6E79C6DD}"/>
                </a:ext>
              </a:extLst>
            </p:cNvPr>
            <p:cNvCxnSpPr/>
            <p:nvPr/>
          </p:nvCxnSpPr>
          <p:spPr>
            <a:xfrm>
              <a:off x="4201202" y="379526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eur droit 1221">
              <a:extLst>
                <a:ext uri="{FF2B5EF4-FFF2-40B4-BE49-F238E27FC236}">
                  <a16:creationId xmlns:a16="http://schemas.microsoft.com/office/drawing/2014/main" id="{9E90DEBD-CD45-734F-94E5-8AECEA73F627}"/>
                </a:ext>
              </a:extLst>
            </p:cNvPr>
            <p:cNvCxnSpPr/>
            <p:nvPr/>
          </p:nvCxnSpPr>
          <p:spPr>
            <a:xfrm>
              <a:off x="4201202" y="3827730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3" name="ZoneTexte 1222">
                  <a:extLst>
                    <a:ext uri="{FF2B5EF4-FFF2-40B4-BE49-F238E27FC236}">
                      <a16:creationId xmlns:a16="http://schemas.microsoft.com/office/drawing/2014/main" id="{4550BD0A-40BA-E249-8D3A-5362C9CC001A}"/>
                    </a:ext>
                  </a:extLst>
                </p:cNvPr>
                <p:cNvSpPr txBox="1"/>
                <p:nvPr/>
              </p:nvSpPr>
              <p:spPr>
                <a:xfrm>
                  <a:off x="3215682" y="415262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08" name="ZoneTexte 7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682" y="4152621"/>
                  <a:ext cx="198516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6AF3A2B3-4A92-8341-9693-8C20BA589376}"/>
              </a:ext>
            </a:extLst>
          </p:cNvPr>
          <p:cNvSpPr/>
          <p:nvPr/>
        </p:nvSpPr>
        <p:spPr>
          <a:xfrm>
            <a:off x="3052532" y="4695837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TC3</a:t>
            </a:r>
            <a:endParaRPr lang="fr-FR" sz="800" dirty="0"/>
          </a:p>
        </p:txBody>
      </p: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660395BE-B7D7-FA40-929E-8F159AA96801}"/>
              </a:ext>
            </a:extLst>
          </p:cNvPr>
          <p:cNvCxnSpPr/>
          <p:nvPr/>
        </p:nvCxnSpPr>
        <p:spPr>
          <a:xfrm flipH="1">
            <a:off x="4121116" y="421916"/>
            <a:ext cx="3392" cy="2158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3" name="Rectangle 502">
            <a:extLst>
              <a:ext uri="{FF2B5EF4-FFF2-40B4-BE49-F238E27FC236}">
                <a16:creationId xmlns:a16="http://schemas.microsoft.com/office/drawing/2014/main" id="{94A7D911-0FCE-A845-9B6C-05DFA1F78F8B}"/>
              </a:ext>
            </a:extLst>
          </p:cNvPr>
          <p:cNvSpPr/>
          <p:nvPr/>
        </p:nvSpPr>
        <p:spPr>
          <a:xfrm>
            <a:off x="4078462" y="493201"/>
            <a:ext cx="847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7" name="Connecteur droit 516">
            <a:extLst>
              <a:ext uri="{FF2B5EF4-FFF2-40B4-BE49-F238E27FC236}">
                <a16:creationId xmlns:a16="http://schemas.microsoft.com/office/drawing/2014/main" id="{EEA6669D-B3F9-DC40-B94B-5FB873E3431A}"/>
              </a:ext>
            </a:extLst>
          </p:cNvPr>
          <p:cNvCxnSpPr/>
          <p:nvPr/>
        </p:nvCxnSpPr>
        <p:spPr>
          <a:xfrm>
            <a:off x="4076116" y="499326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necteur droit 525">
            <a:extLst>
              <a:ext uri="{FF2B5EF4-FFF2-40B4-BE49-F238E27FC236}">
                <a16:creationId xmlns:a16="http://schemas.microsoft.com/office/drawing/2014/main" id="{C9FB54A4-F73A-3246-B845-3419A9A156B9}"/>
              </a:ext>
            </a:extLst>
          </p:cNvPr>
          <p:cNvCxnSpPr/>
          <p:nvPr/>
        </p:nvCxnSpPr>
        <p:spPr>
          <a:xfrm>
            <a:off x="4076116" y="531796"/>
            <a:ext cx="90000" cy="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B0165981-D6D2-FF4C-80C3-EB7E789389D6}"/>
              </a:ext>
            </a:extLst>
          </p:cNvPr>
          <p:cNvGrpSpPr/>
          <p:nvPr/>
        </p:nvGrpSpPr>
        <p:grpSpPr>
          <a:xfrm>
            <a:off x="4080059" y="385916"/>
            <a:ext cx="94211" cy="36000"/>
            <a:chOff x="2353206" y="896779"/>
            <a:chExt cx="94211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D47CE0F9-4A48-4F46-BA09-A4D9D2E3A42E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04D1BC75-B10F-F14C-984E-2D2604FFA85C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DEAEC200-F527-2146-A923-DED1489F8D03}"/>
              </a:ext>
            </a:extLst>
          </p:cNvPr>
          <p:cNvCxnSpPr>
            <a:cxnSpLocks/>
            <a:stCxn id="1040" idx="2"/>
          </p:cNvCxnSpPr>
          <p:nvPr/>
        </p:nvCxnSpPr>
        <p:spPr>
          <a:xfrm flipV="1">
            <a:off x="4006206" y="637731"/>
            <a:ext cx="111726" cy="167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69AD2C84-17A9-0445-9CE5-CF435CD30826}"/>
              </a:ext>
            </a:extLst>
          </p:cNvPr>
          <p:cNvCxnSpPr/>
          <p:nvPr/>
        </p:nvCxnSpPr>
        <p:spPr>
          <a:xfrm flipV="1">
            <a:off x="3784341" y="3430942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avec flèche 474">
            <a:extLst>
              <a:ext uri="{FF2B5EF4-FFF2-40B4-BE49-F238E27FC236}">
                <a16:creationId xmlns:a16="http://schemas.microsoft.com/office/drawing/2014/main" id="{83AA1559-41FF-F947-8F06-4B1D926678A8}"/>
              </a:ext>
            </a:extLst>
          </p:cNvPr>
          <p:cNvCxnSpPr/>
          <p:nvPr/>
        </p:nvCxnSpPr>
        <p:spPr>
          <a:xfrm flipV="1">
            <a:off x="4675353" y="3430289"/>
            <a:ext cx="0" cy="1800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necteur droit avec flèche 476">
            <a:extLst>
              <a:ext uri="{FF2B5EF4-FFF2-40B4-BE49-F238E27FC236}">
                <a16:creationId xmlns:a16="http://schemas.microsoft.com/office/drawing/2014/main" id="{793E49D6-81E6-DF46-B52A-CD5FD3B2018D}"/>
              </a:ext>
            </a:extLst>
          </p:cNvPr>
          <p:cNvCxnSpPr/>
          <p:nvPr/>
        </p:nvCxnSpPr>
        <p:spPr>
          <a:xfrm flipV="1">
            <a:off x="3517254" y="4758369"/>
            <a:ext cx="0" cy="1800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>
            <a:extLst>
              <a:ext uri="{FF2B5EF4-FFF2-40B4-BE49-F238E27FC236}">
                <a16:creationId xmlns:a16="http://schemas.microsoft.com/office/drawing/2014/main" id="{8389181C-FED3-9A49-AE0B-FA51C6CD25B1}"/>
              </a:ext>
            </a:extLst>
          </p:cNvPr>
          <p:cNvCxnSpPr/>
          <p:nvPr/>
        </p:nvCxnSpPr>
        <p:spPr>
          <a:xfrm flipV="1">
            <a:off x="3784481" y="3343394"/>
            <a:ext cx="0" cy="3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eur droit 487">
            <a:extLst>
              <a:ext uri="{FF2B5EF4-FFF2-40B4-BE49-F238E27FC236}">
                <a16:creationId xmlns:a16="http://schemas.microsoft.com/office/drawing/2014/main" id="{3AABEB19-85DF-6E4C-92CC-FAA8D747840C}"/>
              </a:ext>
            </a:extLst>
          </p:cNvPr>
          <p:cNvCxnSpPr/>
          <p:nvPr/>
        </p:nvCxnSpPr>
        <p:spPr>
          <a:xfrm flipV="1">
            <a:off x="4675818" y="3343394"/>
            <a:ext cx="0" cy="360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5B377A9D-CB4E-5E4D-B99F-76CE98DBAEF5}"/>
              </a:ext>
            </a:extLst>
          </p:cNvPr>
          <p:cNvCxnSpPr/>
          <p:nvPr/>
        </p:nvCxnSpPr>
        <p:spPr>
          <a:xfrm flipV="1">
            <a:off x="3515582" y="4647869"/>
            <a:ext cx="0" cy="36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avec flèche 533">
            <a:extLst>
              <a:ext uri="{FF2B5EF4-FFF2-40B4-BE49-F238E27FC236}">
                <a16:creationId xmlns:a16="http://schemas.microsoft.com/office/drawing/2014/main" id="{0FA139B5-9FD6-1844-ACF0-C8665FF30386}"/>
              </a:ext>
            </a:extLst>
          </p:cNvPr>
          <p:cNvCxnSpPr/>
          <p:nvPr/>
        </p:nvCxnSpPr>
        <p:spPr>
          <a:xfrm flipV="1">
            <a:off x="3850077" y="349448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A8DDD53-3C8E-0945-AEA3-AD07D75A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4" y="3040081"/>
            <a:ext cx="6631519" cy="4289399"/>
          </a:xfrm>
          <a:prstGeom prst="rect">
            <a:avLst/>
          </a:prstGeom>
        </p:spPr>
      </p:pic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2CD192EE-DE02-1B4C-AD26-A38F3DF0C558}"/>
              </a:ext>
            </a:extLst>
          </p:cNvPr>
          <p:cNvSpPr/>
          <p:nvPr/>
        </p:nvSpPr>
        <p:spPr>
          <a:xfrm rot="16200000">
            <a:off x="3056252" y="1239324"/>
            <a:ext cx="234861" cy="3366657"/>
          </a:xfrm>
          <a:prstGeom prst="rightBrace">
            <a:avLst>
              <a:gd name="adj1" fmla="val 8333"/>
              <a:gd name="adj2" fmla="val 495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Accolade fermante 502">
            <a:extLst>
              <a:ext uri="{FF2B5EF4-FFF2-40B4-BE49-F238E27FC236}">
                <a16:creationId xmlns:a16="http://schemas.microsoft.com/office/drawing/2014/main" id="{B78661B4-760D-0349-B97E-D6DCB0F47260}"/>
              </a:ext>
            </a:extLst>
          </p:cNvPr>
          <p:cNvSpPr/>
          <p:nvPr/>
        </p:nvSpPr>
        <p:spPr>
          <a:xfrm rot="16200000">
            <a:off x="5958367" y="1885126"/>
            <a:ext cx="207978" cy="21019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D260B6-2CD5-6042-89F5-2789BE01C6DF}"/>
                  </a:ext>
                </a:extLst>
              </p:cNvPr>
              <p:cNvSpPr/>
              <p:nvPr/>
            </p:nvSpPr>
            <p:spPr>
              <a:xfrm>
                <a:off x="3014289" y="250197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D260B6-2CD5-6042-89F5-2789BE01C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89" y="2501974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770E8-0376-0F43-AF33-B0C856DFEFB5}"/>
                  </a:ext>
                </a:extLst>
              </p:cNvPr>
              <p:cNvSpPr/>
              <p:nvPr/>
            </p:nvSpPr>
            <p:spPr>
              <a:xfrm>
                <a:off x="5920056" y="2548669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770E8-0376-0F43-AF33-B0C856DFE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56" y="2548669"/>
                <a:ext cx="3309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D26C64-014F-E449-8534-211C64E1F2DE}"/>
                  </a:ext>
                </a:extLst>
              </p:cNvPr>
              <p:cNvSpPr/>
              <p:nvPr/>
            </p:nvSpPr>
            <p:spPr>
              <a:xfrm>
                <a:off x="376859" y="6707545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D26C64-014F-E449-8534-211C64E1F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9" y="6707545"/>
                <a:ext cx="32412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A66BF2-1823-BF42-A86B-7D711B06BBBD}"/>
                  </a:ext>
                </a:extLst>
              </p:cNvPr>
              <p:cNvSpPr/>
              <p:nvPr/>
            </p:nvSpPr>
            <p:spPr>
              <a:xfrm>
                <a:off x="374429" y="5304391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A66BF2-1823-BF42-A86B-7D711B06B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9" y="5304391"/>
                <a:ext cx="32412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C13285A8-0F74-D748-8F64-86342939DDB3}"/>
                  </a:ext>
                </a:extLst>
              </p:cNvPr>
              <p:cNvSpPr/>
              <p:nvPr/>
            </p:nvSpPr>
            <p:spPr>
              <a:xfrm>
                <a:off x="360172" y="615192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C13285A8-0F74-D748-8F64-86342939D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2" y="6151929"/>
                <a:ext cx="32412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C8D6DEB-100A-9F49-906B-699F3E39DC3D}"/>
                  </a:ext>
                </a:extLst>
              </p:cNvPr>
              <p:cNvSpPr/>
              <p:nvPr/>
            </p:nvSpPr>
            <p:spPr>
              <a:xfrm>
                <a:off x="374430" y="3949347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C8D6DEB-100A-9F49-906B-699F3E39D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0" y="3949347"/>
                <a:ext cx="32412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C069E-3242-E448-98EB-88043D7A3475}"/>
                  </a:ext>
                </a:extLst>
              </p:cNvPr>
              <p:cNvSpPr/>
              <p:nvPr/>
            </p:nvSpPr>
            <p:spPr>
              <a:xfrm>
                <a:off x="622354" y="354291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C069E-3242-E448-98EB-88043D7A3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" y="3542914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3145F7F1-DF64-0440-9118-23233C659722}"/>
                  </a:ext>
                </a:extLst>
              </p:cNvPr>
              <p:cNvSpPr/>
              <p:nvPr/>
            </p:nvSpPr>
            <p:spPr>
              <a:xfrm>
                <a:off x="646087" y="5084371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3145F7F1-DF64-0440-9118-23233C659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7" y="5084371"/>
                <a:ext cx="32637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171E42E6-F037-0A4D-88E2-4B9F213EFB03}"/>
                  </a:ext>
                </a:extLst>
              </p:cNvPr>
              <p:cNvSpPr/>
              <p:nvPr/>
            </p:nvSpPr>
            <p:spPr>
              <a:xfrm>
                <a:off x="391906" y="98017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171E42E6-F037-0A4D-88E2-4B9F213E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6" y="9801758"/>
                <a:ext cx="3263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CDEC14C-6257-804A-B328-56F9604D4E24}"/>
                  </a:ext>
                </a:extLst>
              </p:cNvPr>
              <p:cNvSpPr/>
              <p:nvPr/>
            </p:nvSpPr>
            <p:spPr>
              <a:xfrm>
                <a:off x="622354" y="4430108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CDEC14C-6257-804A-B328-56F9604D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" y="4430108"/>
                <a:ext cx="3309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8009E31-F14C-2646-8782-1E9C668C074D}"/>
                  </a:ext>
                </a:extLst>
              </p:cNvPr>
              <p:cNvSpPr/>
              <p:nvPr/>
            </p:nvSpPr>
            <p:spPr>
              <a:xfrm>
                <a:off x="641470" y="5591626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8009E31-F14C-2646-8782-1E9C668C0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0" y="5591626"/>
                <a:ext cx="33098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AF85698-9E9C-6E43-B8EC-38EECE520644}"/>
                  </a:ext>
                </a:extLst>
              </p:cNvPr>
              <p:cNvSpPr/>
              <p:nvPr/>
            </p:nvSpPr>
            <p:spPr>
              <a:xfrm>
                <a:off x="393280" y="9508026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AF85698-9E9C-6E43-B8EC-38EECE52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80" y="9508026"/>
                <a:ext cx="33098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609FCABE-16CD-EA49-BA1C-EB34AAD8F35D}"/>
                  </a:ext>
                </a:extLst>
              </p:cNvPr>
              <p:cNvSpPr/>
              <p:nvPr/>
            </p:nvSpPr>
            <p:spPr>
              <a:xfrm>
                <a:off x="365803" y="10176424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609FCABE-16CD-EA49-BA1C-EB34AAD8F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03" y="10176424"/>
                <a:ext cx="33098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0" name="Image 539" descr="C:\Users\cghiaus\Desktop\IMG_8173.JPG">
            <a:extLst>
              <a:ext uri="{FF2B5EF4-FFF2-40B4-BE49-F238E27FC236}">
                <a16:creationId xmlns:a16="http://schemas.microsoft.com/office/drawing/2014/main" id="{05D5D475-8F1B-BE4C-9A98-2394FE47AE56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8" y="8619486"/>
            <a:ext cx="5753100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Légende sans bordure 3 16">
            <a:extLst>
              <a:ext uri="{FF2B5EF4-FFF2-40B4-BE49-F238E27FC236}">
                <a16:creationId xmlns:a16="http://schemas.microsoft.com/office/drawing/2014/main" id="{CECC3614-B0E1-E440-A98A-59BDF68B7DD6}"/>
              </a:ext>
            </a:extLst>
          </p:cNvPr>
          <p:cNvSpPr/>
          <p:nvPr/>
        </p:nvSpPr>
        <p:spPr>
          <a:xfrm>
            <a:off x="3578545" y="2183865"/>
            <a:ext cx="1278466" cy="327893"/>
          </a:xfrm>
          <a:prstGeom prst="callout3">
            <a:avLst>
              <a:gd name="adj1" fmla="val 60065"/>
              <a:gd name="adj2" fmla="val -5178"/>
              <a:gd name="adj3" fmla="val 64951"/>
              <a:gd name="adj4" fmla="val -174847"/>
              <a:gd name="adj5" fmla="val 285316"/>
              <a:gd name="adj6" fmla="val -175378"/>
              <a:gd name="adj7" fmla="val 285369"/>
              <a:gd name="adj8" fmla="val -16477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Assembled thermal circuit</a:t>
            </a:r>
          </a:p>
          <a:p>
            <a:r>
              <a:rPr lang="en-US" sz="1400" dirty="0"/>
              <a:t>- global index</a:t>
            </a:r>
          </a:p>
        </p:txBody>
      </p:sp>
      <p:sp>
        <p:nvSpPr>
          <p:cNvPr id="19" name="Légende sans bordure 3 18">
            <a:extLst>
              <a:ext uri="{FF2B5EF4-FFF2-40B4-BE49-F238E27FC236}">
                <a16:creationId xmlns:a16="http://schemas.microsoft.com/office/drawing/2014/main" id="{6149C893-FA39-8545-AC3A-74A8FAAB6168}"/>
              </a:ext>
            </a:extLst>
          </p:cNvPr>
          <p:cNvSpPr/>
          <p:nvPr/>
        </p:nvSpPr>
        <p:spPr>
          <a:xfrm>
            <a:off x="1490353" y="1027550"/>
            <a:ext cx="1362257" cy="418623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69496"/>
              <a:gd name="adj5" fmla="val 335849"/>
              <a:gd name="adj6" fmla="val -69496"/>
              <a:gd name="adj7" fmla="val 645039"/>
              <a:gd name="adj8" fmla="val -7048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Disassembled thermal circuit</a:t>
            </a:r>
          </a:p>
          <a:p>
            <a:pPr algn="ctr"/>
            <a:endParaRPr lang="en-US" sz="1400" dirty="0"/>
          </a:p>
        </p:txBody>
      </p:sp>
      <p:sp>
        <p:nvSpPr>
          <p:cNvPr id="542" name="Légende sans bordure 3 541">
            <a:extLst>
              <a:ext uri="{FF2B5EF4-FFF2-40B4-BE49-F238E27FC236}">
                <a16:creationId xmlns:a16="http://schemas.microsoft.com/office/drawing/2014/main" id="{44D5C89F-5CF2-B549-8733-F9BDC7A1F4E4}"/>
              </a:ext>
            </a:extLst>
          </p:cNvPr>
          <p:cNvSpPr/>
          <p:nvPr/>
        </p:nvSpPr>
        <p:spPr>
          <a:xfrm>
            <a:off x="1663996" y="1559969"/>
            <a:ext cx="1188613" cy="189452"/>
          </a:xfrm>
          <a:prstGeom prst="callout3">
            <a:avLst>
              <a:gd name="adj1" fmla="val 45471"/>
              <a:gd name="adj2" fmla="val -3900"/>
              <a:gd name="adj3" fmla="val 45936"/>
              <a:gd name="adj4" fmla="val -59959"/>
              <a:gd name="adj5" fmla="val 343827"/>
              <a:gd name="adj6" fmla="val -59959"/>
              <a:gd name="adj7" fmla="val 890429"/>
              <a:gd name="adj8" fmla="val -594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- local index</a:t>
            </a:r>
          </a:p>
        </p:txBody>
      </p:sp>
      <p:sp>
        <p:nvSpPr>
          <p:cNvPr id="543" name="Légende sans bordure 3 542">
            <a:extLst>
              <a:ext uri="{FF2B5EF4-FFF2-40B4-BE49-F238E27FC236}">
                <a16:creationId xmlns:a16="http://schemas.microsoft.com/office/drawing/2014/main" id="{2A504FA5-6BC2-034F-9245-1E72F9CBCFD2}"/>
              </a:ext>
            </a:extLst>
          </p:cNvPr>
          <p:cNvSpPr/>
          <p:nvPr/>
        </p:nvSpPr>
        <p:spPr>
          <a:xfrm>
            <a:off x="1663997" y="1863872"/>
            <a:ext cx="1188612" cy="319993"/>
          </a:xfrm>
          <a:prstGeom prst="callout3">
            <a:avLst>
              <a:gd name="adj1" fmla="val 49820"/>
              <a:gd name="adj2" fmla="val -3958"/>
              <a:gd name="adj3" fmla="val 52183"/>
              <a:gd name="adj4" fmla="val -38437"/>
              <a:gd name="adj5" fmla="val 308036"/>
              <a:gd name="adj6" fmla="val -38437"/>
              <a:gd name="adj7" fmla="val 428083"/>
              <a:gd name="adj8" fmla="val -3864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- global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073CF641-3740-0546-9DF8-295444954729}"/>
                  </a:ext>
                </a:extLst>
              </p:cNvPr>
              <p:cNvSpPr/>
              <p:nvPr/>
            </p:nvSpPr>
            <p:spPr>
              <a:xfrm>
                <a:off x="616560" y="6019429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073CF641-3740-0546-9DF8-295444954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0" y="6019429"/>
                <a:ext cx="32637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442A43-F527-D642-9302-17F92B361F71}"/>
                  </a:ext>
                </a:extLst>
              </p:cNvPr>
              <p:cNvSpPr/>
              <p:nvPr/>
            </p:nvSpPr>
            <p:spPr>
              <a:xfrm>
                <a:off x="588084" y="6660151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442A43-F527-D642-9302-17F92B361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4" y="6660151"/>
                <a:ext cx="32637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5ABD0B9-F76D-A348-867D-7EC4B183BE93}"/>
                  </a:ext>
                </a:extLst>
              </p:cNvPr>
              <p:cNvSpPr/>
              <p:nvPr/>
            </p:nvSpPr>
            <p:spPr>
              <a:xfrm>
                <a:off x="600904" y="6366197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5ABD0B9-F76D-A348-867D-7EC4B183B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4" y="6366197"/>
                <a:ext cx="33098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947E137-44EC-C04C-94C4-277768555D97}"/>
                  </a:ext>
                </a:extLst>
              </p:cNvPr>
              <p:cNvSpPr/>
              <p:nvPr/>
            </p:nvSpPr>
            <p:spPr>
              <a:xfrm>
                <a:off x="600904" y="6977663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947E137-44EC-C04C-94C4-277768555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4" y="6977663"/>
                <a:ext cx="33098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AF913E4-8190-924C-B1AA-9B80E788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7" y="2984627"/>
            <a:ext cx="6417964" cy="4514574"/>
          </a:xfrm>
          <a:prstGeom prst="rect">
            <a:avLst/>
          </a:prstGeom>
        </p:spPr>
      </p:pic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2CD192EE-DE02-1B4C-AD26-A38F3DF0C558}"/>
              </a:ext>
            </a:extLst>
          </p:cNvPr>
          <p:cNvSpPr/>
          <p:nvPr/>
        </p:nvSpPr>
        <p:spPr>
          <a:xfrm rot="16200000">
            <a:off x="3324037" y="1451652"/>
            <a:ext cx="179405" cy="2886543"/>
          </a:xfrm>
          <a:prstGeom prst="rightBrace">
            <a:avLst>
              <a:gd name="adj1" fmla="val 8333"/>
              <a:gd name="adj2" fmla="val 495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Accolade fermante 502">
            <a:extLst>
              <a:ext uri="{FF2B5EF4-FFF2-40B4-BE49-F238E27FC236}">
                <a16:creationId xmlns:a16="http://schemas.microsoft.com/office/drawing/2014/main" id="{B78661B4-760D-0349-B97E-D6DCB0F47260}"/>
              </a:ext>
            </a:extLst>
          </p:cNvPr>
          <p:cNvSpPr/>
          <p:nvPr/>
        </p:nvSpPr>
        <p:spPr>
          <a:xfrm rot="16200000">
            <a:off x="5861656" y="1956080"/>
            <a:ext cx="152522" cy="18530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D260B6-2CD5-6042-89F5-2789BE01C6DF}"/>
                  </a:ext>
                </a:extLst>
              </p:cNvPr>
              <p:cNvSpPr/>
              <p:nvPr/>
            </p:nvSpPr>
            <p:spPr>
              <a:xfrm>
                <a:off x="3250553" y="25117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D260B6-2CD5-6042-89F5-2789BE01C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53" y="251175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770E8-0376-0F43-AF33-B0C856DFEFB5}"/>
                  </a:ext>
                </a:extLst>
              </p:cNvPr>
              <p:cNvSpPr/>
              <p:nvPr/>
            </p:nvSpPr>
            <p:spPr>
              <a:xfrm>
                <a:off x="5804145" y="2548669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770E8-0376-0F43-AF33-B0C856DFE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45" y="2548669"/>
                <a:ext cx="33098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D26C64-014F-E449-8534-211C64E1F2DE}"/>
                  </a:ext>
                </a:extLst>
              </p:cNvPr>
              <p:cNvSpPr/>
              <p:nvPr/>
            </p:nvSpPr>
            <p:spPr>
              <a:xfrm>
                <a:off x="376859" y="6952246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D26C64-014F-E449-8534-211C64E1F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9" y="6952246"/>
                <a:ext cx="32412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A66BF2-1823-BF42-A86B-7D711B06BBBD}"/>
                  </a:ext>
                </a:extLst>
              </p:cNvPr>
              <p:cNvSpPr/>
              <p:nvPr/>
            </p:nvSpPr>
            <p:spPr>
              <a:xfrm>
                <a:off x="374429" y="545893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A66BF2-1823-BF42-A86B-7D711B06B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9" y="5458939"/>
                <a:ext cx="32412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C13285A8-0F74-D748-8F64-86342939DDB3}"/>
                  </a:ext>
                </a:extLst>
              </p:cNvPr>
              <p:cNvSpPr/>
              <p:nvPr/>
            </p:nvSpPr>
            <p:spPr>
              <a:xfrm>
                <a:off x="373051" y="6357993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C13285A8-0F74-D748-8F64-86342939D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1" y="6357993"/>
                <a:ext cx="32412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C8D6DEB-100A-9F49-906B-699F3E39DC3D}"/>
                  </a:ext>
                </a:extLst>
              </p:cNvPr>
              <p:cNvSpPr/>
              <p:nvPr/>
            </p:nvSpPr>
            <p:spPr>
              <a:xfrm>
                <a:off x="374430" y="4065258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C8D6DEB-100A-9F49-906B-699F3E39D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0" y="4065258"/>
                <a:ext cx="32412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C069E-3242-E448-98EB-88043D7A3475}"/>
                  </a:ext>
                </a:extLst>
              </p:cNvPr>
              <p:cNvSpPr/>
              <p:nvPr/>
            </p:nvSpPr>
            <p:spPr>
              <a:xfrm>
                <a:off x="622354" y="354291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C069E-3242-E448-98EB-88043D7A3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" y="3542914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3145F7F1-DF64-0440-9118-23233C659722}"/>
                  </a:ext>
                </a:extLst>
              </p:cNvPr>
              <p:cNvSpPr/>
              <p:nvPr/>
            </p:nvSpPr>
            <p:spPr>
              <a:xfrm>
                <a:off x="646087" y="5161645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3145F7F1-DF64-0440-9118-23233C659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7" y="5161645"/>
                <a:ext cx="32637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171E42E6-F037-0A4D-88E2-4B9F213EFB03}"/>
                  </a:ext>
                </a:extLst>
              </p:cNvPr>
              <p:cNvSpPr/>
              <p:nvPr/>
            </p:nvSpPr>
            <p:spPr>
              <a:xfrm>
                <a:off x="391906" y="98017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171E42E6-F037-0A4D-88E2-4B9F213E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6" y="9801758"/>
                <a:ext cx="3263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CDEC14C-6257-804A-B328-56F9604D4E24}"/>
                  </a:ext>
                </a:extLst>
              </p:cNvPr>
              <p:cNvSpPr/>
              <p:nvPr/>
            </p:nvSpPr>
            <p:spPr>
              <a:xfrm>
                <a:off x="622354" y="4430108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CDEC14C-6257-804A-B328-56F9604D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" y="4430108"/>
                <a:ext cx="33098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8009E31-F14C-2646-8782-1E9C668C074D}"/>
                  </a:ext>
                </a:extLst>
              </p:cNvPr>
              <p:cNvSpPr/>
              <p:nvPr/>
            </p:nvSpPr>
            <p:spPr>
              <a:xfrm>
                <a:off x="641470" y="5746174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18009E31-F14C-2646-8782-1E9C668C0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0" y="5746174"/>
                <a:ext cx="33098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AF85698-9E9C-6E43-B8EC-38EECE520644}"/>
                  </a:ext>
                </a:extLst>
              </p:cNvPr>
              <p:cNvSpPr/>
              <p:nvPr/>
            </p:nvSpPr>
            <p:spPr>
              <a:xfrm>
                <a:off x="393280" y="9508026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AF85698-9E9C-6E43-B8EC-38EECE52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80" y="9508026"/>
                <a:ext cx="33098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609FCABE-16CD-EA49-BA1C-EB34AAD8F35D}"/>
                  </a:ext>
                </a:extLst>
              </p:cNvPr>
              <p:cNvSpPr/>
              <p:nvPr/>
            </p:nvSpPr>
            <p:spPr>
              <a:xfrm>
                <a:off x="365803" y="10176424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609FCABE-16CD-EA49-BA1C-EB34AAD8F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03" y="10176424"/>
                <a:ext cx="33098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0" name="Image 539" descr="C:\Users\cghiaus\Desktop\IMG_8173.JPG">
            <a:extLst>
              <a:ext uri="{FF2B5EF4-FFF2-40B4-BE49-F238E27FC236}">
                <a16:creationId xmlns:a16="http://schemas.microsoft.com/office/drawing/2014/main" id="{05D5D475-8F1B-BE4C-9A98-2394FE47AE56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8" y="8619486"/>
            <a:ext cx="5753100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Légende sans bordure 3 16">
            <a:extLst>
              <a:ext uri="{FF2B5EF4-FFF2-40B4-BE49-F238E27FC236}">
                <a16:creationId xmlns:a16="http://schemas.microsoft.com/office/drawing/2014/main" id="{CECC3614-B0E1-E440-A98A-59BDF68B7DD6}"/>
              </a:ext>
            </a:extLst>
          </p:cNvPr>
          <p:cNvSpPr/>
          <p:nvPr/>
        </p:nvSpPr>
        <p:spPr>
          <a:xfrm>
            <a:off x="3578545" y="2183865"/>
            <a:ext cx="1278466" cy="327893"/>
          </a:xfrm>
          <a:prstGeom prst="callout3">
            <a:avLst>
              <a:gd name="adj1" fmla="val 60065"/>
              <a:gd name="adj2" fmla="val -5178"/>
              <a:gd name="adj3" fmla="val 64951"/>
              <a:gd name="adj4" fmla="val -174847"/>
              <a:gd name="adj5" fmla="val 285316"/>
              <a:gd name="adj6" fmla="val -175378"/>
              <a:gd name="adj7" fmla="val 285369"/>
              <a:gd name="adj8" fmla="val -16477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Assembled thermal circuit</a:t>
            </a:r>
          </a:p>
          <a:p>
            <a:r>
              <a:rPr lang="en-US" sz="1400" dirty="0"/>
              <a:t>- global index</a:t>
            </a:r>
          </a:p>
        </p:txBody>
      </p:sp>
      <p:sp>
        <p:nvSpPr>
          <p:cNvPr id="19" name="Légende sans bordure 3 18">
            <a:extLst>
              <a:ext uri="{FF2B5EF4-FFF2-40B4-BE49-F238E27FC236}">
                <a16:creationId xmlns:a16="http://schemas.microsoft.com/office/drawing/2014/main" id="{6149C893-FA39-8545-AC3A-74A8FAAB6168}"/>
              </a:ext>
            </a:extLst>
          </p:cNvPr>
          <p:cNvSpPr/>
          <p:nvPr/>
        </p:nvSpPr>
        <p:spPr>
          <a:xfrm>
            <a:off x="1490353" y="1227876"/>
            <a:ext cx="1362257" cy="418623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69496"/>
              <a:gd name="adj5" fmla="val 335849"/>
              <a:gd name="adj6" fmla="val -69496"/>
              <a:gd name="adj7" fmla="val 645039"/>
              <a:gd name="adj8" fmla="val -7048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Disassembled thermal circuit</a:t>
            </a:r>
          </a:p>
          <a:p>
            <a:pPr algn="ctr"/>
            <a:endParaRPr lang="en-US" sz="1400" dirty="0"/>
          </a:p>
        </p:txBody>
      </p:sp>
      <p:sp>
        <p:nvSpPr>
          <p:cNvPr id="542" name="Légende sans bordure 3 541">
            <a:extLst>
              <a:ext uri="{FF2B5EF4-FFF2-40B4-BE49-F238E27FC236}">
                <a16:creationId xmlns:a16="http://schemas.microsoft.com/office/drawing/2014/main" id="{44D5C89F-5CF2-B549-8733-F9BDC7A1F4E4}"/>
              </a:ext>
            </a:extLst>
          </p:cNvPr>
          <p:cNvSpPr/>
          <p:nvPr/>
        </p:nvSpPr>
        <p:spPr>
          <a:xfrm>
            <a:off x="1663996" y="1559969"/>
            <a:ext cx="1188613" cy="189452"/>
          </a:xfrm>
          <a:prstGeom prst="callout3">
            <a:avLst>
              <a:gd name="adj1" fmla="val 45471"/>
              <a:gd name="adj2" fmla="val -3900"/>
              <a:gd name="adj3" fmla="val 45936"/>
              <a:gd name="adj4" fmla="val -59959"/>
              <a:gd name="adj5" fmla="val 343827"/>
              <a:gd name="adj6" fmla="val -59959"/>
              <a:gd name="adj7" fmla="val 870035"/>
              <a:gd name="adj8" fmla="val -594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- local index</a:t>
            </a:r>
          </a:p>
        </p:txBody>
      </p:sp>
      <p:sp>
        <p:nvSpPr>
          <p:cNvPr id="543" name="Légende sans bordure 3 542">
            <a:extLst>
              <a:ext uri="{FF2B5EF4-FFF2-40B4-BE49-F238E27FC236}">
                <a16:creationId xmlns:a16="http://schemas.microsoft.com/office/drawing/2014/main" id="{2A504FA5-6BC2-034F-9245-1E72F9CBCFD2}"/>
              </a:ext>
            </a:extLst>
          </p:cNvPr>
          <p:cNvSpPr/>
          <p:nvPr/>
        </p:nvSpPr>
        <p:spPr>
          <a:xfrm>
            <a:off x="1663996" y="1749421"/>
            <a:ext cx="1188612" cy="319993"/>
          </a:xfrm>
          <a:prstGeom prst="callout3">
            <a:avLst>
              <a:gd name="adj1" fmla="val 49820"/>
              <a:gd name="adj2" fmla="val -3958"/>
              <a:gd name="adj3" fmla="val 52183"/>
              <a:gd name="adj4" fmla="val -38437"/>
              <a:gd name="adj5" fmla="val 308036"/>
              <a:gd name="adj6" fmla="val -38437"/>
              <a:gd name="adj7" fmla="val 456256"/>
              <a:gd name="adj8" fmla="val -3864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- global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073CF641-3740-0546-9DF8-295444954729}"/>
                  </a:ext>
                </a:extLst>
              </p:cNvPr>
              <p:cNvSpPr/>
              <p:nvPr/>
            </p:nvSpPr>
            <p:spPr>
              <a:xfrm>
                <a:off x="616560" y="6148219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073CF641-3740-0546-9DF8-295444954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0" y="6148219"/>
                <a:ext cx="32637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442A43-F527-D642-9302-17F92B361F71}"/>
                  </a:ext>
                </a:extLst>
              </p:cNvPr>
              <p:cNvSpPr/>
              <p:nvPr/>
            </p:nvSpPr>
            <p:spPr>
              <a:xfrm>
                <a:off x="588084" y="684045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442A43-F527-D642-9302-17F92B361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4" y="6840457"/>
                <a:ext cx="32637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5ABD0B9-F76D-A348-867D-7EC4B183BE93}"/>
                  </a:ext>
                </a:extLst>
              </p:cNvPr>
              <p:cNvSpPr/>
              <p:nvPr/>
            </p:nvSpPr>
            <p:spPr>
              <a:xfrm>
                <a:off x="600904" y="6520745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5ABD0B9-F76D-A348-867D-7EC4B183B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4" y="6520745"/>
                <a:ext cx="33098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947E137-44EC-C04C-94C4-277768555D97}"/>
                  </a:ext>
                </a:extLst>
              </p:cNvPr>
              <p:cNvSpPr/>
              <p:nvPr/>
            </p:nvSpPr>
            <p:spPr>
              <a:xfrm>
                <a:off x="600904" y="7157969"/>
                <a:ext cx="3309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947E137-44EC-C04C-94C4-277768555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4" y="7157969"/>
                <a:ext cx="33098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7">
            <a:extLst>
              <a:ext uri="{FF2B5EF4-FFF2-40B4-BE49-F238E27FC236}">
                <a16:creationId xmlns:a16="http://schemas.microsoft.com/office/drawing/2014/main" id="{E9507739-5E8F-E44A-8E5A-8825E1D8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2" name="Rectangle 21">
            <a:extLst>
              <a:ext uri="{FF2B5EF4-FFF2-40B4-BE49-F238E27FC236}">
                <a16:creationId xmlns:a16="http://schemas.microsoft.com/office/drawing/2014/main" id="{975810A1-3252-D941-8FF4-A3D67E1A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559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39CB681-CFCE-9D4F-880B-F6F19D330284}"/>
              </a:ext>
            </a:extLst>
          </p:cNvPr>
          <p:cNvGrpSpPr/>
          <p:nvPr/>
        </p:nvGrpSpPr>
        <p:grpSpPr>
          <a:xfrm>
            <a:off x="760464" y="228600"/>
            <a:ext cx="5810278" cy="8179915"/>
            <a:chOff x="760464" y="228600"/>
            <a:chExt cx="5810278" cy="8179915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C6FD51D5-2ADE-F34C-9BE7-4A280540A86B}"/>
                </a:ext>
              </a:extLst>
            </p:cNvPr>
            <p:cNvGrpSpPr/>
            <p:nvPr/>
          </p:nvGrpSpPr>
          <p:grpSpPr>
            <a:xfrm>
              <a:off x="760464" y="228600"/>
              <a:ext cx="5810278" cy="4043680"/>
              <a:chOff x="752779" y="-59374"/>
              <a:chExt cx="5810278" cy="4043680"/>
            </a:xfrm>
          </p:grpSpPr>
          <p:cxnSp>
            <p:nvCxnSpPr>
              <p:cNvPr id="4" name="Line 195">
                <a:extLst>
                  <a:ext uri="{FF2B5EF4-FFF2-40B4-BE49-F238E27FC236}">
                    <a16:creationId xmlns:a16="http://schemas.microsoft.com/office/drawing/2014/main" id="{0F9544B1-E5D3-F242-A268-C250F54D2356}"/>
                  </a:ext>
                </a:extLst>
              </p:cNvPr>
              <p:cNvCxnSpPr/>
              <p:nvPr/>
            </p:nvCxnSpPr>
            <p:spPr bwMode="auto">
              <a:xfrm flipV="1">
                <a:off x="1319075" y="3244531"/>
                <a:ext cx="635" cy="682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" name="Group 196">
                <a:extLst>
                  <a:ext uri="{FF2B5EF4-FFF2-40B4-BE49-F238E27FC236}">
                    <a16:creationId xmlns:a16="http://schemas.microsoft.com/office/drawing/2014/main" id="{43AE1D68-300A-7348-8FFE-F96087149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7805" y="3201986"/>
                <a:ext cx="737870" cy="76200"/>
                <a:chOff x="1779" y="6463"/>
                <a:chExt cx="1452" cy="150"/>
              </a:xfrm>
            </p:grpSpPr>
            <p:cxnSp>
              <p:nvCxnSpPr>
                <p:cNvPr id="115" name="Line 197">
                  <a:extLst>
                    <a:ext uri="{FF2B5EF4-FFF2-40B4-BE49-F238E27FC236}">
                      <a16:creationId xmlns:a16="http://schemas.microsoft.com/office/drawing/2014/main" id="{EBDA2F98-23DB-8244-A025-C6F84A770321}"/>
                    </a:ext>
                  </a:extLst>
                </p:cNvPr>
                <p:cNvCxnSpPr/>
                <p:nvPr/>
              </p:nvCxnSpPr>
              <p:spPr bwMode="auto">
                <a:xfrm>
                  <a:off x="1779" y="6547"/>
                  <a:ext cx="14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840DD4C-B58E-8E4A-9359-1A096CC28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6463"/>
                  <a:ext cx="599" cy="1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 Box 199">
                    <a:extLst>
                      <a:ext uri="{FF2B5EF4-FFF2-40B4-BE49-F238E27FC236}">
                        <a16:creationId xmlns:a16="http://schemas.microsoft.com/office/drawing/2014/main" id="{E0074F27-3A9A-604B-BE3C-9862015495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3535" y="3515041"/>
                    <a:ext cx="178574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 Box 199">
                    <a:extLst>
                      <a:ext uri="{FF2B5EF4-FFF2-40B4-BE49-F238E27FC236}">
                        <a16:creationId xmlns:a16="http://schemas.microsoft.com/office/drawing/2014/main" id="{E0074F27-3A9A-604B-BE3C-986201549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3535" y="3515041"/>
                    <a:ext cx="178574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333" r="-6667" b="-125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200">
                <a:extLst>
                  <a:ext uri="{FF2B5EF4-FFF2-40B4-BE49-F238E27FC236}">
                    <a16:creationId xmlns:a16="http://schemas.microsoft.com/office/drawing/2014/main" id="{2ACA214A-411A-8346-945E-7DBC55153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045" y="3926521"/>
                <a:ext cx="220980" cy="57785"/>
                <a:chOff x="3985" y="4860"/>
                <a:chExt cx="435" cy="113"/>
              </a:xfrm>
            </p:grpSpPr>
            <p:sp>
              <p:nvSpPr>
                <p:cNvPr id="113" name="Rectangle 112" descr="Diagonales larges vers le haut">
                  <a:extLst>
                    <a:ext uri="{FF2B5EF4-FFF2-40B4-BE49-F238E27FC236}">
                      <a16:creationId xmlns:a16="http://schemas.microsoft.com/office/drawing/2014/main" id="{935CD879-37A1-6442-8B91-F4837D829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14" name="Line 202">
                  <a:extLst>
                    <a:ext uri="{FF2B5EF4-FFF2-40B4-BE49-F238E27FC236}">
                      <a16:creationId xmlns:a16="http://schemas.microsoft.com/office/drawing/2014/main" id="{8BB83AE6-E913-3840-B769-111617FF6223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" name="Line 203">
                <a:extLst>
                  <a:ext uri="{FF2B5EF4-FFF2-40B4-BE49-F238E27FC236}">
                    <a16:creationId xmlns:a16="http://schemas.microsoft.com/office/drawing/2014/main" id="{09E85647-5A38-3C4B-A06C-0A9553473E39}"/>
                  </a:ext>
                </a:extLst>
              </p:cNvPr>
              <p:cNvCxnSpPr/>
              <p:nvPr/>
            </p:nvCxnSpPr>
            <p:spPr bwMode="auto">
              <a:xfrm flipV="1">
                <a:off x="2787830" y="3249611"/>
                <a:ext cx="635" cy="692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" name="Group 204">
                <a:extLst>
                  <a:ext uri="{FF2B5EF4-FFF2-40B4-BE49-F238E27FC236}">
                    <a16:creationId xmlns:a16="http://schemas.microsoft.com/office/drawing/2014/main" id="{0CED77F8-88CA-BB46-B898-7DE17ED1B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0515" y="3926521"/>
                <a:ext cx="220980" cy="57785"/>
                <a:chOff x="3985" y="4860"/>
                <a:chExt cx="435" cy="113"/>
              </a:xfrm>
            </p:grpSpPr>
            <p:sp>
              <p:nvSpPr>
                <p:cNvPr id="111" name="Rectangle 110" descr="Diagonales larges vers le haut">
                  <a:extLst>
                    <a:ext uri="{FF2B5EF4-FFF2-40B4-BE49-F238E27FC236}">
                      <a16:creationId xmlns:a16="http://schemas.microsoft.com/office/drawing/2014/main" id="{64C97C77-D066-D54C-94F8-85C12851C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12" name="Line 206">
                  <a:extLst>
                    <a:ext uri="{FF2B5EF4-FFF2-40B4-BE49-F238E27FC236}">
                      <a16:creationId xmlns:a16="http://schemas.microsoft.com/office/drawing/2014/main" id="{E8214D2F-B34A-8047-BD62-BF28EBC3F37D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" name="Group 207">
                <a:extLst>
                  <a:ext uri="{FF2B5EF4-FFF2-40B4-BE49-F238E27FC236}">
                    <a16:creationId xmlns:a16="http://schemas.microsoft.com/office/drawing/2014/main" id="{0F5B5340-8992-B84F-BFAA-334B499DE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6710" y="3558456"/>
                <a:ext cx="142240" cy="71769"/>
                <a:chOff x="6515" y="8759"/>
                <a:chExt cx="280" cy="141"/>
              </a:xfrm>
            </p:grpSpPr>
            <p:cxnSp>
              <p:nvCxnSpPr>
                <p:cNvPr id="108" name="Line 208">
                  <a:extLst>
                    <a:ext uri="{FF2B5EF4-FFF2-40B4-BE49-F238E27FC236}">
                      <a16:creationId xmlns:a16="http://schemas.microsoft.com/office/drawing/2014/main" id="{4343F311-5B25-C84C-BA3F-AC25DDC6AAB2}"/>
                    </a:ext>
                  </a:extLst>
                </p:cNvPr>
                <p:cNvCxnSpPr/>
                <p:nvPr/>
              </p:nvCxnSpPr>
              <p:spPr bwMode="auto">
                <a:xfrm>
                  <a:off x="6515" y="875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9" name="Line 209">
                  <a:extLst>
                    <a:ext uri="{FF2B5EF4-FFF2-40B4-BE49-F238E27FC236}">
                      <a16:creationId xmlns:a16="http://schemas.microsoft.com/office/drawing/2014/main" id="{8D8AFFB4-1188-8C4D-8346-307648C7F4BD}"/>
                    </a:ext>
                  </a:extLst>
                </p:cNvPr>
                <p:cNvCxnSpPr/>
                <p:nvPr/>
              </p:nvCxnSpPr>
              <p:spPr bwMode="auto">
                <a:xfrm>
                  <a:off x="6515" y="889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A1F55DE-B0FA-FC42-B61C-961AC30EB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5" y="8787"/>
                  <a:ext cx="28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11" name="Line 211">
                <a:extLst>
                  <a:ext uri="{FF2B5EF4-FFF2-40B4-BE49-F238E27FC236}">
                    <a16:creationId xmlns:a16="http://schemas.microsoft.com/office/drawing/2014/main" id="{9A1760EE-9746-4D41-95AE-D860653CCFA5}"/>
                  </a:ext>
                </a:extLst>
              </p:cNvPr>
              <p:cNvCxnSpPr/>
              <p:nvPr/>
            </p:nvCxnSpPr>
            <p:spPr bwMode="auto">
              <a:xfrm>
                <a:off x="5016045" y="3249611"/>
                <a:ext cx="635" cy="692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2" name="Group 212">
                <a:extLst>
                  <a:ext uri="{FF2B5EF4-FFF2-40B4-BE49-F238E27FC236}">
                    <a16:creationId xmlns:a16="http://schemas.microsoft.com/office/drawing/2014/main" id="{E677A4DB-2812-DC4D-B61D-AEF891826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8730" y="3926521"/>
                <a:ext cx="220980" cy="57785"/>
                <a:chOff x="3985" y="4860"/>
                <a:chExt cx="435" cy="113"/>
              </a:xfrm>
            </p:grpSpPr>
            <p:sp>
              <p:nvSpPr>
                <p:cNvPr id="106" name="Rectangle 105" descr="Diagonales larges vers le haut">
                  <a:extLst>
                    <a:ext uri="{FF2B5EF4-FFF2-40B4-BE49-F238E27FC236}">
                      <a16:creationId xmlns:a16="http://schemas.microsoft.com/office/drawing/2014/main" id="{5BB2E7DE-C449-EC45-91AE-F3A5AD846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07" name="Line 214">
                  <a:extLst>
                    <a:ext uri="{FF2B5EF4-FFF2-40B4-BE49-F238E27FC236}">
                      <a16:creationId xmlns:a16="http://schemas.microsoft.com/office/drawing/2014/main" id="{A6D5DC1C-934D-FF49-869D-8C255BD3C6B8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3" name="Group 215">
                <a:extLst>
                  <a:ext uri="{FF2B5EF4-FFF2-40B4-BE49-F238E27FC236}">
                    <a16:creationId xmlns:a16="http://schemas.microsoft.com/office/drawing/2014/main" id="{2CD47B43-41F7-6247-A697-041C8F3CC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4290" y="3558456"/>
                <a:ext cx="142875" cy="71769"/>
                <a:chOff x="6515" y="8759"/>
                <a:chExt cx="280" cy="141"/>
              </a:xfrm>
            </p:grpSpPr>
            <p:cxnSp>
              <p:nvCxnSpPr>
                <p:cNvPr id="103" name="Line 216">
                  <a:extLst>
                    <a:ext uri="{FF2B5EF4-FFF2-40B4-BE49-F238E27FC236}">
                      <a16:creationId xmlns:a16="http://schemas.microsoft.com/office/drawing/2014/main" id="{DEA77792-B4E0-464B-B472-33E868A63C8A}"/>
                    </a:ext>
                  </a:extLst>
                </p:cNvPr>
                <p:cNvCxnSpPr/>
                <p:nvPr/>
              </p:nvCxnSpPr>
              <p:spPr bwMode="auto">
                <a:xfrm>
                  <a:off x="6515" y="875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Line 217">
                  <a:extLst>
                    <a:ext uri="{FF2B5EF4-FFF2-40B4-BE49-F238E27FC236}">
                      <a16:creationId xmlns:a16="http://schemas.microsoft.com/office/drawing/2014/main" id="{55A6D05E-0241-C346-9F3B-358723686005}"/>
                    </a:ext>
                  </a:extLst>
                </p:cNvPr>
                <p:cNvCxnSpPr/>
                <p:nvPr/>
              </p:nvCxnSpPr>
              <p:spPr bwMode="auto">
                <a:xfrm>
                  <a:off x="6515" y="889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E82958-9A1B-CC46-9B42-B30D922DC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5" y="8787"/>
                  <a:ext cx="28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14" name="Line 219">
                <a:extLst>
                  <a:ext uri="{FF2B5EF4-FFF2-40B4-BE49-F238E27FC236}">
                    <a16:creationId xmlns:a16="http://schemas.microsoft.com/office/drawing/2014/main" id="{E5E044D8-5DD6-E443-B523-66095976CFB3}"/>
                  </a:ext>
                </a:extLst>
              </p:cNvPr>
              <p:cNvCxnSpPr/>
              <p:nvPr/>
            </p:nvCxnSpPr>
            <p:spPr bwMode="auto">
              <a:xfrm flipH="1" flipV="1">
                <a:off x="5016045" y="3244531"/>
                <a:ext cx="465455" cy="1689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20">
                <a:extLst>
                  <a:ext uri="{FF2B5EF4-FFF2-40B4-BE49-F238E27FC236}">
                    <a16:creationId xmlns:a16="http://schemas.microsoft.com/office/drawing/2014/main" id="{B5E86D29-C135-8247-B6CC-03BEACECDC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65553" y="2703476"/>
                <a:ext cx="2617933" cy="7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F8445F-0CFC-4645-BF7B-CD84E14A4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135" y="2665533"/>
                <a:ext cx="39624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7" name="Line 222">
                <a:extLst>
                  <a:ext uri="{FF2B5EF4-FFF2-40B4-BE49-F238E27FC236}">
                    <a16:creationId xmlns:a16="http://schemas.microsoft.com/office/drawing/2014/main" id="{5E059DC4-BACA-2B47-B3DE-7F21D4E4FE2E}"/>
                  </a:ext>
                </a:extLst>
              </p:cNvPr>
              <p:cNvCxnSpPr/>
              <p:nvPr/>
            </p:nvCxnSpPr>
            <p:spPr bwMode="auto">
              <a:xfrm flipV="1">
                <a:off x="1329017" y="2695006"/>
                <a:ext cx="540000" cy="54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223">
                <a:extLst>
                  <a:ext uri="{FF2B5EF4-FFF2-40B4-BE49-F238E27FC236}">
                    <a16:creationId xmlns:a16="http://schemas.microsoft.com/office/drawing/2014/main" id="{18D82D55-95DD-174F-9A5C-9032B02EDD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471730" y="2701091"/>
                <a:ext cx="540000" cy="54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224">
                <a:extLst>
                  <a:ext uri="{FF2B5EF4-FFF2-40B4-BE49-F238E27FC236}">
                    <a16:creationId xmlns:a16="http://schemas.microsoft.com/office/drawing/2014/main" id="{E737EE64-4D77-8242-9F13-B4DC30A63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920" y="3530281"/>
                <a:ext cx="60325" cy="178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 baseline="-2500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225">
                    <a:extLst>
                      <a:ext uri="{FF2B5EF4-FFF2-40B4-BE49-F238E27FC236}">
                        <a16:creationId xmlns:a16="http://schemas.microsoft.com/office/drawing/2014/main" id="{C93EA05F-4346-C647-804E-1360FE04B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6530" y="3514406"/>
                    <a:ext cx="195695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 Box 225">
                    <a:extLst>
                      <a:ext uri="{FF2B5EF4-FFF2-40B4-BE49-F238E27FC236}">
                        <a16:creationId xmlns:a16="http://schemas.microsoft.com/office/drawing/2014/main" id="{C93EA05F-4346-C647-804E-1360FE04BB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086530" y="3514406"/>
                    <a:ext cx="195695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b="-125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226">
                    <a:extLst>
                      <a:ext uri="{FF2B5EF4-FFF2-40B4-BE49-F238E27FC236}">
                        <a16:creationId xmlns:a16="http://schemas.microsoft.com/office/drawing/2014/main" id="{DD62C4E9-8610-FA49-8A14-290AD5EEE2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7125" y="3505516"/>
                    <a:ext cx="444096" cy="19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𝐻𝑉𝐴𝐶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 Box 226">
                    <a:extLst>
                      <a:ext uri="{FF2B5EF4-FFF2-40B4-BE49-F238E27FC236}">
                        <a16:creationId xmlns:a16="http://schemas.microsoft.com/office/drawing/2014/main" id="{DD62C4E9-8610-FA49-8A14-290AD5EEE2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37125" y="3505516"/>
                    <a:ext cx="444096" cy="1916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 Box 229">
                <a:extLst>
                  <a:ext uri="{FF2B5EF4-FFF2-40B4-BE49-F238E27FC236}">
                    <a16:creationId xmlns:a16="http://schemas.microsoft.com/office/drawing/2014/main" id="{79081380-2A5F-5D44-A5E7-4F42CC892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665" y="2942271"/>
                <a:ext cx="60325" cy="178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 baseline="-2500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30">
                    <a:extLst>
                      <a:ext uri="{FF2B5EF4-FFF2-40B4-BE49-F238E27FC236}">
                        <a16:creationId xmlns:a16="http://schemas.microsoft.com/office/drawing/2014/main" id="{45B0A3FE-F22D-224F-8DCD-E04CAEE145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6045" y="2941636"/>
                    <a:ext cx="292324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 Box 230">
                    <a:extLst>
                      <a:ext uri="{FF2B5EF4-FFF2-40B4-BE49-F238E27FC236}">
                        <a16:creationId xmlns:a16="http://schemas.microsoft.com/office/drawing/2014/main" id="{45B0A3FE-F22D-224F-8DCD-E04CAEE1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46045" y="2941636"/>
                    <a:ext cx="29232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 Box 231">
                <a:extLst>
                  <a:ext uri="{FF2B5EF4-FFF2-40B4-BE49-F238E27FC236}">
                    <a16:creationId xmlns:a16="http://schemas.microsoft.com/office/drawing/2014/main" id="{55EC5E9D-D69D-2C43-87FC-1EDE5F0EA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045" y="2970846"/>
                <a:ext cx="18161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232">
                <a:extLst>
                  <a:ext uri="{FF2B5EF4-FFF2-40B4-BE49-F238E27FC236}">
                    <a16:creationId xmlns:a16="http://schemas.microsoft.com/office/drawing/2014/main" id="{1A407C27-BE28-0B44-8678-36BAD6926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14240" y="3926521"/>
                <a:ext cx="220980" cy="57785"/>
                <a:chOff x="3985" y="4860"/>
                <a:chExt cx="435" cy="113"/>
              </a:xfrm>
            </p:grpSpPr>
            <p:sp>
              <p:nvSpPr>
                <p:cNvPr id="101" name="Rectangle 100" descr="Diagonales larges vers le haut">
                  <a:extLst>
                    <a:ext uri="{FF2B5EF4-FFF2-40B4-BE49-F238E27FC236}">
                      <a16:creationId xmlns:a16="http://schemas.microsoft.com/office/drawing/2014/main" id="{CFF57BAF-DD45-B841-8A6F-1FF59CAED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02" name="Line 234">
                  <a:extLst>
                    <a:ext uri="{FF2B5EF4-FFF2-40B4-BE49-F238E27FC236}">
                      <a16:creationId xmlns:a16="http://schemas.microsoft.com/office/drawing/2014/main" id="{58A26DDF-922D-BD4E-A467-975F8566EC90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" name="Line 235">
                <a:extLst>
                  <a:ext uri="{FF2B5EF4-FFF2-40B4-BE49-F238E27FC236}">
                    <a16:creationId xmlns:a16="http://schemas.microsoft.com/office/drawing/2014/main" id="{F60A6786-8C76-6F42-BFEF-1CAED90C3710}"/>
                  </a:ext>
                </a:extLst>
              </p:cNvPr>
              <p:cNvCxnSpPr/>
              <p:nvPr/>
            </p:nvCxnSpPr>
            <p:spPr bwMode="auto">
              <a:xfrm>
                <a:off x="5922190" y="3248976"/>
                <a:ext cx="635" cy="693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8" name="Group 236">
                <a:extLst>
                  <a:ext uri="{FF2B5EF4-FFF2-40B4-BE49-F238E27FC236}">
                    <a16:creationId xmlns:a16="http://schemas.microsoft.com/office/drawing/2014/main" id="{77730763-979A-B940-8205-4F8848665C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08525" y="3500436"/>
                <a:ext cx="230505" cy="230505"/>
                <a:chOff x="6963" y="7993"/>
                <a:chExt cx="454" cy="454"/>
              </a:xfrm>
            </p:grpSpPr>
            <p:sp>
              <p:nvSpPr>
                <p:cNvPr id="99" name="Oval 237">
                  <a:extLst>
                    <a:ext uri="{FF2B5EF4-FFF2-40B4-BE49-F238E27FC236}">
                      <a16:creationId xmlns:a16="http://schemas.microsoft.com/office/drawing/2014/main" id="{FE1B06AF-BBBA-B548-AA04-BD9DCF4B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3" y="7993"/>
                  <a:ext cx="454" cy="4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00" name="Line 238">
                  <a:extLst>
                    <a:ext uri="{FF2B5EF4-FFF2-40B4-BE49-F238E27FC236}">
                      <a16:creationId xmlns:a16="http://schemas.microsoft.com/office/drawing/2014/main" id="{4FE01A1E-B742-A64D-955A-4B8FBB0C213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7184" y="8064"/>
                  <a:ext cx="3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Line 239">
                <a:extLst>
                  <a:ext uri="{FF2B5EF4-FFF2-40B4-BE49-F238E27FC236}">
                    <a16:creationId xmlns:a16="http://schemas.microsoft.com/office/drawing/2014/main" id="{22C9B732-7E92-1547-9695-FB05AF67F4F1}"/>
                  </a:ext>
                </a:extLst>
              </p:cNvPr>
              <p:cNvCxnSpPr/>
              <p:nvPr/>
            </p:nvCxnSpPr>
            <p:spPr bwMode="auto">
              <a:xfrm>
                <a:off x="5023030" y="3247706"/>
                <a:ext cx="902335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240">
                <a:extLst>
                  <a:ext uri="{FF2B5EF4-FFF2-40B4-BE49-F238E27FC236}">
                    <a16:creationId xmlns:a16="http://schemas.microsoft.com/office/drawing/2014/main" id="{45CCD45E-0F43-D34F-8ED3-62A51D575DE3}"/>
                  </a:ext>
                </a:extLst>
              </p:cNvPr>
              <p:cNvCxnSpPr/>
              <p:nvPr/>
            </p:nvCxnSpPr>
            <p:spPr bwMode="auto">
              <a:xfrm>
                <a:off x="2065200" y="3249611"/>
                <a:ext cx="635" cy="692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1" name="Group 241">
                <a:extLst>
                  <a:ext uri="{FF2B5EF4-FFF2-40B4-BE49-F238E27FC236}">
                    <a16:creationId xmlns:a16="http://schemas.microsoft.com/office/drawing/2014/main" id="{CE25A9C5-69AE-D549-9BA5-F4EDD72F0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900" y="3500436"/>
                <a:ext cx="231140" cy="230505"/>
                <a:chOff x="6963" y="7993"/>
                <a:chExt cx="454" cy="454"/>
              </a:xfrm>
            </p:grpSpPr>
            <p:sp>
              <p:nvSpPr>
                <p:cNvPr id="97" name="Oval 242">
                  <a:extLst>
                    <a:ext uri="{FF2B5EF4-FFF2-40B4-BE49-F238E27FC236}">
                      <a16:creationId xmlns:a16="http://schemas.microsoft.com/office/drawing/2014/main" id="{909911C2-693C-E045-96F8-893B23C99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3" y="7993"/>
                  <a:ext cx="454" cy="4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98" name="Line 243">
                  <a:extLst>
                    <a:ext uri="{FF2B5EF4-FFF2-40B4-BE49-F238E27FC236}">
                      <a16:creationId xmlns:a16="http://schemas.microsoft.com/office/drawing/2014/main" id="{FA735D50-486F-0B4D-95B5-2FF963E6880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7184" y="8064"/>
                  <a:ext cx="3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" name="Group 244">
                <a:extLst>
                  <a:ext uri="{FF2B5EF4-FFF2-40B4-BE49-F238E27FC236}">
                    <a16:creationId xmlns:a16="http://schemas.microsoft.com/office/drawing/2014/main" id="{D8C35FF7-975B-BE4D-8767-ABE63E07D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6615" y="3926521"/>
                <a:ext cx="220980" cy="57785"/>
                <a:chOff x="3985" y="4860"/>
                <a:chExt cx="435" cy="113"/>
              </a:xfrm>
            </p:grpSpPr>
            <p:sp>
              <p:nvSpPr>
                <p:cNvPr id="95" name="Rectangle 94" descr="Diagonales larges vers le haut">
                  <a:extLst>
                    <a:ext uri="{FF2B5EF4-FFF2-40B4-BE49-F238E27FC236}">
                      <a16:creationId xmlns:a16="http://schemas.microsoft.com/office/drawing/2014/main" id="{B6C50350-8AE5-1B45-A48F-35B239E4B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96" name="Line 246">
                  <a:extLst>
                    <a:ext uri="{FF2B5EF4-FFF2-40B4-BE49-F238E27FC236}">
                      <a16:creationId xmlns:a16="http://schemas.microsoft.com/office/drawing/2014/main" id="{AD6C7D87-6580-304A-A765-4B471BC65114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 Box 247">
                    <a:extLst>
                      <a:ext uri="{FF2B5EF4-FFF2-40B4-BE49-F238E27FC236}">
                        <a16:creationId xmlns:a16="http://schemas.microsoft.com/office/drawing/2014/main" id="{F86A2CCA-C0B1-3F41-88FF-C6A2295DB1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2200" y="3515041"/>
                    <a:ext cx="207556" cy="19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 Box 247">
                    <a:extLst>
                      <a:ext uri="{FF2B5EF4-FFF2-40B4-BE49-F238E27FC236}">
                        <a16:creationId xmlns:a16="http://schemas.microsoft.com/office/drawing/2014/main" id="{F86A2CCA-C0B1-3F41-88FF-C6A2295DB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92200" y="3515041"/>
                    <a:ext cx="207556" cy="1916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b="-1764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248">
                <a:extLst>
                  <a:ext uri="{FF2B5EF4-FFF2-40B4-BE49-F238E27FC236}">
                    <a16:creationId xmlns:a16="http://schemas.microsoft.com/office/drawing/2014/main" id="{82DD9D10-4E13-8F46-8CA5-50E3BD6D3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025" y="3201986"/>
                <a:ext cx="737870" cy="76200"/>
                <a:chOff x="1779" y="6463"/>
                <a:chExt cx="1452" cy="150"/>
              </a:xfrm>
            </p:grpSpPr>
            <p:cxnSp>
              <p:nvCxnSpPr>
                <p:cNvPr id="93" name="Line 249">
                  <a:extLst>
                    <a:ext uri="{FF2B5EF4-FFF2-40B4-BE49-F238E27FC236}">
                      <a16:creationId xmlns:a16="http://schemas.microsoft.com/office/drawing/2014/main" id="{0FB470F5-DD92-9A4A-A720-B8C1FA9926A2}"/>
                    </a:ext>
                  </a:extLst>
                </p:cNvPr>
                <p:cNvCxnSpPr/>
                <p:nvPr/>
              </p:nvCxnSpPr>
              <p:spPr bwMode="auto">
                <a:xfrm>
                  <a:off x="1779" y="6547"/>
                  <a:ext cx="14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1241ED-7039-4544-934E-AB1D48DBB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6463"/>
                  <a:ext cx="599" cy="1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 Box 251">
                    <a:extLst>
                      <a:ext uri="{FF2B5EF4-FFF2-40B4-BE49-F238E27FC236}">
                        <a16:creationId xmlns:a16="http://schemas.microsoft.com/office/drawing/2014/main" id="{522D2E31-4609-654E-8160-FD9E5D4DDF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8485" y="2942271"/>
                    <a:ext cx="235256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𝑐𝑖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 Box 251">
                    <a:extLst>
                      <a:ext uri="{FF2B5EF4-FFF2-40B4-BE49-F238E27FC236}">
                        <a16:creationId xmlns:a16="http://schemas.microsoft.com/office/drawing/2014/main" id="{522D2E31-4609-654E-8160-FD9E5D4DDF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18485" y="2942271"/>
                    <a:ext cx="23525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000" r="-5000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252">
                <a:extLst>
                  <a:ext uri="{FF2B5EF4-FFF2-40B4-BE49-F238E27FC236}">
                    <a16:creationId xmlns:a16="http://schemas.microsoft.com/office/drawing/2014/main" id="{8058B839-F414-734B-BF11-DB1D75F01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5315" y="3201986"/>
                <a:ext cx="737870" cy="76200"/>
                <a:chOff x="1779" y="6463"/>
                <a:chExt cx="1452" cy="150"/>
              </a:xfrm>
            </p:grpSpPr>
            <p:cxnSp>
              <p:nvCxnSpPr>
                <p:cNvPr id="91" name="Line 253">
                  <a:extLst>
                    <a:ext uri="{FF2B5EF4-FFF2-40B4-BE49-F238E27FC236}">
                      <a16:creationId xmlns:a16="http://schemas.microsoft.com/office/drawing/2014/main" id="{ABF01065-D4BE-7745-B410-AAD8CB1027BA}"/>
                    </a:ext>
                  </a:extLst>
                </p:cNvPr>
                <p:cNvCxnSpPr/>
                <p:nvPr/>
              </p:nvCxnSpPr>
              <p:spPr bwMode="auto">
                <a:xfrm>
                  <a:off x="1779" y="6547"/>
                  <a:ext cx="14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833D3EF-0F03-B04C-95F2-552D5F6A5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6463"/>
                  <a:ext cx="599" cy="1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37" name="Line 255">
                <a:extLst>
                  <a:ext uri="{FF2B5EF4-FFF2-40B4-BE49-F238E27FC236}">
                    <a16:creationId xmlns:a16="http://schemas.microsoft.com/office/drawing/2014/main" id="{1D08346C-CF25-404E-99A0-D9620F62D5A8}"/>
                  </a:ext>
                </a:extLst>
              </p:cNvPr>
              <p:cNvCxnSpPr/>
              <p:nvPr/>
            </p:nvCxnSpPr>
            <p:spPr bwMode="auto">
              <a:xfrm>
                <a:off x="4228010" y="3249611"/>
                <a:ext cx="635" cy="692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8" name="Group 256">
                <a:extLst>
                  <a:ext uri="{FF2B5EF4-FFF2-40B4-BE49-F238E27FC236}">
                    <a16:creationId xmlns:a16="http://schemas.microsoft.com/office/drawing/2014/main" id="{0A104D71-BBF9-C044-8411-8311BE955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4345" y="3500436"/>
                <a:ext cx="230505" cy="230505"/>
                <a:chOff x="6963" y="7993"/>
                <a:chExt cx="454" cy="454"/>
              </a:xfrm>
            </p:grpSpPr>
            <p:sp>
              <p:nvSpPr>
                <p:cNvPr id="89" name="Oval 257">
                  <a:extLst>
                    <a:ext uri="{FF2B5EF4-FFF2-40B4-BE49-F238E27FC236}">
                      <a16:creationId xmlns:a16="http://schemas.microsoft.com/office/drawing/2014/main" id="{E6263B4E-1877-374A-98AC-E7CFFD6B4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3" y="7993"/>
                  <a:ext cx="454" cy="4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90" name="Line 258">
                  <a:extLst>
                    <a:ext uri="{FF2B5EF4-FFF2-40B4-BE49-F238E27FC236}">
                      <a16:creationId xmlns:a16="http://schemas.microsoft.com/office/drawing/2014/main" id="{E00E8EE7-741D-E943-957F-119D9336FCBA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7184" y="8064"/>
                  <a:ext cx="3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9" name="Group 259">
                <a:extLst>
                  <a:ext uri="{FF2B5EF4-FFF2-40B4-BE49-F238E27FC236}">
                    <a16:creationId xmlns:a16="http://schemas.microsoft.com/office/drawing/2014/main" id="{76B3849B-0AC2-4B48-9C70-E43661B256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060" y="3926521"/>
                <a:ext cx="220980" cy="57785"/>
                <a:chOff x="3985" y="4860"/>
                <a:chExt cx="435" cy="113"/>
              </a:xfrm>
            </p:grpSpPr>
            <p:sp>
              <p:nvSpPr>
                <p:cNvPr id="87" name="Rectangle 86" descr="Diagonales larges vers le haut">
                  <a:extLst>
                    <a:ext uri="{FF2B5EF4-FFF2-40B4-BE49-F238E27FC236}">
                      <a16:creationId xmlns:a16="http://schemas.microsoft.com/office/drawing/2014/main" id="{861ECE80-7572-4248-BF1E-84F12ADF4E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88" name="Line 261">
                  <a:extLst>
                    <a:ext uri="{FF2B5EF4-FFF2-40B4-BE49-F238E27FC236}">
                      <a16:creationId xmlns:a16="http://schemas.microsoft.com/office/drawing/2014/main" id="{32F27B91-F288-EA49-A64B-16B5652DE53E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 Box 262">
                    <a:extLst>
                      <a:ext uri="{FF2B5EF4-FFF2-40B4-BE49-F238E27FC236}">
                        <a16:creationId xmlns:a16="http://schemas.microsoft.com/office/drawing/2014/main" id="{8B3FD9A7-C7D6-7148-B5B1-12CAD305C7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010" y="3515041"/>
                    <a:ext cx="183320" cy="19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 Box 262">
                    <a:extLst>
                      <a:ext uri="{FF2B5EF4-FFF2-40B4-BE49-F238E27FC236}">
                        <a16:creationId xmlns:a16="http://schemas.microsoft.com/office/drawing/2014/main" id="{8B3FD9A7-C7D6-7148-B5B1-12CAD305C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55010" y="3515041"/>
                    <a:ext cx="183320" cy="1916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667" r="-6667" b="-1764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 Box 263">
                <a:extLst>
                  <a:ext uri="{FF2B5EF4-FFF2-40B4-BE49-F238E27FC236}">
                    <a16:creationId xmlns:a16="http://schemas.microsoft.com/office/drawing/2014/main" id="{48384E73-7141-FB4C-A3A5-0342BD95A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5190" y="2984181"/>
                <a:ext cx="208915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264">
                <a:extLst>
                  <a:ext uri="{FF2B5EF4-FFF2-40B4-BE49-F238E27FC236}">
                    <a16:creationId xmlns:a16="http://schemas.microsoft.com/office/drawing/2014/main" id="{0BDBE263-D204-A049-A932-4E656D5DF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1335" y="2984816"/>
                <a:ext cx="191135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265">
                    <a:extLst>
                      <a:ext uri="{FF2B5EF4-FFF2-40B4-BE49-F238E27FC236}">
                        <a16:creationId xmlns:a16="http://schemas.microsoft.com/office/drawing/2014/main" id="{74C5774D-8CC7-6848-8778-2219412FD5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6435" y="3528376"/>
                    <a:ext cx="215059" cy="2109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 Box 265">
                    <a:extLst>
                      <a:ext uri="{FF2B5EF4-FFF2-40B4-BE49-F238E27FC236}">
                        <a16:creationId xmlns:a16="http://schemas.microsoft.com/office/drawing/2014/main" id="{74C5774D-8CC7-6848-8778-2219412FD5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96435" y="3528376"/>
                    <a:ext cx="215059" cy="2109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5556" b="-1176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Group 266">
                <a:extLst>
                  <a:ext uri="{FF2B5EF4-FFF2-40B4-BE49-F238E27FC236}">
                    <a16:creationId xmlns:a16="http://schemas.microsoft.com/office/drawing/2014/main" id="{73075799-DA31-E14C-BD91-B533EBC38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9105" y="3926521"/>
                <a:ext cx="220980" cy="57785"/>
                <a:chOff x="3985" y="4860"/>
                <a:chExt cx="435" cy="113"/>
              </a:xfrm>
            </p:grpSpPr>
            <p:sp>
              <p:nvSpPr>
                <p:cNvPr id="85" name="Rectangle 84" descr="Diagonales larges vers le haut">
                  <a:extLst>
                    <a:ext uri="{FF2B5EF4-FFF2-40B4-BE49-F238E27FC236}">
                      <a16:creationId xmlns:a16="http://schemas.microsoft.com/office/drawing/2014/main" id="{EAD17BA9-13B6-3344-887F-8DECA7430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86" name="Line 268">
                  <a:extLst>
                    <a:ext uri="{FF2B5EF4-FFF2-40B4-BE49-F238E27FC236}">
                      <a16:creationId xmlns:a16="http://schemas.microsoft.com/office/drawing/2014/main" id="{D282AAAA-29CD-B34F-BB15-F98A0BF70723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Line 269">
                <a:extLst>
                  <a:ext uri="{FF2B5EF4-FFF2-40B4-BE49-F238E27FC236}">
                    <a16:creationId xmlns:a16="http://schemas.microsoft.com/office/drawing/2014/main" id="{D0737FAE-C828-CD47-A732-1EAB84394F37}"/>
                  </a:ext>
                </a:extLst>
              </p:cNvPr>
              <p:cNvCxnSpPr/>
              <p:nvPr/>
            </p:nvCxnSpPr>
            <p:spPr bwMode="auto">
              <a:xfrm>
                <a:off x="5477055" y="3401376"/>
                <a:ext cx="635" cy="528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6" name="Group 270">
                <a:extLst>
                  <a:ext uri="{FF2B5EF4-FFF2-40B4-BE49-F238E27FC236}">
                    <a16:creationId xmlns:a16="http://schemas.microsoft.com/office/drawing/2014/main" id="{562E0ED3-062E-E14B-BE86-AAA174BB1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3390" y="3500436"/>
                <a:ext cx="230505" cy="230505"/>
                <a:chOff x="6963" y="7993"/>
                <a:chExt cx="454" cy="454"/>
              </a:xfrm>
            </p:grpSpPr>
            <p:sp>
              <p:nvSpPr>
                <p:cNvPr id="83" name="Oval 271">
                  <a:extLst>
                    <a:ext uri="{FF2B5EF4-FFF2-40B4-BE49-F238E27FC236}">
                      <a16:creationId xmlns:a16="http://schemas.microsoft.com/office/drawing/2014/main" id="{49CCBC8A-1A94-854D-BAD5-732F4E3FD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3" y="7993"/>
                  <a:ext cx="454" cy="4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84" name="Line 272">
                  <a:extLst>
                    <a:ext uri="{FF2B5EF4-FFF2-40B4-BE49-F238E27FC236}">
                      <a16:creationId xmlns:a16="http://schemas.microsoft.com/office/drawing/2014/main" id="{4A66D43C-5B42-254D-9FEE-F15929F9ABA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7184" y="8064"/>
                  <a:ext cx="3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7" name="Text Box 273">
                <a:extLst>
                  <a:ext uri="{FF2B5EF4-FFF2-40B4-BE49-F238E27FC236}">
                    <a16:creationId xmlns:a16="http://schemas.microsoft.com/office/drawing/2014/main" id="{F836DF9F-A29C-1A43-98C7-ADA80E52E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5915" y="2984816"/>
                <a:ext cx="24511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Line 275">
                <a:extLst>
                  <a:ext uri="{FF2B5EF4-FFF2-40B4-BE49-F238E27FC236}">
                    <a16:creationId xmlns:a16="http://schemas.microsoft.com/office/drawing/2014/main" id="{F1225F25-D980-0944-9393-B5426FAD62EE}"/>
                  </a:ext>
                </a:extLst>
              </p:cNvPr>
              <p:cNvCxnSpPr/>
              <p:nvPr/>
            </p:nvCxnSpPr>
            <p:spPr bwMode="auto">
              <a:xfrm>
                <a:off x="1609905" y="3321366"/>
                <a:ext cx="170815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277">
                <a:extLst>
                  <a:ext uri="{FF2B5EF4-FFF2-40B4-BE49-F238E27FC236}">
                    <a16:creationId xmlns:a16="http://schemas.microsoft.com/office/drawing/2014/main" id="{7A72B859-7322-9A4D-866B-B8384DAB5A18}"/>
                  </a:ext>
                </a:extLst>
              </p:cNvPr>
              <p:cNvCxnSpPr/>
              <p:nvPr/>
            </p:nvCxnSpPr>
            <p:spPr bwMode="auto">
              <a:xfrm>
                <a:off x="2342060" y="3321366"/>
                <a:ext cx="170815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279">
                <a:extLst>
                  <a:ext uri="{FF2B5EF4-FFF2-40B4-BE49-F238E27FC236}">
                    <a16:creationId xmlns:a16="http://schemas.microsoft.com/office/drawing/2014/main" id="{5C6216FE-7A23-B246-A6E3-29A3D83A3A2E}"/>
                  </a:ext>
                </a:extLst>
              </p:cNvPr>
              <p:cNvCxnSpPr/>
              <p:nvPr/>
            </p:nvCxnSpPr>
            <p:spPr bwMode="auto">
              <a:xfrm>
                <a:off x="3791765" y="3321366"/>
                <a:ext cx="170180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281">
                <a:extLst>
                  <a:ext uri="{FF2B5EF4-FFF2-40B4-BE49-F238E27FC236}">
                    <a16:creationId xmlns:a16="http://schemas.microsoft.com/office/drawing/2014/main" id="{FC4276D9-521F-E34C-98BA-149516B98B2C}"/>
                  </a:ext>
                </a:extLst>
              </p:cNvPr>
              <p:cNvCxnSpPr/>
              <p:nvPr/>
            </p:nvCxnSpPr>
            <p:spPr bwMode="auto">
              <a:xfrm>
                <a:off x="4547415" y="3321366"/>
                <a:ext cx="170815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283">
                <a:extLst>
                  <a:ext uri="{FF2B5EF4-FFF2-40B4-BE49-F238E27FC236}">
                    <a16:creationId xmlns:a16="http://schemas.microsoft.com/office/drawing/2014/main" id="{6872187A-292F-6A46-912C-98B630C4A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85645" y="2784913"/>
                <a:ext cx="170815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8" name="Group 285">
                <a:extLst>
                  <a:ext uri="{FF2B5EF4-FFF2-40B4-BE49-F238E27FC236}">
                    <a16:creationId xmlns:a16="http://schemas.microsoft.com/office/drawing/2014/main" id="{CEF3187A-3B9F-C940-9EC8-DFAF01ED0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045" y="3499166"/>
                <a:ext cx="230505" cy="243840"/>
                <a:chOff x="1898" y="2120"/>
                <a:chExt cx="363" cy="384"/>
              </a:xfrm>
            </p:grpSpPr>
            <p:sp>
              <p:nvSpPr>
                <p:cNvPr id="80" name="Oval 286">
                  <a:extLst>
                    <a:ext uri="{FF2B5EF4-FFF2-40B4-BE49-F238E27FC236}">
                      <a16:creationId xmlns:a16="http://schemas.microsoft.com/office/drawing/2014/main" id="{1906FBBB-7AD9-6B40-A2D4-EA102BE169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8" y="2125"/>
                  <a:ext cx="363" cy="36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1" name="Text Box 287">
                  <a:extLst>
                    <a:ext uri="{FF2B5EF4-FFF2-40B4-BE49-F238E27FC236}">
                      <a16:creationId xmlns:a16="http://schemas.microsoft.com/office/drawing/2014/main" id="{F1E64521-BEFC-AD49-AABA-A91DF06636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4" y="2164"/>
                  <a:ext cx="214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36000" tIns="36000" rIns="36000" bIns="3600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-</a:t>
                  </a:r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n-GB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n-GB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288">
                  <a:extLst>
                    <a:ext uri="{FF2B5EF4-FFF2-40B4-BE49-F238E27FC236}">
                      <a16:creationId xmlns:a16="http://schemas.microsoft.com/office/drawing/2014/main" id="{A5F7B057-B6F7-3D4B-BE67-069F61E128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3" y="2120"/>
                  <a:ext cx="299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9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+</a:t>
                  </a:r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289">
                <a:extLst>
                  <a:ext uri="{FF2B5EF4-FFF2-40B4-BE49-F238E27FC236}">
                    <a16:creationId xmlns:a16="http://schemas.microsoft.com/office/drawing/2014/main" id="{5EFD0FAA-302A-354C-81CC-597E953F8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5445" y="3201986"/>
                <a:ext cx="737870" cy="76200"/>
                <a:chOff x="1779" y="6463"/>
                <a:chExt cx="1452" cy="150"/>
              </a:xfrm>
            </p:grpSpPr>
            <p:cxnSp>
              <p:nvCxnSpPr>
                <p:cNvPr id="78" name="Line 290">
                  <a:extLst>
                    <a:ext uri="{FF2B5EF4-FFF2-40B4-BE49-F238E27FC236}">
                      <a16:creationId xmlns:a16="http://schemas.microsoft.com/office/drawing/2014/main" id="{ECB26B8B-655C-C04D-A24B-4906585703AB}"/>
                    </a:ext>
                  </a:extLst>
                </p:cNvPr>
                <p:cNvCxnSpPr/>
                <p:nvPr/>
              </p:nvCxnSpPr>
              <p:spPr bwMode="auto">
                <a:xfrm>
                  <a:off x="1779" y="6547"/>
                  <a:ext cx="14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297EFB-FAA2-F64B-B33D-9D35A33FC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6463"/>
                  <a:ext cx="599" cy="1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60" name="Line 292">
                <a:extLst>
                  <a:ext uri="{FF2B5EF4-FFF2-40B4-BE49-F238E27FC236}">
                    <a16:creationId xmlns:a16="http://schemas.microsoft.com/office/drawing/2014/main" id="{B7912A18-E04E-E940-B106-AC8EEA00222B}"/>
                  </a:ext>
                </a:extLst>
              </p:cNvPr>
              <p:cNvCxnSpPr/>
              <p:nvPr/>
            </p:nvCxnSpPr>
            <p:spPr bwMode="auto">
              <a:xfrm flipV="1">
                <a:off x="3496490" y="3249611"/>
                <a:ext cx="635" cy="692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1" name="Group 293">
                <a:extLst>
                  <a:ext uri="{FF2B5EF4-FFF2-40B4-BE49-F238E27FC236}">
                    <a16:creationId xmlns:a16="http://schemas.microsoft.com/office/drawing/2014/main" id="{B7858CB4-8CA6-0B46-8A18-5EFA33F8E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9175" y="3926521"/>
                <a:ext cx="220980" cy="57785"/>
                <a:chOff x="3985" y="4860"/>
                <a:chExt cx="435" cy="113"/>
              </a:xfrm>
            </p:grpSpPr>
            <p:sp>
              <p:nvSpPr>
                <p:cNvPr id="76" name="Rectangle 75" descr="Diagonales larges vers le haut">
                  <a:extLst>
                    <a:ext uri="{FF2B5EF4-FFF2-40B4-BE49-F238E27FC236}">
                      <a16:creationId xmlns:a16="http://schemas.microsoft.com/office/drawing/2014/main" id="{1F8E6E27-F3CF-E242-BBF4-551742665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4860"/>
                  <a:ext cx="435" cy="11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77" name="Line 295">
                  <a:extLst>
                    <a:ext uri="{FF2B5EF4-FFF2-40B4-BE49-F238E27FC236}">
                      <a16:creationId xmlns:a16="http://schemas.microsoft.com/office/drawing/2014/main" id="{44C9B910-638E-714C-8F96-2E1FB068841E}"/>
                    </a:ext>
                  </a:extLst>
                </p:cNvPr>
                <p:cNvCxnSpPr/>
                <p:nvPr/>
              </p:nvCxnSpPr>
              <p:spPr bwMode="auto">
                <a:xfrm>
                  <a:off x="4015" y="4860"/>
                  <a:ext cx="3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2" name="Group 296">
                <a:extLst>
                  <a:ext uri="{FF2B5EF4-FFF2-40B4-BE49-F238E27FC236}">
                    <a16:creationId xmlns:a16="http://schemas.microsoft.com/office/drawing/2014/main" id="{71F08A30-0CAB-3A45-84DC-510BD9B5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5370" y="3558456"/>
                <a:ext cx="142240" cy="71769"/>
                <a:chOff x="6515" y="8759"/>
                <a:chExt cx="280" cy="141"/>
              </a:xfrm>
            </p:grpSpPr>
            <p:cxnSp>
              <p:nvCxnSpPr>
                <p:cNvPr id="73" name="Line 297">
                  <a:extLst>
                    <a:ext uri="{FF2B5EF4-FFF2-40B4-BE49-F238E27FC236}">
                      <a16:creationId xmlns:a16="http://schemas.microsoft.com/office/drawing/2014/main" id="{DAC9145E-E951-1D46-9837-041C4C98A5E4}"/>
                    </a:ext>
                  </a:extLst>
                </p:cNvPr>
                <p:cNvCxnSpPr/>
                <p:nvPr/>
              </p:nvCxnSpPr>
              <p:spPr bwMode="auto">
                <a:xfrm>
                  <a:off x="6515" y="875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Line 298">
                  <a:extLst>
                    <a:ext uri="{FF2B5EF4-FFF2-40B4-BE49-F238E27FC236}">
                      <a16:creationId xmlns:a16="http://schemas.microsoft.com/office/drawing/2014/main" id="{44C4B529-8B7E-964E-911D-68696BB7022A}"/>
                    </a:ext>
                  </a:extLst>
                </p:cNvPr>
                <p:cNvCxnSpPr/>
                <p:nvPr/>
              </p:nvCxnSpPr>
              <p:spPr bwMode="auto">
                <a:xfrm>
                  <a:off x="6515" y="8899"/>
                  <a:ext cx="280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AF363D7-61BC-404F-8AE5-E2E1AE2A1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5" y="8787"/>
                  <a:ext cx="28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63" name="Group 300">
                <a:extLst>
                  <a:ext uri="{FF2B5EF4-FFF2-40B4-BE49-F238E27FC236}">
                    <a16:creationId xmlns:a16="http://schemas.microsoft.com/office/drawing/2014/main" id="{92E5476C-55C8-9644-BF72-E813F077F3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4585" y="3201986"/>
                <a:ext cx="737870" cy="76200"/>
                <a:chOff x="1779" y="6463"/>
                <a:chExt cx="1452" cy="150"/>
              </a:xfrm>
            </p:grpSpPr>
            <p:cxnSp>
              <p:nvCxnSpPr>
                <p:cNvPr id="71" name="Line 301">
                  <a:extLst>
                    <a:ext uri="{FF2B5EF4-FFF2-40B4-BE49-F238E27FC236}">
                      <a16:creationId xmlns:a16="http://schemas.microsoft.com/office/drawing/2014/main" id="{F128EE5C-33D5-C34B-9B66-0A488C3F495A}"/>
                    </a:ext>
                  </a:extLst>
                </p:cNvPr>
                <p:cNvCxnSpPr/>
                <p:nvPr/>
              </p:nvCxnSpPr>
              <p:spPr bwMode="auto">
                <a:xfrm>
                  <a:off x="1779" y="6547"/>
                  <a:ext cx="14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F15FD17-05AE-DC42-9E0F-8ACF116F5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8" y="6463"/>
                  <a:ext cx="599" cy="1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 Box 303">
                    <a:extLst>
                      <a:ext uri="{FF2B5EF4-FFF2-40B4-BE49-F238E27FC236}">
                        <a16:creationId xmlns:a16="http://schemas.microsoft.com/office/drawing/2014/main" id="{76CA8B19-CC90-8C4B-B5DD-3E52D840B4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045" y="2941636"/>
                    <a:ext cx="292324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 Box 303">
                    <a:extLst>
                      <a:ext uri="{FF2B5EF4-FFF2-40B4-BE49-F238E27FC236}">
                        <a16:creationId xmlns:a16="http://schemas.microsoft.com/office/drawing/2014/main" id="{76CA8B19-CC90-8C4B-B5DD-3E52D840B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84045" y="2941636"/>
                    <a:ext cx="29232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Line 305">
                <a:extLst>
                  <a:ext uri="{FF2B5EF4-FFF2-40B4-BE49-F238E27FC236}">
                    <a16:creationId xmlns:a16="http://schemas.microsoft.com/office/drawing/2014/main" id="{BE0409E4-8397-5840-90BE-630A3226EE9A}"/>
                  </a:ext>
                </a:extLst>
              </p:cNvPr>
              <p:cNvCxnSpPr/>
              <p:nvPr/>
            </p:nvCxnSpPr>
            <p:spPr bwMode="auto">
              <a:xfrm>
                <a:off x="3029765" y="3321366"/>
                <a:ext cx="170180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Text Box 306">
                <a:extLst>
                  <a:ext uri="{FF2B5EF4-FFF2-40B4-BE49-F238E27FC236}">
                    <a16:creationId xmlns:a16="http://schemas.microsoft.com/office/drawing/2014/main" id="{A7715B30-B66E-514D-87C6-96C0F3376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9335" y="2984816"/>
                <a:ext cx="24511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fr-FR" sz="12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 Box 307">
                    <a:extLst>
                      <a:ext uri="{FF2B5EF4-FFF2-40B4-BE49-F238E27FC236}">
                        <a16:creationId xmlns:a16="http://schemas.microsoft.com/office/drawing/2014/main" id="{0BC12952-BCEF-3E44-8E2E-D5F2D0674D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1420" y="3515041"/>
                    <a:ext cx="279499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 Box 307">
                    <a:extLst>
                      <a:ext uri="{FF2B5EF4-FFF2-40B4-BE49-F238E27FC236}">
                        <a16:creationId xmlns:a16="http://schemas.microsoft.com/office/drawing/2014/main" id="{0BC12952-BCEF-3E44-8E2E-D5F2D0674D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71420" y="3515041"/>
                    <a:ext cx="279499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043" r="-4348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 Box 440">
                    <a:extLst>
                      <a:ext uri="{FF2B5EF4-FFF2-40B4-BE49-F238E27FC236}">
                        <a16:creationId xmlns:a16="http://schemas.microsoft.com/office/drawing/2014/main" id="{A45BACF7-7DF0-4249-9FA5-B6C7A7D0B8F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8880" y="2942271"/>
                    <a:ext cx="292324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 Box 440">
                    <a:extLst>
                      <a:ext uri="{FF2B5EF4-FFF2-40B4-BE49-F238E27FC236}">
                        <a16:creationId xmlns:a16="http://schemas.microsoft.com/office/drawing/2014/main" id="{A45BACF7-7DF0-4249-9FA5-B6C7A7D0B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98880" y="2942271"/>
                    <a:ext cx="292324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442">
                    <a:extLst>
                      <a:ext uri="{FF2B5EF4-FFF2-40B4-BE49-F238E27FC236}">
                        <a16:creationId xmlns:a16="http://schemas.microsoft.com/office/drawing/2014/main" id="{86796793-A5A8-0448-9F1A-BE47F823E2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745" y="3514406"/>
                    <a:ext cx="279499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 Box 442">
                    <a:extLst>
                      <a:ext uri="{FF2B5EF4-FFF2-40B4-BE49-F238E27FC236}">
                        <a16:creationId xmlns:a16="http://schemas.microsoft.com/office/drawing/2014/main" id="{86796793-A5A8-0448-9F1A-BE47F823E2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69745" y="3514406"/>
                    <a:ext cx="279499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043" r="-4348" b="-1875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D27C6BC-40B3-7B4F-A869-49A99B911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779" y="378460"/>
                <a:ext cx="2304745" cy="1811655"/>
              </a:xfrm>
              <a:prstGeom prst="rect">
                <a:avLst/>
              </a:prstGeom>
              <a:solidFill>
                <a:srgbClr val="DBE5F1"/>
              </a:solidFill>
              <a:ln w="25400" cap="flat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EB39E6E-80CE-B54E-97B3-F24DF9944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359410"/>
                <a:ext cx="2428240" cy="18116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6" name="Rectangle 125" descr="Papier Kraft">
                <a:extLst>
                  <a:ext uri="{FF2B5EF4-FFF2-40B4-BE49-F238E27FC236}">
                    <a16:creationId xmlns:a16="http://schemas.microsoft.com/office/drawing/2014/main" id="{4FAB025B-BA10-624E-BDAE-F7943284D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025" y="1475740"/>
                <a:ext cx="2164525" cy="695325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 w="38100" cap="flat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3B44DB1-5AE4-514A-A933-E600299D3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180" y="359410"/>
                <a:ext cx="137795" cy="1114425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 Box 378">
                    <a:extLst>
                      <a:ext uri="{FF2B5EF4-FFF2-40B4-BE49-F238E27FC236}">
                        <a16:creationId xmlns:a16="http://schemas.microsoft.com/office/drawing/2014/main" id="{F712FACB-12A7-004D-B26E-FBD8CCCE60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6944" y="688022"/>
                    <a:ext cx="1184911" cy="295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</a:rPr>
                      <a:t>Outdoor air,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a14:m>
                    <a:endParaRPr kumimoji="0" lang="en-US" altLang="fr-FR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8" name="Text Box 378">
                    <a:extLst>
                      <a:ext uri="{FF2B5EF4-FFF2-40B4-BE49-F238E27FC236}">
                        <a16:creationId xmlns:a16="http://schemas.microsoft.com/office/drawing/2014/main" id="{F712FACB-12A7-004D-B26E-FBD8CCCE6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6944" y="688022"/>
                    <a:ext cx="1184911" cy="2952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1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 Box 379">
                    <a:extLst>
                      <a:ext uri="{FF2B5EF4-FFF2-40B4-BE49-F238E27FC236}">
                        <a16:creationId xmlns:a16="http://schemas.microsoft.com/office/drawing/2014/main" id="{F3B48BDF-E674-D14E-843F-2F65EB54D2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230" y="668972"/>
                    <a:ext cx="1098550" cy="295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</a:rPr>
                      <a:t>Indoor air,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altLang="fr-F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endParaRPr kumimoji="0" lang="en-US" altLang="fr-FR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9" name="Text Box 379">
                    <a:extLst>
                      <a:ext uri="{FF2B5EF4-FFF2-40B4-BE49-F238E27FC236}">
                        <a16:creationId xmlns:a16="http://schemas.microsoft.com/office/drawing/2014/main" id="{F3B48BDF-E674-D14E-843F-2F65EB54D2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4230" y="668972"/>
                    <a:ext cx="1098550" cy="2952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Text Box 380">
                <a:extLst>
                  <a:ext uri="{FF2B5EF4-FFF2-40B4-BE49-F238E27FC236}">
                    <a16:creationId xmlns:a16="http://schemas.microsoft.com/office/drawing/2014/main" id="{7345BEEC-9294-9C4B-85E9-7E0C8518A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603" y="2184400"/>
                <a:ext cx="496767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Wall</a:t>
                </a:r>
                <a:endParaRPr kumimoji="0" lang="fr-FR" altLang="fr-FR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Text Box 380">
                <a:extLst>
                  <a:ext uri="{FF2B5EF4-FFF2-40B4-BE49-F238E27FC236}">
                    <a16:creationId xmlns:a16="http://schemas.microsoft.com/office/drawing/2014/main" id="{2EA56F55-B2DF-8842-A3E1-D56CBD60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7619" y="-59374"/>
                <a:ext cx="1196982" cy="444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r-FR" sz="1200" dirty="0"/>
                  <a:t>Window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fr-FR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(fenestration)</a:t>
                </a:r>
                <a:endParaRPr kumimoji="0" lang="en-US" altLang="fr-FR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864D254E-27A2-2549-8946-7700FEC0D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675" y="1369410"/>
                <a:ext cx="540000" cy="54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>
                <a:extLst>
                  <a:ext uri="{FF2B5EF4-FFF2-40B4-BE49-F238E27FC236}">
                    <a16:creationId xmlns:a16="http://schemas.microsoft.com/office/drawing/2014/main" id="{9ABFF0B6-F71F-994C-B70B-BDBDE6E7537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H="1">
                <a:off x="4137517" y="1635987"/>
                <a:ext cx="72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D9BBD8C6-CE7F-3A41-996D-4B3AEFE35761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1163107" y="1596776"/>
                    <a:ext cx="1036481" cy="283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Radiation,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a14:m>
                    <a:endParaRPr lang="fr-FR" sz="1200" dirty="0"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D9BBD8C6-CE7F-3A41-996D-4B3AEFE35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0000">
                    <a:off x="1163107" y="1596776"/>
                    <a:ext cx="1036481" cy="28398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74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7BB5066C-8E6A-8E47-B3C3-41BE8C2B4381}"/>
                      </a:ext>
                    </a:extLst>
                  </p:cNvPr>
                  <p:cNvSpPr txBox="1"/>
                  <p:nvPr/>
                </p:nvSpPr>
                <p:spPr>
                  <a:xfrm rot="-2700000">
                    <a:off x="4078653" y="1510576"/>
                    <a:ext cx="1165820" cy="283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Radiation,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fr-FR" sz="1200" dirty="0"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7BB5066C-8E6A-8E47-B3C3-41BE8C2B4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2700000">
                    <a:off x="4078653" y="1510576"/>
                    <a:ext cx="1165820" cy="28398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46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F7895A3F-6A75-9A41-8CC7-186A2B7DEEDE}"/>
                      </a:ext>
                    </a:extLst>
                  </p:cNvPr>
                  <p:cNvSpPr/>
                  <p:nvPr/>
                </p:nvSpPr>
                <p:spPr>
                  <a:xfrm>
                    <a:off x="4865812" y="2967468"/>
                    <a:ext cx="37715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F7895A3F-6A75-9A41-8CC7-186A2B7DE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812" y="2967468"/>
                    <a:ext cx="377155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AC01918B-AEBD-A34A-B1B0-DD5ACF057E5F}"/>
                      </a:ext>
                    </a:extLst>
                  </p:cNvPr>
                  <p:cNvSpPr/>
                  <p:nvPr/>
                </p:nvSpPr>
                <p:spPr>
                  <a:xfrm>
                    <a:off x="4063777" y="2975368"/>
                    <a:ext cx="40594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altLang="fr-FR" sz="1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𝑠𝑖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AC01918B-AEBD-A34A-B1B0-DD5ACF057E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777" y="2975368"/>
                    <a:ext cx="4059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00182C2-274A-674C-8380-282C61EE09E5}"/>
                      </a:ext>
                    </a:extLst>
                  </p:cNvPr>
                  <p:cNvSpPr/>
                  <p:nvPr/>
                </p:nvSpPr>
                <p:spPr>
                  <a:xfrm>
                    <a:off x="1911359" y="2962833"/>
                    <a:ext cx="42652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altLang="fr-FR" sz="1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𝑠𝑜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900182C2-274A-674C-8380-282C61EE09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359" y="2962833"/>
                    <a:ext cx="426527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Connecteur droit avec flèche 154">
                <a:extLst>
                  <a:ext uri="{FF2B5EF4-FFF2-40B4-BE49-F238E27FC236}">
                    <a16:creationId xmlns:a16="http://schemas.microsoft.com/office/drawing/2014/main" id="{8D3C99F2-C702-3643-A9E9-C935D7AE8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5349" y="948518"/>
                <a:ext cx="72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>
                <a:extLst>
                  <a:ext uri="{FF2B5EF4-FFF2-40B4-BE49-F238E27FC236}">
                    <a16:creationId xmlns:a16="http://schemas.microsoft.com/office/drawing/2014/main" id="{C10C568E-5473-F643-A942-6434019DA7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5354" y="1265237"/>
                <a:ext cx="72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262">
                    <a:extLst>
                      <a:ext uri="{FF2B5EF4-FFF2-40B4-BE49-F238E27FC236}">
                        <a16:creationId xmlns:a16="http://schemas.microsoft.com/office/drawing/2014/main" id="{6B9BA879-2F8F-8341-A485-C306D82ED6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33727" y="719539"/>
                    <a:ext cx="598177" cy="2134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200" b="0" dirty="0">
                        <a:effectLst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Gains,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oMath>
                    </a14:m>
                    <a:endParaRPr lang="fr-FR" sz="1200" dirty="0">
                      <a:effectLst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Text Box 262">
                    <a:extLst>
                      <a:ext uri="{FF2B5EF4-FFF2-40B4-BE49-F238E27FC236}">
                        <a16:creationId xmlns:a16="http://schemas.microsoft.com/office/drawing/2014/main" id="{6B9BA879-2F8F-8341-A485-C306D82ED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33727" y="719539"/>
                    <a:ext cx="598177" cy="21345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4583" t="-11111" r="-4167" b="-2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262">
                    <a:extLst>
                      <a:ext uri="{FF2B5EF4-FFF2-40B4-BE49-F238E27FC236}">
                        <a16:creationId xmlns:a16="http://schemas.microsoft.com/office/drawing/2014/main" id="{7C76F63C-1D32-FC4A-9EF7-727F28A8FE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33727" y="1063883"/>
                    <a:ext cx="829330" cy="19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200" dirty="0"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HVAC</a:t>
                    </a:r>
                    <a:r>
                      <a:rPr lang="fr-FR" sz="1200" b="0" dirty="0">
                        <a:effectLst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𝐻𝑉𝐴𝐶</m:t>
                            </m:r>
                          </m:sub>
                        </m:sSub>
                      </m:oMath>
                    </a14:m>
                    <a:endParaRPr lang="fr-FR" sz="1200" dirty="0">
                      <a:effectLst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9" name="Text Box 262">
                    <a:extLst>
                      <a:ext uri="{FF2B5EF4-FFF2-40B4-BE49-F238E27FC236}">
                        <a16:creationId xmlns:a16="http://schemas.microsoft.com/office/drawing/2014/main" id="{7C76F63C-1D32-FC4A-9EF7-727F28A8FE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33727" y="1063883"/>
                    <a:ext cx="829330" cy="19165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0606" t="-11765" r="-1515" b="-3529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 Box 442">
                    <a:extLst>
                      <a:ext uri="{FF2B5EF4-FFF2-40B4-BE49-F238E27FC236}">
                        <a16:creationId xmlns:a16="http://schemas.microsoft.com/office/drawing/2014/main" id="{0FBC2959-3815-1E43-82E0-AB7529AC9D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4786" y="2939155"/>
                    <a:ext cx="259495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0" name="Text Box 442">
                    <a:extLst>
                      <a:ext uri="{FF2B5EF4-FFF2-40B4-BE49-F238E27FC236}">
                        <a16:creationId xmlns:a16="http://schemas.microsoft.com/office/drawing/2014/main" id="{0FBC2959-3815-1E43-82E0-AB7529AC9D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4786" y="2939155"/>
                    <a:ext cx="259495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524" b="-125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 Box 303">
                    <a:extLst>
                      <a:ext uri="{FF2B5EF4-FFF2-40B4-BE49-F238E27FC236}">
                        <a16:creationId xmlns:a16="http://schemas.microsoft.com/office/drawing/2014/main" id="{BB76183B-B5EF-0740-9BC7-483EE1E89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7885" y="2451654"/>
                    <a:ext cx="196271" cy="1994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 Box 303">
                    <a:extLst>
                      <a:ext uri="{FF2B5EF4-FFF2-40B4-BE49-F238E27FC236}">
                        <a16:creationId xmlns:a16="http://schemas.microsoft.com/office/drawing/2014/main" id="{BB76183B-B5EF-0740-9BC7-483EE1E89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7885" y="2451654"/>
                    <a:ext cx="196271" cy="19947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6667"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 Box 442">
                    <a:extLst>
                      <a:ext uri="{FF2B5EF4-FFF2-40B4-BE49-F238E27FC236}">
                        <a16:creationId xmlns:a16="http://schemas.microsoft.com/office/drawing/2014/main" id="{8EB42C00-3848-9D4D-98E8-8B903F5810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7911" y="3310200"/>
                    <a:ext cx="244682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𝑐𝑜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 Box 442">
                    <a:extLst>
                      <a:ext uri="{FF2B5EF4-FFF2-40B4-BE49-F238E27FC236}">
                        <a16:creationId xmlns:a16="http://schemas.microsoft.com/office/drawing/2014/main" id="{8EB42C00-3848-9D4D-98E8-8B903F5810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57911" y="3310200"/>
                    <a:ext cx="244682" cy="1846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9524" b="-25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 Box 442">
                    <a:extLst>
                      <a:ext uri="{FF2B5EF4-FFF2-40B4-BE49-F238E27FC236}">
                        <a16:creationId xmlns:a16="http://schemas.microsoft.com/office/drawing/2014/main" id="{01791D1D-C191-CC42-91BE-0D56B9A0C4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606" y="3287482"/>
                    <a:ext cx="277512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non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 Box 442">
                    <a:extLst>
                      <a:ext uri="{FF2B5EF4-FFF2-40B4-BE49-F238E27FC236}">
                        <a16:creationId xmlns:a16="http://schemas.microsoft.com/office/drawing/2014/main" id="{01791D1D-C191-CC42-91BE-0D56B9A0C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606" y="3287482"/>
                    <a:ext cx="277512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696" r="-4348" b="-3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 Box 442">
                    <a:extLst>
                      <a:ext uri="{FF2B5EF4-FFF2-40B4-BE49-F238E27FC236}">
                        <a16:creationId xmlns:a16="http://schemas.microsoft.com/office/drawing/2014/main" id="{5837032C-D25B-C843-9231-A1DBEE155B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9146" y="3293161"/>
                    <a:ext cx="244682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 Box 442">
                    <a:extLst>
                      <a:ext uri="{FF2B5EF4-FFF2-40B4-BE49-F238E27FC236}">
                        <a16:creationId xmlns:a16="http://schemas.microsoft.com/office/drawing/2014/main" id="{5837032C-D25B-C843-9231-A1DBEE155B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89146" y="3293161"/>
                    <a:ext cx="244682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0000" r="-10000" b="-25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 Box 442">
                    <a:extLst>
                      <a:ext uri="{FF2B5EF4-FFF2-40B4-BE49-F238E27FC236}">
                        <a16:creationId xmlns:a16="http://schemas.microsoft.com/office/drawing/2014/main" id="{516C1264-ADE1-3A4F-960B-3F000D3B9D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8841" y="3310199"/>
                    <a:ext cx="244682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 Box 442">
                    <a:extLst>
                      <a:ext uri="{FF2B5EF4-FFF2-40B4-BE49-F238E27FC236}">
                        <a16:creationId xmlns:a16="http://schemas.microsoft.com/office/drawing/2014/main" id="{516C1264-ADE1-3A4F-960B-3F000D3B9D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38841" y="3310199"/>
                    <a:ext cx="244682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0000" r="-10000" b="-25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 Box 442">
                    <a:extLst>
                      <a:ext uri="{FF2B5EF4-FFF2-40B4-BE49-F238E27FC236}">
                        <a16:creationId xmlns:a16="http://schemas.microsoft.com/office/drawing/2014/main" id="{E1147DED-76FD-7443-B813-C7ECC5E142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8535" y="3310199"/>
                    <a:ext cx="244682" cy="184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𝑐𝑖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>
                      <a:effectLst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Text Box 442">
                    <a:extLst>
                      <a:ext uri="{FF2B5EF4-FFF2-40B4-BE49-F238E27FC236}">
                        <a16:creationId xmlns:a16="http://schemas.microsoft.com/office/drawing/2014/main" id="{E1147DED-76FD-7443-B813-C7ECC5E142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88535" y="3310199"/>
                    <a:ext cx="244682" cy="1846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0000" b="-25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81323AA7-689B-F344-9389-8DDCB0CB8AD9}"/>
                      </a:ext>
                    </a:extLst>
                  </p:cNvPr>
                  <p:cNvSpPr/>
                  <p:nvPr/>
                </p:nvSpPr>
                <p:spPr>
                  <a:xfrm>
                    <a:off x="2572186" y="2947465"/>
                    <a:ext cx="42652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altLang="fr-FR" sz="1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𝑠𝑜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81323AA7-689B-F344-9389-8DDCB0CB8A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186" y="2947465"/>
                    <a:ext cx="426527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3C02296-EFDD-A442-B0BA-A2E828835A58}"/>
                      </a:ext>
                    </a:extLst>
                  </p:cNvPr>
                  <p:cNvSpPr/>
                  <p:nvPr/>
                </p:nvSpPr>
                <p:spPr>
                  <a:xfrm>
                    <a:off x="3294485" y="2939781"/>
                    <a:ext cx="42652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altLang="fr-FR" sz="1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𝑠𝑜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3C02296-EFDD-A442-B0BA-A2E828835A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85" y="2939781"/>
                    <a:ext cx="426527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26D2831-C733-2446-8CDA-F431168AB5C4}"/>
                    </a:ext>
                  </a:extLst>
                </p:cNvPr>
                <p:cNvSpPr txBox="1"/>
                <p:nvPr/>
              </p:nvSpPr>
              <p:spPr>
                <a:xfrm>
                  <a:off x="960629" y="4390940"/>
                  <a:ext cx="4967911" cy="40175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b="1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Legend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i="1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Temperature source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        outdoor temperature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i="1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Heat flow sources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	absorbed incident solar and long wave radiation on the outdoor surface; 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	short wave radiation from lights, transmitted solar, long wave radiation exchange with other surfaces, and long wave radiation from internal sources on the indoor surface;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	heat flow gained by convection from the internal sources;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𝐻𝑉𝐴𝐶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	heat flow from the HVAC system, i.e. the thermal load.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450215" indent="-450215"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450215" indent="-450215"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i="1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Temperatures in the thermal network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𝑜𝑠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𝑖𝑠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	outdoor and indoor surface temperatures, respectively,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temperatures in the wall.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450215" indent="-450215">
                    <a:spcAft>
                      <a:spcPts val="0"/>
                    </a:spcAft>
                    <a:tabLst>
                      <a:tab pos="2562225" algn="l"/>
                    </a:tabLst>
                  </a:pPr>
                  <a:r>
                    <a:rPr lang="en-US" sz="1200" i="1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Heat flows in the thermal network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	heat flow rate through the window (advection, conduction, convection);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540385" indent="-54038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𝑐𝑜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𝑐𝑖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	convection from outside and inside air, respectively;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450215" indent="-450215">
                    <a:spcAft>
                      <a:spcPts val="0"/>
                    </a:spcAft>
                    <a:tabLst>
                      <a:tab pos="25622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conduction through the wall.</a:t>
                  </a:r>
                  <a:endParaRPr lang="fr-FR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26D2831-C733-2446-8CDA-F431168AB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29" y="4390940"/>
                  <a:ext cx="4967911" cy="4017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442">
                  <a:extLst>
                    <a:ext uri="{FF2B5EF4-FFF2-40B4-BE49-F238E27FC236}">
                      <a16:creationId xmlns:a16="http://schemas.microsoft.com/office/drawing/2014/main" id="{BCAE50E0-5FAB-954E-8352-31585BC3D4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4712" y="3033562"/>
                  <a:ext cx="244682" cy="199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Text Box 442">
                  <a:extLst>
                    <a:ext uri="{FF2B5EF4-FFF2-40B4-BE49-F238E27FC236}">
                      <a16:creationId xmlns:a16="http://schemas.microsoft.com/office/drawing/2014/main" id="{BCAE50E0-5FAB-954E-8352-31585BC3D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4712" y="3033562"/>
                  <a:ext cx="244682" cy="199478"/>
                </a:xfrm>
                <a:prstGeom prst="rect">
                  <a:avLst/>
                </a:prstGeom>
                <a:blipFill>
                  <a:blip r:embed="rId34"/>
                  <a:stretch>
                    <a:fillRect b="-117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72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7">
            <a:extLst>
              <a:ext uri="{FF2B5EF4-FFF2-40B4-BE49-F238E27FC236}">
                <a16:creationId xmlns:a16="http://schemas.microsoft.com/office/drawing/2014/main" id="{E9507739-5E8F-E44A-8E5A-8825E1D8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2" name="Rectangle 21">
            <a:extLst>
              <a:ext uri="{FF2B5EF4-FFF2-40B4-BE49-F238E27FC236}">
                <a16:creationId xmlns:a16="http://schemas.microsoft.com/office/drawing/2014/main" id="{975810A1-3252-D941-8FF4-A3D67E1A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559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702632E-7A9B-1F47-BEDB-E710BDA4109A}"/>
              </a:ext>
            </a:extLst>
          </p:cNvPr>
          <p:cNvGrpSpPr/>
          <p:nvPr/>
        </p:nvGrpSpPr>
        <p:grpSpPr>
          <a:xfrm>
            <a:off x="1219084" y="1388785"/>
            <a:ext cx="5275176" cy="1532652"/>
            <a:chOff x="1213730" y="2739628"/>
            <a:chExt cx="5275176" cy="1532652"/>
          </a:xfrm>
        </p:grpSpPr>
        <p:cxnSp>
          <p:nvCxnSpPr>
            <p:cNvPr id="4" name="Line 195">
              <a:extLst>
                <a:ext uri="{FF2B5EF4-FFF2-40B4-BE49-F238E27FC236}">
                  <a16:creationId xmlns:a16="http://schemas.microsoft.com/office/drawing/2014/main" id="{0F9544B1-E5D3-F242-A268-C250F54D2356}"/>
                </a:ext>
              </a:extLst>
            </p:cNvPr>
            <p:cNvCxnSpPr/>
            <p:nvPr/>
          </p:nvCxnSpPr>
          <p:spPr bwMode="auto">
            <a:xfrm flipV="1">
              <a:off x="1326760" y="3532505"/>
              <a:ext cx="635" cy="682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196">
              <a:extLst>
                <a:ext uri="{FF2B5EF4-FFF2-40B4-BE49-F238E27FC236}">
                  <a16:creationId xmlns:a16="http://schemas.microsoft.com/office/drawing/2014/main" id="{43AE1D68-300A-7348-8FFE-F96087149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490" y="3489960"/>
              <a:ext cx="737870" cy="76200"/>
              <a:chOff x="1779" y="6463"/>
              <a:chExt cx="1452" cy="150"/>
            </a:xfrm>
          </p:grpSpPr>
          <p:cxnSp>
            <p:nvCxnSpPr>
              <p:cNvPr id="115" name="Line 197">
                <a:extLst>
                  <a:ext uri="{FF2B5EF4-FFF2-40B4-BE49-F238E27FC236}">
                    <a16:creationId xmlns:a16="http://schemas.microsoft.com/office/drawing/2014/main" id="{EBDA2F98-23DB-8244-A025-C6F84A770321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840DD4C-B58E-8E4A-9359-1A096CC28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99">
                  <a:extLst>
                    <a:ext uri="{FF2B5EF4-FFF2-40B4-BE49-F238E27FC236}">
                      <a16:creationId xmlns:a16="http://schemas.microsoft.com/office/drawing/2014/main" id="{E0074F27-3A9A-604B-BE3C-9862015495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51220" y="3803015"/>
                  <a:ext cx="1785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199">
                  <a:extLst>
                    <a:ext uri="{FF2B5EF4-FFF2-40B4-BE49-F238E27FC236}">
                      <a16:creationId xmlns:a16="http://schemas.microsoft.com/office/drawing/2014/main" id="{E0074F27-3A9A-604B-BE3C-986201549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1220" y="3803015"/>
                  <a:ext cx="17857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0000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200">
              <a:extLst>
                <a:ext uri="{FF2B5EF4-FFF2-40B4-BE49-F238E27FC236}">
                  <a16:creationId xmlns:a16="http://schemas.microsoft.com/office/drawing/2014/main" id="{2ACA214A-411A-8346-945E-7DBC55153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3730" y="4214495"/>
              <a:ext cx="220980" cy="57785"/>
              <a:chOff x="3985" y="4860"/>
              <a:chExt cx="435" cy="113"/>
            </a:xfrm>
          </p:grpSpPr>
          <p:sp>
            <p:nvSpPr>
              <p:cNvPr id="113" name="Rectangle 112" descr="Diagonales larges vers le haut">
                <a:extLst>
                  <a:ext uri="{FF2B5EF4-FFF2-40B4-BE49-F238E27FC236}">
                    <a16:creationId xmlns:a16="http://schemas.microsoft.com/office/drawing/2014/main" id="{935CD879-37A1-6442-8B91-F4837D829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14" name="Line 202">
                <a:extLst>
                  <a:ext uri="{FF2B5EF4-FFF2-40B4-BE49-F238E27FC236}">
                    <a16:creationId xmlns:a16="http://schemas.microsoft.com/office/drawing/2014/main" id="{8BB83AE6-E913-3840-B769-111617FF6223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" name="Line 203">
              <a:extLst>
                <a:ext uri="{FF2B5EF4-FFF2-40B4-BE49-F238E27FC236}">
                  <a16:creationId xmlns:a16="http://schemas.microsoft.com/office/drawing/2014/main" id="{09E85647-5A38-3C4B-A06C-0A9553473E39}"/>
                </a:ext>
              </a:extLst>
            </p:cNvPr>
            <p:cNvCxnSpPr/>
            <p:nvPr/>
          </p:nvCxnSpPr>
          <p:spPr bwMode="auto">
            <a:xfrm flipV="1">
              <a:off x="2795515" y="3537585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204">
              <a:extLst>
                <a:ext uri="{FF2B5EF4-FFF2-40B4-BE49-F238E27FC236}">
                  <a16:creationId xmlns:a16="http://schemas.microsoft.com/office/drawing/2014/main" id="{0CED77F8-88CA-BB46-B898-7DE17ED1B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200" y="4214495"/>
              <a:ext cx="220980" cy="57785"/>
              <a:chOff x="3985" y="4860"/>
              <a:chExt cx="435" cy="113"/>
            </a:xfrm>
          </p:grpSpPr>
          <p:sp>
            <p:nvSpPr>
              <p:cNvPr id="111" name="Rectangle 110" descr="Diagonales larges vers le haut">
                <a:extLst>
                  <a:ext uri="{FF2B5EF4-FFF2-40B4-BE49-F238E27FC236}">
                    <a16:creationId xmlns:a16="http://schemas.microsoft.com/office/drawing/2014/main" id="{64C97C77-D066-D54C-94F8-85C12851C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12" name="Line 206">
                <a:extLst>
                  <a:ext uri="{FF2B5EF4-FFF2-40B4-BE49-F238E27FC236}">
                    <a16:creationId xmlns:a16="http://schemas.microsoft.com/office/drawing/2014/main" id="{E8214D2F-B34A-8047-BD62-BF28EBC3F37D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207">
              <a:extLst>
                <a:ext uri="{FF2B5EF4-FFF2-40B4-BE49-F238E27FC236}">
                  <a16:creationId xmlns:a16="http://schemas.microsoft.com/office/drawing/2014/main" id="{0F5B5340-8992-B84F-BFAA-334B499DE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395" y="3846430"/>
              <a:ext cx="142240" cy="71769"/>
              <a:chOff x="6515" y="8759"/>
              <a:chExt cx="280" cy="141"/>
            </a:xfrm>
          </p:grpSpPr>
          <p:cxnSp>
            <p:nvCxnSpPr>
              <p:cNvPr id="108" name="Line 208">
                <a:extLst>
                  <a:ext uri="{FF2B5EF4-FFF2-40B4-BE49-F238E27FC236}">
                    <a16:creationId xmlns:a16="http://schemas.microsoft.com/office/drawing/2014/main" id="{4343F311-5B25-C84C-BA3F-AC25DDC6AAB2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Line 209">
                <a:extLst>
                  <a:ext uri="{FF2B5EF4-FFF2-40B4-BE49-F238E27FC236}">
                    <a16:creationId xmlns:a16="http://schemas.microsoft.com/office/drawing/2014/main" id="{8D8AFFB4-1188-8C4D-8346-307648C7F4BD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A1F55DE-B0FA-FC42-B61C-961AC30EB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11" name="Line 211">
              <a:extLst>
                <a:ext uri="{FF2B5EF4-FFF2-40B4-BE49-F238E27FC236}">
                  <a16:creationId xmlns:a16="http://schemas.microsoft.com/office/drawing/2014/main" id="{9A1760EE-9746-4D41-95AE-D860653CCFA5}"/>
                </a:ext>
              </a:extLst>
            </p:cNvPr>
            <p:cNvCxnSpPr/>
            <p:nvPr/>
          </p:nvCxnSpPr>
          <p:spPr bwMode="auto">
            <a:xfrm>
              <a:off x="5023730" y="3537585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" name="Group 212">
              <a:extLst>
                <a:ext uri="{FF2B5EF4-FFF2-40B4-BE49-F238E27FC236}">
                  <a16:creationId xmlns:a16="http://schemas.microsoft.com/office/drawing/2014/main" id="{E677A4DB-2812-DC4D-B61D-AEF891826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6415" y="4214495"/>
              <a:ext cx="220980" cy="57785"/>
              <a:chOff x="3985" y="4860"/>
              <a:chExt cx="435" cy="113"/>
            </a:xfrm>
          </p:grpSpPr>
          <p:sp>
            <p:nvSpPr>
              <p:cNvPr id="106" name="Rectangle 105" descr="Diagonales larges vers le haut">
                <a:extLst>
                  <a:ext uri="{FF2B5EF4-FFF2-40B4-BE49-F238E27FC236}">
                    <a16:creationId xmlns:a16="http://schemas.microsoft.com/office/drawing/2014/main" id="{5BB2E7DE-C449-EC45-91AE-F3A5AD846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07" name="Line 214">
                <a:extLst>
                  <a:ext uri="{FF2B5EF4-FFF2-40B4-BE49-F238E27FC236}">
                    <a16:creationId xmlns:a16="http://schemas.microsoft.com/office/drawing/2014/main" id="{A6D5DC1C-934D-FF49-869D-8C255BD3C6B8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" name="Group 215">
              <a:extLst>
                <a:ext uri="{FF2B5EF4-FFF2-40B4-BE49-F238E27FC236}">
                  <a16:creationId xmlns:a16="http://schemas.microsoft.com/office/drawing/2014/main" id="{2CD47B43-41F7-6247-A697-041C8F3CC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1975" y="3846430"/>
              <a:ext cx="142875" cy="71769"/>
              <a:chOff x="6515" y="8759"/>
              <a:chExt cx="280" cy="141"/>
            </a:xfrm>
          </p:grpSpPr>
          <p:cxnSp>
            <p:nvCxnSpPr>
              <p:cNvPr id="103" name="Line 216">
                <a:extLst>
                  <a:ext uri="{FF2B5EF4-FFF2-40B4-BE49-F238E27FC236}">
                    <a16:creationId xmlns:a16="http://schemas.microsoft.com/office/drawing/2014/main" id="{DEA77792-B4E0-464B-B472-33E868A63C8A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217">
                <a:extLst>
                  <a:ext uri="{FF2B5EF4-FFF2-40B4-BE49-F238E27FC236}">
                    <a16:creationId xmlns:a16="http://schemas.microsoft.com/office/drawing/2014/main" id="{55A6D05E-0241-C346-9F3B-358723686005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E82958-9A1B-CC46-9B42-B30D922DC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14" name="Line 219">
              <a:extLst>
                <a:ext uri="{FF2B5EF4-FFF2-40B4-BE49-F238E27FC236}">
                  <a16:creationId xmlns:a16="http://schemas.microsoft.com/office/drawing/2014/main" id="{E5E044D8-5DD6-E443-B523-66095976CFB3}"/>
                </a:ext>
              </a:extLst>
            </p:cNvPr>
            <p:cNvCxnSpPr/>
            <p:nvPr/>
          </p:nvCxnSpPr>
          <p:spPr bwMode="auto">
            <a:xfrm flipH="1" flipV="1">
              <a:off x="5023730" y="3532505"/>
              <a:ext cx="465455" cy="1689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20">
              <a:extLst>
                <a:ext uri="{FF2B5EF4-FFF2-40B4-BE49-F238E27FC236}">
                  <a16:creationId xmlns:a16="http://schemas.microsoft.com/office/drawing/2014/main" id="{B5E86D29-C135-8247-B6CC-03BEACECDC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73238" y="2991450"/>
              <a:ext cx="2617933" cy="7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F8445F-0CFC-4645-BF7B-CD84E14A4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820" y="2953507"/>
              <a:ext cx="39624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7" name="Line 222">
              <a:extLst>
                <a:ext uri="{FF2B5EF4-FFF2-40B4-BE49-F238E27FC236}">
                  <a16:creationId xmlns:a16="http://schemas.microsoft.com/office/drawing/2014/main" id="{5E059DC4-BACA-2B47-B3DE-7F21D4E4FE2E}"/>
                </a:ext>
              </a:extLst>
            </p:cNvPr>
            <p:cNvCxnSpPr/>
            <p:nvPr/>
          </p:nvCxnSpPr>
          <p:spPr bwMode="auto">
            <a:xfrm flipV="1">
              <a:off x="1336702" y="2982980"/>
              <a:ext cx="540000" cy="54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223">
              <a:extLst>
                <a:ext uri="{FF2B5EF4-FFF2-40B4-BE49-F238E27FC236}">
                  <a16:creationId xmlns:a16="http://schemas.microsoft.com/office/drawing/2014/main" id="{18D82D55-95DD-174F-9A5C-9032B02EDD2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479415" y="2989065"/>
              <a:ext cx="540000" cy="54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224">
              <a:extLst>
                <a:ext uri="{FF2B5EF4-FFF2-40B4-BE49-F238E27FC236}">
                  <a16:creationId xmlns:a16="http://schemas.microsoft.com/office/drawing/2014/main" id="{E737EE64-4D77-8242-9F13-B4DC30A6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605" y="3818255"/>
              <a:ext cx="60325" cy="178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 baseline="-250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25">
                  <a:extLst>
                    <a:ext uri="{FF2B5EF4-FFF2-40B4-BE49-F238E27FC236}">
                      <a16:creationId xmlns:a16="http://schemas.microsoft.com/office/drawing/2014/main" id="{C93EA05F-4346-C647-804E-1360FE04B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4215" y="3802380"/>
                  <a:ext cx="195695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 Box 225">
                  <a:extLst>
                    <a:ext uri="{FF2B5EF4-FFF2-40B4-BE49-F238E27FC236}">
                      <a16:creationId xmlns:a16="http://schemas.microsoft.com/office/drawing/2014/main" id="{C93EA05F-4346-C647-804E-1360FE04B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4215" y="3802380"/>
                  <a:ext cx="19569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8750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26">
                  <a:extLst>
                    <a:ext uri="{FF2B5EF4-FFF2-40B4-BE49-F238E27FC236}">
                      <a16:creationId xmlns:a16="http://schemas.microsoft.com/office/drawing/2014/main" id="{DD62C4E9-8610-FA49-8A14-290AD5EEE2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44810" y="3793490"/>
                  <a:ext cx="44409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𝐻𝑉𝐴𝐶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 Box 226">
                  <a:extLst>
                    <a:ext uri="{FF2B5EF4-FFF2-40B4-BE49-F238E27FC236}">
                      <a16:creationId xmlns:a16="http://schemas.microsoft.com/office/drawing/2014/main" id="{DD62C4E9-8610-FA49-8A14-290AD5EEE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44810" y="3793490"/>
                  <a:ext cx="444096" cy="191656"/>
                </a:xfrm>
                <a:prstGeom prst="rect">
                  <a:avLst/>
                </a:prstGeom>
                <a:blipFill>
                  <a:blip r:embed="rId4"/>
                  <a:stretch>
                    <a:fillRect l="-8333" t="-6667" r="-2778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 Box 229">
              <a:extLst>
                <a:ext uri="{FF2B5EF4-FFF2-40B4-BE49-F238E27FC236}">
                  <a16:creationId xmlns:a16="http://schemas.microsoft.com/office/drawing/2014/main" id="{79081380-2A5F-5D44-A5E7-4F42CC892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350" y="3230245"/>
              <a:ext cx="60325" cy="178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 baseline="-250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30">
                  <a:extLst>
                    <a:ext uri="{FF2B5EF4-FFF2-40B4-BE49-F238E27FC236}">
                      <a16:creationId xmlns:a16="http://schemas.microsoft.com/office/drawing/2014/main" id="{45B0A3FE-F22D-224F-8DCD-E04CAEE145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3730" y="3229610"/>
                  <a:ext cx="29232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 Box 230">
                  <a:extLst>
                    <a:ext uri="{FF2B5EF4-FFF2-40B4-BE49-F238E27FC236}">
                      <a16:creationId xmlns:a16="http://schemas.microsoft.com/office/drawing/2014/main" id="{45B0A3FE-F22D-224F-8DCD-E04CAEE14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3730" y="3229610"/>
                  <a:ext cx="29232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231">
              <a:extLst>
                <a:ext uri="{FF2B5EF4-FFF2-40B4-BE49-F238E27FC236}">
                  <a16:creationId xmlns:a16="http://schemas.microsoft.com/office/drawing/2014/main" id="{55EC5E9D-D69D-2C43-87FC-1EDE5F0E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730" y="3258820"/>
              <a:ext cx="18161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32">
              <a:extLst>
                <a:ext uri="{FF2B5EF4-FFF2-40B4-BE49-F238E27FC236}">
                  <a16:creationId xmlns:a16="http://schemas.microsoft.com/office/drawing/2014/main" id="{1A407C27-BE28-0B44-8678-36BAD6926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1925" y="4214495"/>
              <a:ext cx="220980" cy="57785"/>
              <a:chOff x="3985" y="4860"/>
              <a:chExt cx="435" cy="113"/>
            </a:xfrm>
          </p:grpSpPr>
          <p:sp>
            <p:nvSpPr>
              <p:cNvPr id="101" name="Rectangle 100" descr="Diagonales larges vers le haut">
                <a:extLst>
                  <a:ext uri="{FF2B5EF4-FFF2-40B4-BE49-F238E27FC236}">
                    <a16:creationId xmlns:a16="http://schemas.microsoft.com/office/drawing/2014/main" id="{CFF57BAF-DD45-B841-8A6F-1FF59CAED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02" name="Line 234">
                <a:extLst>
                  <a:ext uri="{FF2B5EF4-FFF2-40B4-BE49-F238E27FC236}">
                    <a16:creationId xmlns:a16="http://schemas.microsoft.com/office/drawing/2014/main" id="{58A26DDF-922D-BD4E-A467-975F8566EC90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" name="Line 235">
              <a:extLst>
                <a:ext uri="{FF2B5EF4-FFF2-40B4-BE49-F238E27FC236}">
                  <a16:creationId xmlns:a16="http://schemas.microsoft.com/office/drawing/2014/main" id="{F60A6786-8C76-6F42-BFEF-1CAED90C3710}"/>
                </a:ext>
              </a:extLst>
            </p:cNvPr>
            <p:cNvCxnSpPr/>
            <p:nvPr/>
          </p:nvCxnSpPr>
          <p:spPr bwMode="auto">
            <a:xfrm>
              <a:off x="5929875" y="3536950"/>
              <a:ext cx="635" cy="69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36">
              <a:extLst>
                <a:ext uri="{FF2B5EF4-FFF2-40B4-BE49-F238E27FC236}">
                  <a16:creationId xmlns:a16="http://schemas.microsoft.com/office/drawing/2014/main" id="{77730763-979A-B940-8205-4F8848665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6210" y="3788410"/>
              <a:ext cx="230505" cy="230505"/>
              <a:chOff x="6963" y="7993"/>
              <a:chExt cx="454" cy="454"/>
            </a:xfrm>
          </p:grpSpPr>
          <p:sp>
            <p:nvSpPr>
              <p:cNvPr id="99" name="Oval 237">
                <a:extLst>
                  <a:ext uri="{FF2B5EF4-FFF2-40B4-BE49-F238E27FC236}">
                    <a16:creationId xmlns:a16="http://schemas.microsoft.com/office/drawing/2014/main" id="{FE1B06AF-BBBA-B548-AA04-BD9DCF4BC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00" name="Line 238">
                <a:extLst>
                  <a:ext uri="{FF2B5EF4-FFF2-40B4-BE49-F238E27FC236}">
                    <a16:creationId xmlns:a16="http://schemas.microsoft.com/office/drawing/2014/main" id="{4FE01A1E-B742-A64D-955A-4B8FBB0C213C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" name="Line 239">
              <a:extLst>
                <a:ext uri="{FF2B5EF4-FFF2-40B4-BE49-F238E27FC236}">
                  <a16:creationId xmlns:a16="http://schemas.microsoft.com/office/drawing/2014/main" id="{22C9B732-7E92-1547-9695-FB05AF67F4F1}"/>
                </a:ext>
              </a:extLst>
            </p:cNvPr>
            <p:cNvCxnSpPr/>
            <p:nvPr/>
          </p:nvCxnSpPr>
          <p:spPr bwMode="auto">
            <a:xfrm>
              <a:off x="5030715" y="3535680"/>
              <a:ext cx="90233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40">
              <a:extLst>
                <a:ext uri="{FF2B5EF4-FFF2-40B4-BE49-F238E27FC236}">
                  <a16:creationId xmlns:a16="http://schemas.microsoft.com/office/drawing/2014/main" id="{45CCD45E-0F43-D34F-8ED3-62A51D575DE3}"/>
                </a:ext>
              </a:extLst>
            </p:cNvPr>
            <p:cNvCxnSpPr/>
            <p:nvPr/>
          </p:nvCxnSpPr>
          <p:spPr bwMode="auto">
            <a:xfrm>
              <a:off x="2072885" y="3537585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241">
              <a:extLst>
                <a:ext uri="{FF2B5EF4-FFF2-40B4-BE49-F238E27FC236}">
                  <a16:creationId xmlns:a16="http://schemas.microsoft.com/office/drawing/2014/main" id="{CE25A9C5-69AE-D549-9BA5-F4EDD72F0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585" y="3788410"/>
              <a:ext cx="231140" cy="230505"/>
              <a:chOff x="6963" y="7993"/>
              <a:chExt cx="454" cy="454"/>
            </a:xfrm>
          </p:grpSpPr>
          <p:sp>
            <p:nvSpPr>
              <p:cNvPr id="97" name="Oval 242">
                <a:extLst>
                  <a:ext uri="{FF2B5EF4-FFF2-40B4-BE49-F238E27FC236}">
                    <a16:creationId xmlns:a16="http://schemas.microsoft.com/office/drawing/2014/main" id="{909911C2-693C-E045-96F8-893B23C99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98" name="Line 243">
                <a:extLst>
                  <a:ext uri="{FF2B5EF4-FFF2-40B4-BE49-F238E27FC236}">
                    <a16:creationId xmlns:a16="http://schemas.microsoft.com/office/drawing/2014/main" id="{FA735D50-486F-0B4D-95B5-2FF963E6880F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244">
              <a:extLst>
                <a:ext uri="{FF2B5EF4-FFF2-40B4-BE49-F238E27FC236}">
                  <a16:creationId xmlns:a16="http://schemas.microsoft.com/office/drawing/2014/main" id="{D8C35FF7-975B-BE4D-8767-ABE63E07D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4300" y="4214495"/>
              <a:ext cx="220980" cy="57785"/>
              <a:chOff x="3985" y="4860"/>
              <a:chExt cx="435" cy="113"/>
            </a:xfrm>
          </p:grpSpPr>
          <p:sp>
            <p:nvSpPr>
              <p:cNvPr id="95" name="Rectangle 94" descr="Diagonales larges vers le haut">
                <a:extLst>
                  <a:ext uri="{FF2B5EF4-FFF2-40B4-BE49-F238E27FC236}">
                    <a16:creationId xmlns:a16="http://schemas.microsoft.com/office/drawing/2014/main" id="{B6C50350-8AE5-1B45-A48F-35B239E4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96" name="Line 246">
                <a:extLst>
                  <a:ext uri="{FF2B5EF4-FFF2-40B4-BE49-F238E27FC236}">
                    <a16:creationId xmlns:a16="http://schemas.microsoft.com/office/drawing/2014/main" id="{AD6C7D87-6580-304A-A765-4B471BC65114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247">
                  <a:extLst>
                    <a:ext uri="{FF2B5EF4-FFF2-40B4-BE49-F238E27FC236}">
                      <a16:creationId xmlns:a16="http://schemas.microsoft.com/office/drawing/2014/main" id="{F86A2CCA-C0B1-3F41-88FF-C6A2295DB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9885" y="3803015"/>
                  <a:ext cx="20755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 Box 247">
                  <a:extLst>
                    <a:ext uri="{FF2B5EF4-FFF2-40B4-BE49-F238E27FC236}">
                      <a16:creationId xmlns:a16="http://schemas.microsoft.com/office/drawing/2014/main" id="{F86A2CCA-C0B1-3F41-88FF-C6A2295DB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9885" y="3803015"/>
                  <a:ext cx="207556" cy="191656"/>
                </a:xfrm>
                <a:prstGeom prst="rect">
                  <a:avLst/>
                </a:prstGeom>
                <a:blipFill>
                  <a:blip r:embed="rId6"/>
                  <a:stretch>
                    <a:fillRect l="-23529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248">
              <a:extLst>
                <a:ext uri="{FF2B5EF4-FFF2-40B4-BE49-F238E27FC236}">
                  <a16:creationId xmlns:a16="http://schemas.microsoft.com/office/drawing/2014/main" id="{82DD9D10-4E13-8F46-8CA5-50E3BD6D3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9710" y="3489960"/>
              <a:ext cx="737870" cy="76200"/>
              <a:chOff x="1779" y="6463"/>
              <a:chExt cx="1452" cy="150"/>
            </a:xfrm>
          </p:grpSpPr>
          <p:cxnSp>
            <p:nvCxnSpPr>
              <p:cNvPr id="93" name="Line 249">
                <a:extLst>
                  <a:ext uri="{FF2B5EF4-FFF2-40B4-BE49-F238E27FC236}">
                    <a16:creationId xmlns:a16="http://schemas.microsoft.com/office/drawing/2014/main" id="{0FB470F5-DD92-9A4A-A720-B8C1FA9926A2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1241ED-7039-4544-934E-AB1D48DBB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51">
                  <a:extLst>
                    <a:ext uri="{FF2B5EF4-FFF2-40B4-BE49-F238E27FC236}">
                      <a16:creationId xmlns:a16="http://schemas.microsoft.com/office/drawing/2014/main" id="{522D2E31-4609-654E-8160-FD9E5D4DD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6170" y="3230245"/>
                  <a:ext cx="235256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𝑐𝑖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 Box 251">
                  <a:extLst>
                    <a:ext uri="{FF2B5EF4-FFF2-40B4-BE49-F238E27FC236}">
                      <a16:creationId xmlns:a16="http://schemas.microsoft.com/office/drawing/2014/main" id="{522D2E31-4609-654E-8160-FD9E5D4DD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6170" y="3230245"/>
                  <a:ext cx="235256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r="-5263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252">
              <a:extLst>
                <a:ext uri="{FF2B5EF4-FFF2-40B4-BE49-F238E27FC236}">
                  <a16:creationId xmlns:a16="http://schemas.microsoft.com/office/drawing/2014/main" id="{8058B839-F414-734B-BF11-DB1D75F01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000" y="3489960"/>
              <a:ext cx="737870" cy="76200"/>
              <a:chOff x="1779" y="6463"/>
              <a:chExt cx="1452" cy="150"/>
            </a:xfrm>
          </p:grpSpPr>
          <p:cxnSp>
            <p:nvCxnSpPr>
              <p:cNvPr id="91" name="Line 253">
                <a:extLst>
                  <a:ext uri="{FF2B5EF4-FFF2-40B4-BE49-F238E27FC236}">
                    <a16:creationId xmlns:a16="http://schemas.microsoft.com/office/drawing/2014/main" id="{ABF01065-D4BE-7745-B410-AAD8CB1027BA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33D3EF-0F03-B04C-95F2-552D5F6A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37" name="Line 255">
              <a:extLst>
                <a:ext uri="{FF2B5EF4-FFF2-40B4-BE49-F238E27FC236}">
                  <a16:creationId xmlns:a16="http://schemas.microsoft.com/office/drawing/2014/main" id="{1D08346C-CF25-404E-99A0-D9620F62D5A8}"/>
                </a:ext>
              </a:extLst>
            </p:cNvPr>
            <p:cNvCxnSpPr/>
            <p:nvPr/>
          </p:nvCxnSpPr>
          <p:spPr bwMode="auto">
            <a:xfrm>
              <a:off x="4235695" y="3537585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" name="Group 256">
              <a:extLst>
                <a:ext uri="{FF2B5EF4-FFF2-40B4-BE49-F238E27FC236}">
                  <a16:creationId xmlns:a16="http://schemas.microsoft.com/office/drawing/2014/main" id="{0A104D71-BBF9-C044-8411-8311BE955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2030" y="3788410"/>
              <a:ext cx="230505" cy="230505"/>
              <a:chOff x="6963" y="7993"/>
              <a:chExt cx="454" cy="454"/>
            </a:xfrm>
          </p:grpSpPr>
          <p:sp>
            <p:nvSpPr>
              <p:cNvPr id="89" name="Oval 257">
                <a:extLst>
                  <a:ext uri="{FF2B5EF4-FFF2-40B4-BE49-F238E27FC236}">
                    <a16:creationId xmlns:a16="http://schemas.microsoft.com/office/drawing/2014/main" id="{E6263B4E-1877-374A-98AC-E7CFFD6B4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90" name="Line 258">
                <a:extLst>
                  <a:ext uri="{FF2B5EF4-FFF2-40B4-BE49-F238E27FC236}">
                    <a16:creationId xmlns:a16="http://schemas.microsoft.com/office/drawing/2014/main" id="{E00E8EE7-741D-E943-957F-119D9336FCBA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59">
              <a:extLst>
                <a:ext uri="{FF2B5EF4-FFF2-40B4-BE49-F238E27FC236}">
                  <a16:creationId xmlns:a16="http://schemas.microsoft.com/office/drawing/2014/main" id="{76B3849B-0AC2-4B48-9C70-E43661B25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745" y="4214495"/>
              <a:ext cx="220980" cy="57785"/>
              <a:chOff x="3985" y="4860"/>
              <a:chExt cx="435" cy="113"/>
            </a:xfrm>
          </p:grpSpPr>
          <p:sp>
            <p:nvSpPr>
              <p:cNvPr id="87" name="Rectangle 86" descr="Diagonales larges vers le haut">
                <a:extLst>
                  <a:ext uri="{FF2B5EF4-FFF2-40B4-BE49-F238E27FC236}">
                    <a16:creationId xmlns:a16="http://schemas.microsoft.com/office/drawing/2014/main" id="{861ECE80-7572-4248-BF1E-84F12ADF4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88" name="Line 261">
                <a:extLst>
                  <a:ext uri="{FF2B5EF4-FFF2-40B4-BE49-F238E27FC236}">
                    <a16:creationId xmlns:a16="http://schemas.microsoft.com/office/drawing/2014/main" id="{32F27B91-F288-EA49-A64B-16B5652DE53E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262">
                  <a:extLst>
                    <a:ext uri="{FF2B5EF4-FFF2-40B4-BE49-F238E27FC236}">
                      <a16:creationId xmlns:a16="http://schemas.microsoft.com/office/drawing/2014/main" id="{8B3FD9A7-C7D6-7148-B5B1-12CAD305C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2695" y="3803015"/>
                  <a:ext cx="183320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 Box 262">
                  <a:extLst>
                    <a:ext uri="{FF2B5EF4-FFF2-40B4-BE49-F238E27FC236}">
                      <a16:creationId xmlns:a16="http://schemas.microsoft.com/office/drawing/2014/main" id="{8B3FD9A7-C7D6-7148-B5B1-12CAD305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2695" y="3803015"/>
                  <a:ext cx="183320" cy="191656"/>
                </a:xfrm>
                <a:prstGeom prst="rect">
                  <a:avLst/>
                </a:prstGeom>
                <a:blipFill>
                  <a:blip r:embed="rId8"/>
                  <a:stretch>
                    <a:fillRect l="-26667" r="-13333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 Box 263">
              <a:extLst>
                <a:ext uri="{FF2B5EF4-FFF2-40B4-BE49-F238E27FC236}">
                  <a16:creationId xmlns:a16="http://schemas.microsoft.com/office/drawing/2014/main" id="{48384E73-7141-FB4C-A3A5-0342BD95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875" y="3272155"/>
              <a:ext cx="20891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264">
              <a:extLst>
                <a:ext uri="{FF2B5EF4-FFF2-40B4-BE49-F238E27FC236}">
                  <a16:creationId xmlns:a16="http://schemas.microsoft.com/office/drawing/2014/main" id="{0BDBE263-D204-A049-A932-4E656D5DF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020" y="3272790"/>
              <a:ext cx="19113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265">
                  <a:extLst>
                    <a:ext uri="{FF2B5EF4-FFF2-40B4-BE49-F238E27FC236}">
                      <a16:creationId xmlns:a16="http://schemas.microsoft.com/office/drawing/2014/main" id="{74C5774D-8CC7-6848-8778-2219412FD5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4120" y="3816350"/>
                  <a:ext cx="215059" cy="210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 Box 265">
                  <a:extLst>
                    <a:ext uri="{FF2B5EF4-FFF2-40B4-BE49-F238E27FC236}">
                      <a16:creationId xmlns:a16="http://schemas.microsoft.com/office/drawing/2014/main" id="{74C5774D-8CC7-6848-8778-2219412FD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120" y="3816350"/>
                  <a:ext cx="215059" cy="210955"/>
                </a:xfrm>
                <a:prstGeom prst="rect">
                  <a:avLst/>
                </a:prstGeom>
                <a:blipFill>
                  <a:blip r:embed="rId9"/>
                  <a:stretch>
                    <a:fillRect l="-22222" b="-111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266">
              <a:extLst>
                <a:ext uri="{FF2B5EF4-FFF2-40B4-BE49-F238E27FC236}">
                  <a16:creationId xmlns:a16="http://schemas.microsoft.com/office/drawing/2014/main" id="{73075799-DA31-E14C-BD91-B533EBC38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790" y="4214495"/>
              <a:ext cx="220980" cy="57785"/>
              <a:chOff x="3985" y="4860"/>
              <a:chExt cx="435" cy="113"/>
            </a:xfrm>
          </p:grpSpPr>
          <p:sp>
            <p:nvSpPr>
              <p:cNvPr id="85" name="Rectangle 84" descr="Diagonales larges vers le haut">
                <a:extLst>
                  <a:ext uri="{FF2B5EF4-FFF2-40B4-BE49-F238E27FC236}">
                    <a16:creationId xmlns:a16="http://schemas.microsoft.com/office/drawing/2014/main" id="{EAD17BA9-13B6-3344-887F-8DECA7430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86" name="Line 268">
                <a:extLst>
                  <a:ext uri="{FF2B5EF4-FFF2-40B4-BE49-F238E27FC236}">
                    <a16:creationId xmlns:a16="http://schemas.microsoft.com/office/drawing/2014/main" id="{D282AAAA-29CD-B34F-BB15-F98A0BF70723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Line 269">
              <a:extLst>
                <a:ext uri="{FF2B5EF4-FFF2-40B4-BE49-F238E27FC236}">
                  <a16:creationId xmlns:a16="http://schemas.microsoft.com/office/drawing/2014/main" id="{D0737FAE-C828-CD47-A732-1EAB84394F37}"/>
                </a:ext>
              </a:extLst>
            </p:cNvPr>
            <p:cNvCxnSpPr/>
            <p:nvPr/>
          </p:nvCxnSpPr>
          <p:spPr bwMode="auto">
            <a:xfrm>
              <a:off x="5484740" y="3689350"/>
              <a:ext cx="635" cy="528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" name="Group 270">
              <a:extLst>
                <a:ext uri="{FF2B5EF4-FFF2-40B4-BE49-F238E27FC236}">
                  <a16:creationId xmlns:a16="http://schemas.microsoft.com/office/drawing/2014/main" id="{562E0ED3-062E-E14B-BE86-AAA174BB1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1075" y="3788410"/>
              <a:ext cx="230505" cy="230505"/>
              <a:chOff x="6963" y="7993"/>
              <a:chExt cx="454" cy="454"/>
            </a:xfrm>
          </p:grpSpPr>
          <p:sp>
            <p:nvSpPr>
              <p:cNvPr id="83" name="Oval 271">
                <a:extLst>
                  <a:ext uri="{FF2B5EF4-FFF2-40B4-BE49-F238E27FC236}">
                    <a16:creationId xmlns:a16="http://schemas.microsoft.com/office/drawing/2014/main" id="{49CCBC8A-1A94-854D-BAD5-732F4E3FD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84" name="Line 272">
                <a:extLst>
                  <a:ext uri="{FF2B5EF4-FFF2-40B4-BE49-F238E27FC236}">
                    <a16:creationId xmlns:a16="http://schemas.microsoft.com/office/drawing/2014/main" id="{4A66D43C-5B42-254D-9FEE-F15929F9ABAC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" name="Text Box 273">
              <a:extLst>
                <a:ext uri="{FF2B5EF4-FFF2-40B4-BE49-F238E27FC236}">
                  <a16:creationId xmlns:a16="http://schemas.microsoft.com/office/drawing/2014/main" id="{F836DF9F-A29C-1A43-98C7-ADA80E52E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600" y="3272790"/>
              <a:ext cx="24511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49" name="Line 275">
              <a:extLst>
                <a:ext uri="{FF2B5EF4-FFF2-40B4-BE49-F238E27FC236}">
                  <a16:creationId xmlns:a16="http://schemas.microsoft.com/office/drawing/2014/main" id="{F1225F25-D980-0944-9393-B5426FAD62EE}"/>
                </a:ext>
              </a:extLst>
            </p:cNvPr>
            <p:cNvCxnSpPr/>
            <p:nvPr/>
          </p:nvCxnSpPr>
          <p:spPr bwMode="auto">
            <a:xfrm>
              <a:off x="1617590" y="3609340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277">
              <a:extLst>
                <a:ext uri="{FF2B5EF4-FFF2-40B4-BE49-F238E27FC236}">
                  <a16:creationId xmlns:a16="http://schemas.microsoft.com/office/drawing/2014/main" id="{7A72B859-7322-9A4D-866B-B8384DAB5A18}"/>
                </a:ext>
              </a:extLst>
            </p:cNvPr>
            <p:cNvCxnSpPr/>
            <p:nvPr/>
          </p:nvCxnSpPr>
          <p:spPr bwMode="auto">
            <a:xfrm>
              <a:off x="2349745" y="3609340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279">
              <a:extLst>
                <a:ext uri="{FF2B5EF4-FFF2-40B4-BE49-F238E27FC236}">
                  <a16:creationId xmlns:a16="http://schemas.microsoft.com/office/drawing/2014/main" id="{5C6216FE-7A23-B246-A6E3-29A3D83A3A2E}"/>
                </a:ext>
              </a:extLst>
            </p:cNvPr>
            <p:cNvCxnSpPr/>
            <p:nvPr/>
          </p:nvCxnSpPr>
          <p:spPr bwMode="auto">
            <a:xfrm>
              <a:off x="3799450" y="3609340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281">
              <a:extLst>
                <a:ext uri="{FF2B5EF4-FFF2-40B4-BE49-F238E27FC236}">
                  <a16:creationId xmlns:a16="http://schemas.microsoft.com/office/drawing/2014/main" id="{FC4276D9-521F-E34C-98BA-149516B98B2C}"/>
                </a:ext>
              </a:extLst>
            </p:cNvPr>
            <p:cNvCxnSpPr/>
            <p:nvPr/>
          </p:nvCxnSpPr>
          <p:spPr bwMode="auto">
            <a:xfrm>
              <a:off x="4555100" y="3609340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83">
              <a:extLst>
                <a:ext uri="{FF2B5EF4-FFF2-40B4-BE49-F238E27FC236}">
                  <a16:creationId xmlns:a16="http://schemas.microsoft.com/office/drawing/2014/main" id="{6872187A-292F-6A46-912C-98B630C4A9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93330" y="3072887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8" name="Group 285">
              <a:extLst>
                <a:ext uri="{FF2B5EF4-FFF2-40B4-BE49-F238E27FC236}">
                  <a16:creationId xmlns:a16="http://schemas.microsoft.com/office/drawing/2014/main" id="{CEF3187A-3B9F-C940-9EC8-DFAF01ED0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3730" y="3787140"/>
              <a:ext cx="230505" cy="243840"/>
              <a:chOff x="1898" y="2120"/>
              <a:chExt cx="363" cy="384"/>
            </a:xfrm>
          </p:grpSpPr>
          <p:sp>
            <p:nvSpPr>
              <p:cNvPr id="80" name="Oval 286">
                <a:extLst>
                  <a:ext uri="{FF2B5EF4-FFF2-40B4-BE49-F238E27FC236}">
                    <a16:creationId xmlns:a16="http://schemas.microsoft.com/office/drawing/2014/main" id="{1906FBBB-7AD9-6B40-A2D4-EA102BE16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125"/>
                <a:ext cx="363" cy="36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1" name="Text Box 287">
                <a:extLst>
                  <a:ext uri="{FF2B5EF4-FFF2-40B4-BE49-F238E27FC236}">
                    <a16:creationId xmlns:a16="http://schemas.microsoft.com/office/drawing/2014/main" id="{F1E64521-BEFC-AD49-AABA-A91DF0663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" y="2164"/>
                <a:ext cx="214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</a:t>
                </a:r>
                <a:endParaRPr lang="fr-FR" sz="12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endParaRPr lang="fr-FR" sz="12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endParaRPr lang="fr-FR" sz="12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288">
                <a:extLst>
                  <a:ext uri="{FF2B5EF4-FFF2-40B4-BE49-F238E27FC236}">
                    <a16:creationId xmlns:a16="http://schemas.microsoft.com/office/drawing/2014/main" id="{A5F7B057-B6F7-3D4B-BE67-069F61E12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" y="2120"/>
                <a:ext cx="29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9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+</a:t>
                </a:r>
                <a:endParaRPr lang="fr-FR" sz="12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289">
              <a:extLst>
                <a:ext uri="{FF2B5EF4-FFF2-40B4-BE49-F238E27FC236}">
                  <a16:creationId xmlns:a16="http://schemas.microsoft.com/office/drawing/2014/main" id="{5EFD0FAA-302A-354C-81CC-597E953F8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3130" y="3489960"/>
              <a:ext cx="737870" cy="76200"/>
              <a:chOff x="1779" y="6463"/>
              <a:chExt cx="1452" cy="150"/>
            </a:xfrm>
          </p:grpSpPr>
          <p:cxnSp>
            <p:nvCxnSpPr>
              <p:cNvPr id="78" name="Line 290">
                <a:extLst>
                  <a:ext uri="{FF2B5EF4-FFF2-40B4-BE49-F238E27FC236}">
                    <a16:creationId xmlns:a16="http://schemas.microsoft.com/office/drawing/2014/main" id="{ECB26B8B-655C-C04D-A24B-4906585703AB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5297EFB-FAA2-F64B-B33D-9D35A33FC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60" name="Line 292">
              <a:extLst>
                <a:ext uri="{FF2B5EF4-FFF2-40B4-BE49-F238E27FC236}">
                  <a16:creationId xmlns:a16="http://schemas.microsoft.com/office/drawing/2014/main" id="{B7912A18-E04E-E940-B106-AC8EEA00222B}"/>
                </a:ext>
              </a:extLst>
            </p:cNvPr>
            <p:cNvCxnSpPr/>
            <p:nvPr/>
          </p:nvCxnSpPr>
          <p:spPr bwMode="auto">
            <a:xfrm flipV="1">
              <a:off x="3504175" y="3537585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" name="Group 293">
              <a:extLst>
                <a:ext uri="{FF2B5EF4-FFF2-40B4-BE49-F238E27FC236}">
                  <a16:creationId xmlns:a16="http://schemas.microsoft.com/office/drawing/2014/main" id="{B7858CB4-8CA6-0B46-8A18-5EFA33F8E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860" y="4214495"/>
              <a:ext cx="220980" cy="57785"/>
              <a:chOff x="3985" y="4860"/>
              <a:chExt cx="435" cy="113"/>
            </a:xfrm>
          </p:grpSpPr>
          <p:sp>
            <p:nvSpPr>
              <p:cNvPr id="76" name="Rectangle 75" descr="Diagonales larges vers le haut">
                <a:extLst>
                  <a:ext uri="{FF2B5EF4-FFF2-40B4-BE49-F238E27FC236}">
                    <a16:creationId xmlns:a16="http://schemas.microsoft.com/office/drawing/2014/main" id="{1F8E6E27-F3CF-E242-BBF4-551742665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77" name="Line 295">
                <a:extLst>
                  <a:ext uri="{FF2B5EF4-FFF2-40B4-BE49-F238E27FC236}">
                    <a16:creationId xmlns:a16="http://schemas.microsoft.com/office/drawing/2014/main" id="{44C9B910-638E-714C-8F96-2E1FB068841E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296">
              <a:extLst>
                <a:ext uri="{FF2B5EF4-FFF2-40B4-BE49-F238E27FC236}">
                  <a16:creationId xmlns:a16="http://schemas.microsoft.com/office/drawing/2014/main" id="{71F08A30-0CAB-3A45-84DC-510BD9B56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3055" y="3846430"/>
              <a:ext cx="142240" cy="71769"/>
              <a:chOff x="6515" y="8759"/>
              <a:chExt cx="280" cy="141"/>
            </a:xfrm>
          </p:grpSpPr>
          <p:cxnSp>
            <p:nvCxnSpPr>
              <p:cNvPr id="73" name="Line 297">
                <a:extLst>
                  <a:ext uri="{FF2B5EF4-FFF2-40B4-BE49-F238E27FC236}">
                    <a16:creationId xmlns:a16="http://schemas.microsoft.com/office/drawing/2014/main" id="{DAC9145E-E951-1D46-9837-041C4C98A5E4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298">
                <a:extLst>
                  <a:ext uri="{FF2B5EF4-FFF2-40B4-BE49-F238E27FC236}">
                    <a16:creationId xmlns:a16="http://schemas.microsoft.com/office/drawing/2014/main" id="{44C4B529-8B7E-964E-911D-68696BB7022A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AF363D7-61BC-404F-8AE5-E2E1AE2A1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63" name="Group 300">
              <a:extLst>
                <a:ext uri="{FF2B5EF4-FFF2-40B4-BE49-F238E27FC236}">
                  <a16:creationId xmlns:a16="http://schemas.microsoft.com/office/drawing/2014/main" id="{92E5476C-55C8-9644-BF72-E813F077F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2270" y="3489960"/>
              <a:ext cx="737870" cy="76200"/>
              <a:chOff x="1779" y="6463"/>
              <a:chExt cx="1452" cy="150"/>
            </a:xfrm>
          </p:grpSpPr>
          <p:cxnSp>
            <p:nvCxnSpPr>
              <p:cNvPr id="71" name="Line 301">
                <a:extLst>
                  <a:ext uri="{FF2B5EF4-FFF2-40B4-BE49-F238E27FC236}">
                    <a16:creationId xmlns:a16="http://schemas.microsoft.com/office/drawing/2014/main" id="{F128EE5C-33D5-C34B-9B66-0A488C3F495A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F15FD17-05AE-DC42-9E0F-8ACF116F5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303">
                  <a:extLst>
                    <a:ext uri="{FF2B5EF4-FFF2-40B4-BE49-F238E27FC236}">
                      <a16:creationId xmlns:a16="http://schemas.microsoft.com/office/drawing/2014/main" id="{76CA8B19-CC90-8C4B-B5DD-3E52D840B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1730" y="3229610"/>
                  <a:ext cx="29232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 Box 303">
                  <a:extLst>
                    <a:ext uri="{FF2B5EF4-FFF2-40B4-BE49-F238E27FC236}">
                      <a16:creationId xmlns:a16="http://schemas.microsoft.com/office/drawing/2014/main" id="{76CA8B19-CC90-8C4B-B5DD-3E52D840B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1730" y="3229610"/>
                  <a:ext cx="29232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333" r="-4167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Line 305">
              <a:extLst>
                <a:ext uri="{FF2B5EF4-FFF2-40B4-BE49-F238E27FC236}">
                  <a16:creationId xmlns:a16="http://schemas.microsoft.com/office/drawing/2014/main" id="{BE0409E4-8397-5840-90BE-630A3226EE9A}"/>
                </a:ext>
              </a:extLst>
            </p:cNvPr>
            <p:cNvCxnSpPr/>
            <p:nvPr/>
          </p:nvCxnSpPr>
          <p:spPr bwMode="auto">
            <a:xfrm>
              <a:off x="3037450" y="3609340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306">
              <a:extLst>
                <a:ext uri="{FF2B5EF4-FFF2-40B4-BE49-F238E27FC236}">
                  <a16:creationId xmlns:a16="http://schemas.microsoft.com/office/drawing/2014/main" id="{A7715B30-B66E-514D-87C6-96C0F3376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020" y="3272790"/>
              <a:ext cx="24511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fr-FR" sz="12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307">
                  <a:extLst>
                    <a:ext uri="{FF2B5EF4-FFF2-40B4-BE49-F238E27FC236}">
                      <a16:creationId xmlns:a16="http://schemas.microsoft.com/office/drawing/2014/main" id="{0BC12952-BCEF-3E44-8E2E-D5F2D0674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9105" y="3803015"/>
                  <a:ext cx="279499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 Box 307">
                  <a:extLst>
                    <a:ext uri="{FF2B5EF4-FFF2-40B4-BE49-F238E27FC236}">
                      <a16:creationId xmlns:a16="http://schemas.microsoft.com/office/drawing/2014/main" id="{0BC12952-BCEF-3E44-8E2E-D5F2D0674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79105" y="3803015"/>
                  <a:ext cx="2794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696" r="-4348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0">
                  <a:extLst>
                    <a:ext uri="{FF2B5EF4-FFF2-40B4-BE49-F238E27FC236}">
                      <a16:creationId xmlns:a16="http://schemas.microsoft.com/office/drawing/2014/main" id="{A45BACF7-7DF0-4249-9FA5-B6C7A7D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6565" y="3230245"/>
                  <a:ext cx="29232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 Box 440">
                  <a:extLst>
                    <a:ext uri="{FF2B5EF4-FFF2-40B4-BE49-F238E27FC236}">
                      <a16:creationId xmlns:a16="http://schemas.microsoft.com/office/drawing/2014/main" id="{A45BACF7-7DF0-4249-9FA5-B6C7A7D0B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565" y="3230245"/>
                  <a:ext cx="292324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333" r="-4167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442">
                  <a:extLst>
                    <a:ext uri="{FF2B5EF4-FFF2-40B4-BE49-F238E27FC236}">
                      <a16:creationId xmlns:a16="http://schemas.microsoft.com/office/drawing/2014/main" id="{86796793-A5A8-0448-9F1A-BE47F823E2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7430" y="3802380"/>
                  <a:ext cx="279499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 Box 442">
                  <a:extLst>
                    <a:ext uri="{FF2B5EF4-FFF2-40B4-BE49-F238E27FC236}">
                      <a16:creationId xmlns:a16="http://schemas.microsoft.com/office/drawing/2014/main" id="{86796793-A5A8-0448-9F1A-BE47F823E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7430" y="3802380"/>
                  <a:ext cx="2794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696" r="-4348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7895A3F-6A75-9A41-8CC7-186A2B7DEEDE}"/>
                    </a:ext>
                  </a:extLst>
                </p:cNvPr>
                <p:cNvSpPr/>
                <p:nvPr/>
              </p:nvSpPr>
              <p:spPr>
                <a:xfrm>
                  <a:off x="4873497" y="3255442"/>
                  <a:ext cx="37715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7895A3F-6A75-9A41-8CC7-186A2B7DE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497" y="3255442"/>
                  <a:ext cx="377155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C01918B-AEBD-A34A-B1B0-DD5ACF057E5F}"/>
                    </a:ext>
                  </a:extLst>
                </p:cNvPr>
                <p:cNvSpPr/>
                <p:nvPr/>
              </p:nvSpPr>
              <p:spPr>
                <a:xfrm>
                  <a:off x="4071462" y="3263342"/>
                  <a:ext cx="4059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fr-FR" sz="12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altLang="fr-FR" sz="1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C01918B-AEBD-A34A-B1B0-DD5ACF057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462" y="3263342"/>
                  <a:ext cx="405945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00182C2-274A-674C-8380-282C61EE09E5}"/>
                    </a:ext>
                  </a:extLst>
                </p:cNvPr>
                <p:cNvSpPr/>
                <p:nvPr/>
              </p:nvSpPr>
              <p:spPr>
                <a:xfrm>
                  <a:off x="1919044" y="3250807"/>
                  <a:ext cx="42652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fr-FR" sz="12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altLang="fr-FR" sz="1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00182C2-274A-674C-8380-282C61EE0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044" y="3250807"/>
                  <a:ext cx="42652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 Box 442">
                  <a:extLst>
                    <a:ext uri="{FF2B5EF4-FFF2-40B4-BE49-F238E27FC236}">
                      <a16:creationId xmlns:a16="http://schemas.microsoft.com/office/drawing/2014/main" id="{0FBC2959-3815-1E43-82E0-AB7529AC9D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2471" y="3227129"/>
                  <a:ext cx="259495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𝑐𝑜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0" name="Text Box 442">
                  <a:extLst>
                    <a:ext uri="{FF2B5EF4-FFF2-40B4-BE49-F238E27FC236}">
                      <a16:creationId xmlns:a16="http://schemas.microsoft.com/office/drawing/2014/main" id="{0FBC2959-3815-1E43-82E0-AB7529AC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2471" y="3227129"/>
                  <a:ext cx="259495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9091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 Box 303">
                  <a:extLst>
                    <a:ext uri="{FF2B5EF4-FFF2-40B4-BE49-F238E27FC236}">
                      <a16:creationId xmlns:a16="http://schemas.microsoft.com/office/drawing/2014/main" id="{BB76183B-B5EF-0740-9BC7-483EE1E897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5570" y="2739628"/>
                  <a:ext cx="196271" cy="199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" name="Text Box 303">
                  <a:extLst>
                    <a:ext uri="{FF2B5EF4-FFF2-40B4-BE49-F238E27FC236}">
                      <a16:creationId xmlns:a16="http://schemas.microsoft.com/office/drawing/2014/main" id="{BB76183B-B5EF-0740-9BC7-483EE1E89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5570" y="2739628"/>
                  <a:ext cx="196271" cy="199478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6250" b="-117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 Box 442">
                  <a:extLst>
                    <a:ext uri="{FF2B5EF4-FFF2-40B4-BE49-F238E27FC236}">
                      <a16:creationId xmlns:a16="http://schemas.microsoft.com/office/drawing/2014/main" id="{8EB42C00-3848-9D4D-98E8-8B903F5810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5596" y="3598174"/>
                  <a:ext cx="24468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𝑐𝑜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Text Box 442">
                  <a:extLst>
                    <a:ext uri="{FF2B5EF4-FFF2-40B4-BE49-F238E27FC236}">
                      <a16:creationId xmlns:a16="http://schemas.microsoft.com/office/drawing/2014/main" id="{8EB42C00-3848-9D4D-98E8-8B903F581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5596" y="3598174"/>
                  <a:ext cx="244682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1500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 Box 442">
                  <a:extLst>
                    <a:ext uri="{FF2B5EF4-FFF2-40B4-BE49-F238E27FC236}">
                      <a16:creationId xmlns:a16="http://schemas.microsoft.com/office/drawing/2014/main" id="{01791D1D-C191-CC42-91BE-0D56B9A0C4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5291" y="3575456"/>
                  <a:ext cx="27751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5" name="Text Box 442">
                  <a:extLst>
                    <a:ext uri="{FF2B5EF4-FFF2-40B4-BE49-F238E27FC236}">
                      <a16:creationId xmlns:a16="http://schemas.microsoft.com/office/drawing/2014/main" id="{01791D1D-C191-CC42-91BE-0D56B9A0C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5291" y="3575456"/>
                  <a:ext cx="277512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3043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 Box 442">
                  <a:extLst>
                    <a:ext uri="{FF2B5EF4-FFF2-40B4-BE49-F238E27FC236}">
                      <a16:creationId xmlns:a16="http://schemas.microsoft.com/office/drawing/2014/main" id="{5837032C-D25B-C843-9231-A1DBEE155B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6831" y="3581135"/>
                  <a:ext cx="24468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Text Box 442">
                  <a:extLst>
                    <a:ext uri="{FF2B5EF4-FFF2-40B4-BE49-F238E27FC236}">
                      <a16:creationId xmlns:a16="http://schemas.microsoft.com/office/drawing/2014/main" id="{5837032C-D25B-C843-9231-A1DBEE155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6831" y="3581135"/>
                  <a:ext cx="244682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19048" r="-9524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442">
                  <a:extLst>
                    <a:ext uri="{FF2B5EF4-FFF2-40B4-BE49-F238E27FC236}">
                      <a16:creationId xmlns:a16="http://schemas.microsoft.com/office/drawing/2014/main" id="{516C1264-ADE1-3A4F-960B-3F000D3B9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6526" y="3598173"/>
                  <a:ext cx="24468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7" name="Text Box 442">
                  <a:extLst>
                    <a:ext uri="{FF2B5EF4-FFF2-40B4-BE49-F238E27FC236}">
                      <a16:creationId xmlns:a16="http://schemas.microsoft.com/office/drawing/2014/main" id="{516C1264-ADE1-3A4F-960B-3F000D3B9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6526" y="3598173"/>
                  <a:ext cx="244682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9524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442">
                  <a:extLst>
                    <a:ext uri="{FF2B5EF4-FFF2-40B4-BE49-F238E27FC236}">
                      <a16:creationId xmlns:a16="http://schemas.microsoft.com/office/drawing/2014/main" id="{E1147DED-76FD-7443-B813-C7ECC5E14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6220" y="3598173"/>
                  <a:ext cx="24468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𝑐𝑖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 Box 442">
                  <a:extLst>
                    <a:ext uri="{FF2B5EF4-FFF2-40B4-BE49-F238E27FC236}">
                      <a16:creationId xmlns:a16="http://schemas.microsoft.com/office/drawing/2014/main" id="{E1147DED-76FD-7443-B813-C7ECC5E14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6220" y="3598173"/>
                  <a:ext cx="24468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9524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1323AA7-689B-F344-9389-8DDCB0CB8AD9}"/>
                    </a:ext>
                  </a:extLst>
                </p:cNvPr>
                <p:cNvSpPr/>
                <p:nvPr/>
              </p:nvSpPr>
              <p:spPr>
                <a:xfrm>
                  <a:off x="2579871" y="3235439"/>
                  <a:ext cx="42652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fr-FR" sz="12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altLang="fr-FR" sz="1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1323AA7-689B-F344-9389-8DDCB0CB8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71" y="3235439"/>
                  <a:ext cx="426527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A3C02296-EFDD-A442-B0BA-A2E828835A58}"/>
                    </a:ext>
                  </a:extLst>
                </p:cNvPr>
                <p:cNvSpPr/>
                <p:nvPr/>
              </p:nvSpPr>
              <p:spPr>
                <a:xfrm>
                  <a:off x="3302170" y="3227755"/>
                  <a:ext cx="42652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fr-FR" sz="12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altLang="fr-FR" sz="1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A3C02296-EFDD-A442-B0BA-A2E828835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70" y="3227755"/>
                  <a:ext cx="426527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 Box 442">
                <a:extLst>
                  <a:ext uri="{FF2B5EF4-FFF2-40B4-BE49-F238E27FC236}">
                    <a16:creationId xmlns:a16="http://schemas.microsoft.com/office/drawing/2014/main" id="{326F97F8-AA01-F44C-B87C-FFD673E0D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140" y="1693145"/>
                <a:ext cx="244682" cy="199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b="0" i="1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2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0" name="Text Box 442">
                <a:extLst>
                  <a:ext uri="{FF2B5EF4-FFF2-40B4-BE49-F238E27FC236}">
                    <a16:creationId xmlns:a16="http://schemas.microsoft.com/office/drawing/2014/main" id="{326F97F8-AA01-F44C-B87C-FFD673E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2140" y="1693145"/>
                <a:ext cx="244682" cy="199478"/>
              </a:xfrm>
              <a:prstGeom prst="rect">
                <a:avLst/>
              </a:prstGeom>
              <a:blipFill>
                <a:blip r:embed="rId70"/>
                <a:stretch>
                  <a:fillRect l="-5000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3E875A51-2D66-A041-939D-9F5893802FAA}"/>
              </a:ext>
            </a:extLst>
          </p:cNvPr>
          <p:cNvGrpSpPr/>
          <p:nvPr/>
        </p:nvGrpSpPr>
        <p:grpSpPr>
          <a:xfrm>
            <a:off x="1395221" y="3690225"/>
            <a:ext cx="4770258" cy="1940560"/>
            <a:chOff x="1395221" y="3690225"/>
            <a:chExt cx="4770258" cy="1940560"/>
          </a:xfrm>
        </p:grpSpPr>
        <p:sp>
          <p:nvSpPr>
            <p:cNvPr id="295" name="Text Box 308">
              <a:extLst>
                <a:ext uri="{FF2B5EF4-FFF2-40B4-BE49-F238E27FC236}">
                  <a16:creationId xmlns:a16="http://schemas.microsoft.com/office/drawing/2014/main" id="{4CD6A68C-5E7D-8F40-93DC-31217F8AB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276" y="5106906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296" name="Group 309">
              <a:extLst>
                <a:ext uri="{FF2B5EF4-FFF2-40B4-BE49-F238E27FC236}">
                  <a16:creationId xmlns:a16="http://schemas.microsoft.com/office/drawing/2014/main" id="{C22F30B5-A5BB-6043-A307-11ADB7A0B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151" y="3690225"/>
              <a:ext cx="497840" cy="354965"/>
              <a:chOff x="4552" y="3944"/>
              <a:chExt cx="784" cy="559"/>
            </a:xfrm>
          </p:grpSpPr>
          <p:sp>
            <p:nvSpPr>
              <p:cNvPr id="425" name="Arc 310">
                <a:extLst>
                  <a:ext uri="{FF2B5EF4-FFF2-40B4-BE49-F238E27FC236}">
                    <a16:creationId xmlns:a16="http://schemas.microsoft.com/office/drawing/2014/main" id="{9F50ECB5-228C-9740-B854-5B56F33B6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4234"/>
                <a:ext cx="784" cy="269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Text Box 311">
                <a:extLst>
                  <a:ext uri="{FF2B5EF4-FFF2-40B4-BE49-F238E27FC236}">
                    <a16:creationId xmlns:a16="http://schemas.microsoft.com/office/drawing/2014/main" id="{779BBA66-48B6-8D4E-8E92-161A05843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944"/>
                <a:ext cx="30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6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" name="Arc 312">
              <a:extLst>
                <a:ext uri="{FF2B5EF4-FFF2-40B4-BE49-F238E27FC236}">
                  <a16:creationId xmlns:a16="http://schemas.microsoft.com/office/drawing/2014/main" id="{38CC0048-70AE-7643-9682-AA3CDC6DE9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0326" y="3935335"/>
              <a:ext cx="316865" cy="170815"/>
            </a:xfrm>
            <a:custGeom>
              <a:avLst/>
              <a:gdLst>
                <a:gd name="G0" fmla="+- 19251 0 0"/>
                <a:gd name="G1" fmla="+- 21600 0 0"/>
                <a:gd name="G2" fmla="+- 21600 0 0"/>
                <a:gd name="T0" fmla="*/ 0 w 38415"/>
                <a:gd name="T1" fmla="*/ 11804 h 21600"/>
                <a:gd name="T2" fmla="*/ 38415 w 38415"/>
                <a:gd name="T3" fmla="*/ 11635 h 21600"/>
                <a:gd name="T4" fmla="*/ 19251 w 3841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5" h="21600" fill="none" extrusionOk="0">
                  <a:moveTo>
                    <a:pt x="0" y="11804"/>
                  </a:moveTo>
                  <a:cubicBezTo>
                    <a:pt x="3685" y="4561"/>
                    <a:pt x="11124" y="-1"/>
                    <a:pt x="19251" y="0"/>
                  </a:cubicBezTo>
                  <a:cubicBezTo>
                    <a:pt x="27309" y="0"/>
                    <a:pt x="34697" y="4485"/>
                    <a:pt x="38414" y="11635"/>
                  </a:cubicBezTo>
                </a:path>
                <a:path w="38415" h="21600" stroke="0" extrusionOk="0">
                  <a:moveTo>
                    <a:pt x="0" y="11804"/>
                  </a:moveTo>
                  <a:cubicBezTo>
                    <a:pt x="3685" y="4561"/>
                    <a:pt x="11124" y="-1"/>
                    <a:pt x="19251" y="0"/>
                  </a:cubicBezTo>
                  <a:cubicBezTo>
                    <a:pt x="27309" y="0"/>
                    <a:pt x="34697" y="4485"/>
                    <a:pt x="38414" y="11635"/>
                  </a:cubicBezTo>
                  <a:lnTo>
                    <a:pt x="192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8" name="Line 313">
              <a:extLst>
                <a:ext uri="{FF2B5EF4-FFF2-40B4-BE49-F238E27FC236}">
                  <a16:creationId xmlns:a16="http://schemas.microsoft.com/office/drawing/2014/main" id="{351B0404-7569-4B4B-97E7-F05F00BB6CF6}"/>
                </a:ext>
              </a:extLst>
            </p:cNvPr>
            <p:cNvCxnSpPr/>
            <p:nvPr/>
          </p:nvCxnSpPr>
          <p:spPr bwMode="auto">
            <a:xfrm flipV="1">
              <a:off x="1499361" y="4891645"/>
              <a:ext cx="913130" cy="6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67F1F3C-BD97-044B-B139-791E1F83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546" y="4848465"/>
              <a:ext cx="3048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 Box 315">
                  <a:extLst>
                    <a:ext uri="{FF2B5EF4-FFF2-40B4-BE49-F238E27FC236}">
                      <a16:creationId xmlns:a16="http://schemas.microsoft.com/office/drawing/2014/main" id="{BEC7637E-8097-3E4C-975D-9ABF9E7B17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3671" y="5000833"/>
                  <a:ext cx="27033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𝑜𝑤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Text Box 315">
                  <a:extLst>
                    <a:ext uri="{FF2B5EF4-FFF2-40B4-BE49-F238E27FC236}">
                      <a16:creationId xmlns:a16="http://schemas.microsoft.com/office/drawing/2014/main" id="{BEC7637E-8097-3E4C-975D-9ABF9E7B1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3671" y="5000833"/>
                  <a:ext cx="270330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8696" b="-1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Line 316">
              <a:extLst>
                <a:ext uri="{FF2B5EF4-FFF2-40B4-BE49-F238E27FC236}">
                  <a16:creationId xmlns:a16="http://schemas.microsoft.com/office/drawing/2014/main" id="{704852F5-6909-F544-9A04-C5245C309A99}"/>
                </a:ext>
              </a:extLst>
            </p:cNvPr>
            <p:cNvCxnSpPr/>
            <p:nvPr/>
          </p:nvCxnSpPr>
          <p:spPr bwMode="auto">
            <a:xfrm flipV="1">
              <a:off x="3144646" y="4896090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2" name="Group 317">
              <a:extLst>
                <a:ext uri="{FF2B5EF4-FFF2-40B4-BE49-F238E27FC236}">
                  <a16:creationId xmlns:a16="http://schemas.microsoft.com/office/drawing/2014/main" id="{36C92782-5F56-E946-8814-B41EEDD00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331" y="5573000"/>
              <a:ext cx="220980" cy="57785"/>
              <a:chOff x="3985" y="4860"/>
              <a:chExt cx="435" cy="113"/>
            </a:xfrm>
          </p:grpSpPr>
          <p:sp>
            <p:nvSpPr>
              <p:cNvPr id="423" name="Rectangle 422" descr="Diagonales larges vers le haut">
                <a:extLst>
                  <a:ext uri="{FF2B5EF4-FFF2-40B4-BE49-F238E27FC236}">
                    <a16:creationId xmlns:a16="http://schemas.microsoft.com/office/drawing/2014/main" id="{2C943A7C-64DE-1841-B2D3-F3220FAD4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24" name="Line 319">
                <a:extLst>
                  <a:ext uri="{FF2B5EF4-FFF2-40B4-BE49-F238E27FC236}">
                    <a16:creationId xmlns:a16="http://schemas.microsoft.com/office/drawing/2014/main" id="{F62CBEA9-FEED-4249-86D7-34ACCE418228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3" name="Group 320">
              <a:extLst>
                <a:ext uri="{FF2B5EF4-FFF2-40B4-BE49-F238E27FC236}">
                  <a16:creationId xmlns:a16="http://schemas.microsoft.com/office/drawing/2014/main" id="{D3145A84-2312-A245-8173-EDE75FEC8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526" y="5204935"/>
              <a:ext cx="142240" cy="71769"/>
              <a:chOff x="6515" y="8759"/>
              <a:chExt cx="280" cy="141"/>
            </a:xfrm>
          </p:grpSpPr>
          <p:cxnSp>
            <p:nvCxnSpPr>
              <p:cNvPr id="420" name="Line 321">
                <a:extLst>
                  <a:ext uri="{FF2B5EF4-FFF2-40B4-BE49-F238E27FC236}">
                    <a16:creationId xmlns:a16="http://schemas.microsoft.com/office/drawing/2014/main" id="{F5812B6C-2249-644F-9518-C29D638EE937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" name="Line 322">
                <a:extLst>
                  <a:ext uri="{FF2B5EF4-FFF2-40B4-BE49-F238E27FC236}">
                    <a16:creationId xmlns:a16="http://schemas.microsoft.com/office/drawing/2014/main" id="{81D1A4E8-E5B0-1B47-8063-A50759B66C80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C5C2490E-D8C3-224C-B8A0-A02940F11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04" name="Line 324">
              <a:extLst>
                <a:ext uri="{FF2B5EF4-FFF2-40B4-BE49-F238E27FC236}">
                  <a16:creationId xmlns:a16="http://schemas.microsoft.com/office/drawing/2014/main" id="{8BCD3EEB-70DC-E343-AB45-85E994E8A9BC}"/>
                </a:ext>
              </a:extLst>
            </p:cNvPr>
            <p:cNvCxnSpPr/>
            <p:nvPr/>
          </p:nvCxnSpPr>
          <p:spPr bwMode="auto">
            <a:xfrm>
              <a:off x="5372861" y="4896090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5" name="Group 325">
              <a:extLst>
                <a:ext uri="{FF2B5EF4-FFF2-40B4-BE49-F238E27FC236}">
                  <a16:creationId xmlns:a16="http://schemas.microsoft.com/office/drawing/2014/main" id="{833DFC20-68DD-D743-BCB4-7C8537B63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5546" y="5573000"/>
              <a:ext cx="220980" cy="57785"/>
              <a:chOff x="3985" y="4860"/>
              <a:chExt cx="435" cy="113"/>
            </a:xfrm>
          </p:grpSpPr>
          <p:sp>
            <p:nvSpPr>
              <p:cNvPr id="418" name="Rectangle 417" descr="Diagonales larges vers le haut">
                <a:extLst>
                  <a:ext uri="{FF2B5EF4-FFF2-40B4-BE49-F238E27FC236}">
                    <a16:creationId xmlns:a16="http://schemas.microsoft.com/office/drawing/2014/main" id="{E5304A08-AC54-614A-A936-0DA678E56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19" name="Line 327">
                <a:extLst>
                  <a:ext uri="{FF2B5EF4-FFF2-40B4-BE49-F238E27FC236}">
                    <a16:creationId xmlns:a16="http://schemas.microsoft.com/office/drawing/2014/main" id="{3D41EC2D-6CB8-7B44-8315-80C987ACDD0E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6" name="Group 328">
              <a:extLst>
                <a:ext uri="{FF2B5EF4-FFF2-40B4-BE49-F238E27FC236}">
                  <a16:creationId xmlns:a16="http://schemas.microsoft.com/office/drawing/2014/main" id="{86AD10B6-3631-D145-916B-96B95F5F2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1106" y="5204935"/>
              <a:ext cx="142875" cy="71769"/>
              <a:chOff x="6515" y="8759"/>
              <a:chExt cx="280" cy="141"/>
            </a:xfrm>
          </p:grpSpPr>
          <p:cxnSp>
            <p:nvCxnSpPr>
              <p:cNvPr id="415" name="Line 329">
                <a:extLst>
                  <a:ext uri="{FF2B5EF4-FFF2-40B4-BE49-F238E27FC236}">
                    <a16:creationId xmlns:a16="http://schemas.microsoft.com/office/drawing/2014/main" id="{A6DC8B2D-DD24-C547-ADC4-70D45C04071E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Line 330">
                <a:extLst>
                  <a:ext uri="{FF2B5EF4-FFF2-40B4-BE49-F238E27FC236}">
                    <a16:creationId xmlns:a16="http://schemas.microsoft.com/office/drawing/2014/main" id="{B51A6BB4-F14E-ED49-9A2F-82074A9527D5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CC6EE7F4-F659-7546-A5D4-9F7DBEF7D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07" name="Line 332">
              <a:extLst>
                <a:ext uri="{FF2B5EF4-FFF2-40B4-BE49-F238E27FC236}">
                  <a16:creationId xmlns:a16="http://schemas.microsoft.com/office/drawing/2014/main" id="{9B580335-0382-3841-B71F-E81FE3C47CE1}"/>
                </a:ext>
              </a:extLst>
            </p:cNvPr>
            <p:cNvCxnSpPr/>
            <p:nvPr/>
          </p:nvCxnSpPr>
          <p:spPr bwMode="auto">
            <a:xfrm flipH="1" flipV="1">
              <a:off x="5372861" y="4891010"/>
              <a:ext cx="465455" cy="1689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Line 333">
              <a:extLst>
                <a:ext uri="{FF2B5EF4-FFF2-40B4-BE49-F238E27FC236}">
                  <a16:creationId xmlns:a16="http://schemas.microsoft.com/office/drawing/2014/main" id="{B5FB7371-7A3C-784A-9FE0-25981CB46812}"/>
                </a:ext>
              </a:extLst>
            </p:cNvPr>
            <p:cNvCxnSpPr/>
            <p:nvPr/>
          </p:nvCxnSpPr>
          <p:spPr bwMode="auto">
            <a:xfrm>
              <a:off x="1501901" y="4155680"/>
              <a:ext cx="343090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CF7D793-6B8F-B944-BC12-A8093D89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951" y="4120120"/>
              <a:ext cx="39624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10" name="Line 335">
              <a:extLst>
                <a:ext uri="{FF2B5EF4-FFF2-40B4-BE49-F238E27FC236}">
                  <a16:creationId xmlns:a16="http://schemas.microsoft.com/office/drawing/2014/main" id="{97489502-AB95-244A-A5A6-E2B1248F4131}"/>
                </a:ext>
              </a:extLst>
            </p:cNvPr>
            <p:cNvCxnSpPr/>
            <p:nvPr/>
          </p:nvCxnSpPr>
          <p:spPr bwMode="auto">
            <a:xfrm flipH="1" flipV="1">
              <a:off x="4935981" y="4163300"/>
              <a:ext cx="434340" cy="727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 Box 336">
                  <a:extLst>
                    <a:ext uri="{FF2B5EF4-FFF2-40B4-BE49-F238E27FC236}">
                      <a16:creationId xmlns:a16="http://schemas.microsoft.com/office/drawing/2014/main" id="{95D89859-0E1A-E54E-B87C-3CBBA62C0B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9736" y="5161517"/>
                  <a:ext cx="17690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GB" sz="12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Text Box 336">
                  <a:extLst>
                    <a:ext uri="{FF2B5EF4-FFF2-40B4-BE49-F238E27FC236}">
                      <a16:creationId xmlns:a16="http://schemas.microsoft.com/office/drawing/2014/main" id="{95D89859-0E1A-E54E-B87C-3CBBA62C0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9736" y="5161517"/>
                  <a:ext cx="176908" cy="184666"/>
                </a:xfrm>
                <a:prstGeom prst="rect">
                  <a:avLst/>
                </a:prstGeom>
                <a:blipFill>
                  <a:blip r:embed="rId72"/>
                  <a:stretch>
                    <a:fillRect l="-20000" r="-6667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 Box 337">
                  <a:extLst>
                    <a:ext uri="{FF2B5EF4-FFF2-40B4-BE49-F238E27FC236}">
                      <a16:creationId xmlns:a16="http://schemas.microsoft.com/office/drawing/2014/main" id="{C430A400-2982-4C40-B147-561A4A9A63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4646" y="5161516"/>
                  <a:ext cx="18812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Text Box 337">
                  <a:extLst>
                    <a:ext uri="{FF2B5EF4-FFF2-40B4-BE49-F238E27FC236}">
                      <a16:creationId xmlns:a16="http://schemas.microsoft.com/office/drawing/2014/main" id="{C430A400-2982-4C40-B147-561A4A9A6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44646" y="5161516"/>
                  <a:ext cx="188128" cy="184666"/>
                </a:xfrm>
                <a:prstGeom prst="rect">
                  <a:avLst/>
                </a:prstGeom>
                <a:blipFill>
                  <a:blip r:embed="rId73"/>
                  <a:stretch>
                    <a:fillRect l="-18750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 Box 338">
                  <a:extLst>
                    <a:ext uri="{FF2B5EF4-FFF2-40B4-BE49-F238E27FC236}">
                      <a16:creationId xmlns:a16="http://schemas.microsoft.com/office/drawing/2014/main" id="{5D411E0E-5024-3F43-893D-FF9A94628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3091" y="3883265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 Box 338">
                  <a:extLst>
                    <a:ext uri="{FF2B5EF4-FFF2-40B4-BE49-F238E27FC236}">
                      <a16:creationId xmlns:a16="http://schemas.microsoft.com/office/drawing/2014/main" id="{5D411E0E-5024-3F43-893D-FF9A94628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3091" y="3883265"/>
                  <a:ext cx="200952" cy="184666"/>
                </a:xfrm>
                <a:prstGeom prst="rect">
                  <a:avLst/>
                </a:prstGeom>
                <a:blipFill>
                  <a:blip r:embed="rId74"/>
                  <a:stretch>
                    <a:fillRect l="-17647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Text Box 339">
              <a:extLst>
                <a:ext uri="{FF2B5EF4-FFF2-40B4-BE49-F238E27FC236}">
                  <a16:creationId xmlns:a16="http://schemas.microsoft.com/office/drawing/2014/main" id="{CE1BE475-7DDD-D34D-855A-840CAB717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206" y="4626846"/>
              <a:ext cx="181610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15" name="Text Box 340">
              <a:extLst>
                <a:ext uri="{FF2B5EF4-FFF2-40B4-BE49-F238E27FC236}">
                  <a16:creationId xmlns:a16="http://schemas.microsoft.com/office/drawing/2014/main" id="{C46EFA86-1F9A-9A42-B7F1-35DB331DC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481" y="4588747"/>
              <a:ext cx="60325" cy="178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 Box 341">
                  <a:extLst>
                    <a:ext uri="{FF2B5EF4-FFF2-40B4-BE49-F238E27FC236}">
                      <a16:creationId xmlns:a16="http://schemas.microsoft.com/office/drawing/2014/main" id="{E40362B6-C2FD-DB44-B74B-706CEAF693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2861" y="4617321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Text Box 341">
                  <a:extLst>
                    <a:ext uri="{FF2B5EF4-FFF2-40B4-BE49-F238E27FC236}">
                      <a16:creationId xmlns:a16="http://schemas.microsoft.com/office/drawing/2014/main" id="{E40362B6-C2FD-DB44-B74B-706CEAF69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72861" y="4617321"/>
                  <a:ext cx="186974" cy="184666"/>
                </a:xfrm>
                <a:prstGeom prst="rect">
                  <a:avLst/>
                </a:prstGeom>
                <a:blipFill>
                  <a:blip r:embed="rId75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7" name="Line 342">
              <a:extLst>
                <a:ext uri="{FF2B5EF4-FFF2-40B4-BE49-F238E27FC236}">
                  <a16:creationId xmlns:a16="http://schemas.microsoft.com/office/drawing/2014/main" id="{65D1AC15-B6EE-3C48-B40C-E4225B1D3532}"/>
                </a:ext>
              </a:extLst>
            </p:cNvPr>
            <p:cNvCxnSpPr/>
            <p:nvPr/>
          </p:nvCxnSpPr>
          <p:spPr bwMode="auto">
            <a:xfrm>
              <a:off x="2422016" y="4896090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" name="Group 343">
              <a:extLst>
                <a:ext uri="{FF2B5EF4-FFF2-40B4-BE49-F238E27FC236}">
                  <a16:creationId xmlns:a16="http://schemas.microsoft.com/office/drawing/2014/main" id="{2E1D0208-E061-164C-8ED0-46BC7185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716" y="5146915"/>
              <a:ext cx="231140" cy="230505"/>
              <a:chOff x="6963" y="7993"/>
              <a:chExt cx="454" cy="454"/>
            </a:xfrm>
          </p:grpSpPr>
          <p:sp>
            <p:nvSpPr>
              <p:cNvPr id="413" name="Oval 344">
                <a:extLst>
                  <a:ext uri="{FF2B5EF4-FFF2-40B4-BE49-F238E27FC236}">
                    <a16:creationId xmlns:a16="http://schemas.microsoft.com/office/drawing/2014/main" id="{D9E85B53-FB3D-BB41-932D-60EB7F949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14" name="Line 345">
                <a:extLst>
                  <a:ext uri="{FF2B5EF4-FFF2-40B4-BE49-F238E27FC236}">
                    <a16:creationId xmlns:a16="http://schemas.microsoft.com/office/drawing/2014/main" id="{EC5AB64C-D03F-A74E-B3AE-E2C3853770AC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9" name="Group 346">
              <a:extLst>
                <a:ext uri="{FF2B5EF4-FFF2-40B4-BE49-F238E27FC236}">
                  <a16:creationId xmlns:a16="http://schemas.microsoft.com/office/drawing/2014/main" id="{C9436EF8-7C5F-F649-8798-FEA644288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431" y="5573000"/>
              <a:ext cx="220980" cy="57785"/>
              <a:chOff x="3985" y="4860"/>
              <a:chExt cx="435" cy="113"/>
            </a:xfrm>
          </p:grpSpPr>
          <p:sp>
            <p:nvSpPr>
              <p:cNvPr id="411" name="Rectangle 410" descr="Diagonales larges vers le haut">
                <a:extLst>
                  <a:ext uri="{FF2B5EF4-FFF2-40B4-BE49-F238E27FC236}">
                    <a16:creationId xmlns:a16="http://schemas.microsoft.com/office/drawing/2014/main" id="{0375B5F0-F746-054B-84B2-9E8EB3E09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12" name="Line 348">
                <a:extLst>
                  <a:ext uri="{FF2B5EF4-FFF2-40B4-BE49-F238E27FC236}">
                    <a16:creationId xmlns:a16="http://schemas.microsoft.com/office/drawing/2014/main" id="{58B067B1-FB39-9641-808A-87C1EA129795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 Box 349">
                  <a:extLst>
                    <a:ext uri="{FF2B5EF4-FFF2-40B4-BE49-F238E27FC236}">
                      <a16:creationId xmlns:a16="http://schemas.microsoft.com/office/drawing/2014/main" id="{1C3F8E8B-54DF-7444-97E4-6E6C08D490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7179" y="5261997"/>
                  <a:ext cx="16312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Text Box 349">
                  <a:extLst>
                    <a:ext uri="{FF2B5EF4-FFF2-40B4-BE49-F238E27FC236}">
                      <a16:creationId xmlns:a16="http://schemas.microsoft.com/office/drawing/2014/main" id="{1C3F8E8B-54DF-7444-97E4-6E6C08D49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7179" y="5261997"/>
                  <a:ext cx="163122" cy="184666"/>
                </a:xfrm>
                <a:prstGeom prst="rect">
                  <a:avLst/>
                </a:prstGeom>
                <a:blipFill>
                  <a:blip r:embed="rId76"/>
                  <a:stretch>
                    <a:fillRect l="-30769" r="-7692" b="-312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Group 350">
              <a:extLst>
                <a:ext uri="{FF2B5EF4-FFF2-40B4-BE49-F238E27FC236}">
                  <a16:creationId xmlns:a16="http://schemas.microsoft.com/office/drawing/2014/main" id="{957620F1-BB09-FF42-9684-A3D7FFBEC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841" y="4848465"/>
              <a:ext cx="737870" cy="76200"/>
              <a:chOff x="1779" y="6463"/>
              <a:chExt cx="1452" cy="150"/>
            </a:xfrm>
          </p:grpSpPr>
          <p:cxnSp>
            <p:nvCxnSpPr>
              <p:cNvPr id="409" name="Line 351">
                <a:extLst>
                  <a:ext uri="{FF2B5EF4-FFF2-40B4-BE49-F238E27FC236}">
                    <a16:creationId xmlns:a16="http://schemas.microsoft.com/office/drawing/2014/main" id="{76F9A077-251C-0443-9FFA-10A60C380470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BD8AD5DE-DC05-AE40-A213-75D2B0D94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2" name="Group 353">
              <a:extLst>
                <a:ext uri="{FF2B5EF4-FFF2-40B4-BE49-F238E27FC236}">
                  <a16:creationId xmlns:a16="http://schemas.microsoft.com/office/drawing/2014/main" id="{BA5F2665-BE20-EF4E-ACF9-19BF166B1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131" y="4848465"/>
              <a:ext cx="737870" cy="76200"/>
              <a:chOff x="1779" y="6463"/>
              <a:chExt cx="1452" cy="150"/>
            </a:xfrm>
          </p:grpSpPr>
          <p:cxnSp>
            <p:nvCxnSpPr>
              <p:cNvPr id="407" name="Line 354">
                <a:extLst>
                  <a:ext uri="{FF2B5EF4-FFF2-40B4-BE49-F238E27FC236}">
                    <a16:creationId xmlns:a16="http://schemas.microsoft.com/office/drawing/2014/main" id="{646650DA-0FFB-A141-9139-C2F08FDC06CE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FF052C7-EEAE-7348-9718-CFAE30FDE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23" name="Line 356">
              <a:extLst>
                <a:ext uri="{FF2B5EF4-FFF2-40B4-BE49-F238E27FC236}">
                  <a16:creationId xmlns:a16="http://schemas.microsoft.com/office/drawing/2014/main" id="{55DCA102-DAAD-6547-B17B-1012855D8205}"/>
                </a:ext>
              </a:extLst>
            </p:cNvPr>
            <p:cNvCxnSpPr/>
            <p:nvPr/>
          </p:nvCxnSpPr>
          <p:spPr bwMode="auto">
            <a:xfrm>
              <a:off x="4584826" y="4896090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4" name="Group 357">
              <a:extLst>
                <a:ext uri="{FF2B5EF4-FFF2-40B4-BE49-F238E27FC236}">
                  <a16:creationId xmlns:a16="http://schemas.microsoft.com/office/drawing/2014/main" id="{D586396A-61A2-CD4D-9C4A-CADA0D9F6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161" y="5146915"/>
              <a:ext cx="230505" cy="230505"/>
              <a:chOff x="6963" y="7993"/>
              <a:chExt cx="454" cy="454"/>
            </a:xfrm>
          </p:grpSpPr>
          <p:sp>
            <p:nvSpPr>
              <p:cNvPr id="405" name="Oval 358">
                <a:extLst>
                  <a:ext uri="{FF2B5EF4-FFF2-40B4-BE49-F238E27FC236}">
                    <a16:creationId xmlns:a16="http://schemas.microsoft.com/office/drawing/2014/main" id="{567D6AC1-760B-BC44-BBF7-B1F72A5C9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6" name="Line 359">
                <a:extLst>
                  <a:ext uri="{FF2B5EF4-FFF2-40B4-BE49-F238E27FC236}">
                    <a16:creationId xmlns:a16="http://schemas.microsoft.com/office/drawing/2014/main" id="{39E7E5A5-2739-4A4A-BDE7-0813D0E725C7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5" name="Group 360">
              <a:extLst>
                <a:ext uri="{FF2B5EF4-FFF2-40B4-BE49-F238E27FC236}">
                  <a16:creationId xmlns:a16="http://schemas.microsoft.com/office/drawing/2014/main" id="{4300FCAF-0E6A-B740-B1A0-5C602D0B4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6876" y="5573000"/>
              <a:ext cx="220980" cy="57785"/>
              <a:chOff x="3985" y="4860"/>
              <a:chExt cx="435" cy="113"/>
            </a:xfrm>
          </p:grpSpPr>
          <p:sp>
            <p:nvSpPr>
              <p:cNvPr id="403" name="Rectangle 402" descr="Diagonales larges vers le haut">
                <a:extLst>
                  <a:ext uri="{FF2B5EF4-FFF2-40B4-BE49-F238E27FC236}">
                    <a16:creationId xmlns:a16="http://schemas.microsoft.com/office/drawing/2014/main" id="{8A19A854-6F18-3C4B-A819-C6FDD4CD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4" name="Line 362">
                <a:extLst>
                  <a:ext uri="{FF2B5EF4-FFF2-40B4-BE49-F238E27FC236}">
                    <a16:creationId xmlns:a16="http://schemas.microsoft.com/office/drawing/2014/main" id="{6DC15EA2-F32E-F04D-8359-F06E568FEB62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Text Box 363">
                  <a:extLst>
                    <a:ext uri="{FF2B5EF4-FFF2-40B4-BE49-F238E27FC236}">
                      <a16:creationId xmlns:a16="http://schemas.microsoft.com/office/drawing/2014/main" id="{CE69549B-E8C3-CB47-85D4-0CCCE4AF4A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988" y="5251951"/>
                  <a:ext cx="16671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Text Box 363">
                  <a:extLst>
                    <a:ext uri="{FF2B5EF4-FFF2-40B4-BE49-F238E27FC236}">
                      <a16:creationId xmlns:a16="http://schemas.microsoft.com/office/drawing/2014/main" id="{CE69549B-E8C3-CB47-85D4-0CCCE4AF4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9988" y="5251951"/>
                  <a:ext cx="166712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28571" r="-7143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 Box 364">
                  <a:extLst>
                    <a:ext uri="{FF2B5EF4-FFF2-40B4-BE49-F238E27FC236}">
                      <a16:creationId xmlns:a16="http://schemas.microsoft.com/office/drawing/2014/main" id="{916D65F8-3779-4247-A43D-2633602CDF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2641" y="4631291"/>
                  <a:ext cx="18338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7" name="Text Box 364">
                  <a:extLst>
                    <a:ext uri="{FF2B5EF4-FFF2-40B4-BE49-F238E27FC236}">
                      <a16:creationId xmlns:a16="http://schemas.microsoft.com/office/drawing/2014/main" id="{916D65F8-3779-4247-A43D-2633602CD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2641" y="4631291"/>
                  <a:ext cx="183384" cy="184666"/>
                </a:xfrm>
                <a:prstGeom prst="rect">
                  <a:avLst/>
                </a:prstGeom>
                <a:blipFill>
                  <a:blip r:embed="rId78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 Box 365">
                  <a:extLst>
                    <a:ext uri="{FF2B5EF4-FFF2-40B4-BE49-F238E27FC236}">
                      <a16:creationId xmlns:a16="http://schemas.microsoft.com/office/drawing/2014/main" id="{C13D5113-E47E-8F4E-8EDE-3BFB31DCE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8151" y="4631291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8" name="Text Box 365">
                  <a:extLst>
                    <a:ext uri="{FF2B5EF4-FFF2-40B4-BE49-F238E27FC236}">
                      <a16:creationId xmlns:a16="http://schemas.microsoft.com/office/drawing/2014/main" id="{C13D5113-E47E-8F4E-8EDE-3BFB31DCE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8151" y="4631291"/>
                  <a:ext cx="186974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20000" r="-13333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 Box 366">
                  <a:extLst>
                    <a:ext uri="{FF2B5EF4-FFF2-40B4-BE49-F238E27FC236}">
                      <a16:creationId xmlns:a16="http://schemas.microsoft.com/office/drawing/2014/main" id="{BF4A77F2-DB77-1546-AB47-CB9CEFE434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2145" y="5225728"/>
                  <a:ext cx="16671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9" name="Text Box 366">
                  <a:extLst>
                    <a:ext uri="{FF2B5EF4-FFF2-40B4-BE49-F238E27FC236}">
                      <a16:creationId xmlns:a16="http://schemas.microsoft.com/office/drawing/2014/main" id="{BF4A77F2-DB77-1546-AB47-CB9CEFE43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92145" y="5225728"/>
                  <a:ext cx="166712" cy="184666"/>
                </a:xfrm>
                <a:prstGeom prst="rect">
                  <a:avLst/>
                </a:prstGeom>
                <a:blipFill>
                  <a:blip r:embed="rId80"/>
                  <a:stretch>
                    <a:fillRect l="-28571" r="-14286" b="-37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0" name="Group 367">
              <a:extLst>
                <a:ext uri="{FF2B5EF4-FFF2-40B4-BE49-F238E27FC236}">
                  <a16:creationId xmlns:a16="http://schemas.microsoft.com/office/drawing/2014/main" id="{8C82A1AB-7CCB-1E43-B749-EA2ECF58D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5921" y="5573000"/>
              <a:ext cx="220980" cy="57785"/>
              <a:chOff x="3985" y="4860"/>
              <a:chExt cx="435" cy="113"/>
            </a:xfrm>
          </p:grpSpPr>
          <p:sp>
            <p:nvSpPr>
              <p:cNvPr id="401" name="Rectangle 400" descr="Diagonales larges vers le haut">
                <a:extLst>
                  <a:ext uri="{FF2B5EF4-FFF2-40B4-BE49-F238E27FC236}">
                    <a16:creationId xmlns:a16="http://schemas.microsoft.com/office/drawing/2014/main" id="{25C45227-F063-9842-A62F-BC9E3451B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2" name="Line 369">
                <a:extLst>
                  <a:ext uri="{FF2B5EF4-FFF2-40B4-BE49-F238E27FC236}">
                    <a16:creationId xmlns:a16="http://schemas.microsoft.com/office/drawing/2014/main" id="{9709E398-296D-B146-B49A-F07BB3C5FEB4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31" name="Line 370">
              <a:extLst>
                <a:ext uri="{FF2B5EF4-FFF2-40B4-BE49-F238E27FC236}">
                  <a16:creationId xmlns:a16="http://schemas.microsoft.com/office/drawing/2014/main" id="{D363FFC1-61A4-0A4D-8145-07C9C3543227}"/>
                </a:ext>
              </a:extLst>
            </p:cNvPr>
            <p:cNvCxnSpPr/>
            <p:nvPr/>
          </p:nvCxnSpPr>
          <p:spPr bwMode="auto">
            <a:xfrm>
              <a:off x="5833871" y="5047855"/>
              <a:ext cx="635" cy="528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2" name="Group 371">
              <a:extLst>
                <a:ext uri="{FF2B5EF4-FFF2-40B4-BE49-F238E27FC236}">
                  <a16:creationId xmlns:a16="http://schemas.microsoft.com/office/drawing/2014/main" id="{05EBC2ED-035B-DD49-9DFC-ED4E0BC6B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0206" y="5146915"/>
              <a:ext cx="230505" cy="230505"/>
              <a:chOff x="6963" y="7993"/>
              <a:chExt cx="454" cy="454"/>
            </a:xfrm>
          </p:grpSpPr>
          <p:sp>
            <p:nvSpPr>
              <p:cNvPr id="399" name="Oval 372">
                <a:extLst>
                  <a:ext uri="{FF2B5EF4-FFF2-40B4-BE49-F238E27FC236}">
                    <a16:creationId xmlns:a16="http://schemas.microsoft.com/office/drawing/2014/main" id="{23695014-5AC3-464F-AC78-7C4288FA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0" name="Line 373">
                <a:extLst>
                  <a:ext uri="{FF2B5EF4-FFF2-40B4-BE49-F238E27FC236}">
                    <a16:creationId xmlns:a16="http://schemas.microsoft.com/office/drawing/2014/main" id="{56F85B48-0587-9A45-A070-0A2A1DFADACE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 Box 374">
                  <a:extLst>
                    <a:ext uri="{FF2B5EF4-FFF2-40B4-BE49-F238E27FC236}">
                      <a16:creationId xmlns:a16="http://schemas.microsoft.com/office/drawing/2014/main" id="{00A78A2D-A8FA-CB44-A7C2-457B124CEB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2731" y="4631291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Text Box 374">
                  <a:extLst>
                    <a:ext uri="{FF2B5EF4-FFF2-40B4-BE49-F238E27FC236}">
                      <a16:creationId xmlns:a16="http://schemas.microsoft.com/office/drawing/2014/main" id="{00A78A2D-A8FA-CB44-A7C2-457B124CE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2731" y="4631291"/>
                  <a:ext cx="186974" cy="184666"/>
                </a:xfrm>
                <a:prstGeom prst="rect">
                  <a:avLst/>
                </a:prstGeom>
                <a:blipFill>
                  <a:blip r:embed="rId81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 Box 375">
                  <a:extLst>
                    <a:ext uri="{FF2B5EF4-FFF2-40B4-BE49-F238E27FC236}">
                      <a16:creationId xmlns:a16="http://schemas.microsoft.com/office/drawing/2014/main" id="{03C2E4A9-659F-6B44-956C-A862579991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5936" y="4948156"/>
                  <a:ext cx="18255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4" name="Text Box 375">
                  <a:extLst>
                    <a:ext uri="{FF2B5EF4-FFF2-40B4-BE49-F238E27FC236}">
                      <a16:creationId xmlns:a16="http://schemas.microsoft.com/office/drawing/2014/main" id="{03C2E4A9-659F-6B44-956C-A86257999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5936" y="4948156"/>
                  <a:ext cx="182550" cy="184666"/>
                </a:xfrm>
                <a:prstGeom prst="rect">
                  <a:avLst/>
                </a:prstGeom>
                <a:blipFill>
                  <a:blip r:embed="rId82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Line 376">
              <a:extLst>
                <a:ext uri="{FF2B5EF4-FFF2-40B4-BE49-F238E27FC236}">
                  <a16:creationId xmlns:a16="http://schemas.microsoft.com/office/drawing/2014/main" id="{C5BA007E-C7AD-784C-91CB-AC83B7CF4542}"/>
                </a:ext>
              </a:extLst>
            </p:cNvPr>
            <p:cNvCxnSpPr/>
            <p:nvPr/>
          </p:nvCxnSpPr>
          <p:spPr bwMode="auto">
            <a:xfrm>
              <a:off x="2035301" y="4967845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 Box 377">
                  <a:extLst>
                    <a:ext uri="{FF2B5EF4-FFF2-40B4-BE49-F238E27FC236}">
                      <a16:creationId xmlns:a16="http://schemas.microsoft.com/office/drawing/2014/main" id="{5AEE144D-8ADB-074A-97DD-B42BF902ED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5226" y="4948156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Text Box 377">
                  <a:extLst>
                    <a:ext uri="{FF2B5EF4-FFF2-40B4-BE49-F238E27FC236}">
                      <a16:creationId xmlns:a16="http://schemas.microsoft.com/office/drawing/2014/main" id="{5AEE144D-8ADB-074A-97DD-B42BF902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5226" y="4948156"/>
                  <a:ext cx="186141" cy="184666"/>
                </a:xfrm>
                <a:prstGeom prst="rect">
                  <a:avLst/>
                </a:prstGeom>
                <a:blipFill>
                  <a:blip r:embed="rId83"/>
                  <a:stretch>
                    <a:fillRect l="-187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7" name="Line 378">
              <a:extLst>
                <a:ext uri="{FF2B5EF4-FFF2-40B4-BE49-F238E27FC236}">
                  <a16:creationId xmlns:a16="http://schemas.microsoft.com/office/drawing/2014/main" id="{82682A5B-C399-D343-A956-C0E9BDF64CB2}"/>
                </a:ext>
              </a:extLst>
            </p:cNvPr>
            <p:cNvCxnSpPr/>
            <p:nvPr/>
          </p:nvCxnSpPr>
          <p:spPr bwMode="auto">
            <a:xfrm>
              <a:off x="2698876" y="4967845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 Box 379">
                  <a:extLst>
                    <a:ext uri="{FF2B5EF4-FFF2-40B4-BE49-F238E27FC236}">
                      <a16:creationId xmlns:a16="http://schemas.microsoft.com/office/drawing/2014/main" id="{4CB9414E-186D-6C46-A17D-94650E7472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2866" y="4948156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8" name="Text Box 379">
                  <a:extLst>
                    <a:ext uri="{FF2B5EF4-FFF2-40B4-BE49-F238E27FC236}">
                      <a16:creationId xmlns:a16="http://schemas.microsoft.com/office/drawing/2014/main" id="{4CB9414E-186D-6C46-A17D-94650E747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2866" y="4948156"/>
                  <a:ext cx="186141" cy="184666"/>
                </a:xfrm>
                <a:prstGeom prst="rect">
                  <a:avLst/>
                </a:prstGeom>
                <a:blipFill>
                  <a:blip r:embed="rId84"/>
                  <a:stretch>
                    <a:fillRect l="-1250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Line 380">
              <a:extLst>
                <a:ext uri="{FF2B5EF4-FFF2-40B4-BE49-F238E27FC236}">
                  <a16:creationId xmlns:a16="http://schemas.microsoft.com/office/drawing/2014/main" id="{0935593B-6709-D542-AF9D-D4CF6B39578F}"/>
                </a:ext>
              </a:extLst>
            </p:cNvPr>
            <p:cNvCxnSpPr/>
            <p:nvPr/>
          </p:nvCxnSpPr>
          <p:spPr bwMode="auto">
            <a:xfrm>
              <a:off x="4148581" y="4967845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 Box 381">
                  <a:extLst>
                    <a:ext uri="{FF2B5EF4-FFF2-40B4-BE49-F238E27FC236}">
                      <a16:creationId xmlns:a16="http://schemas.microsoft.com/office/drawing/2014/main" id="{47BE6AF1-EDBF-B94F-A979-A5D8475C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29631" y="4948156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0" name="Text Box 381">
                  <a:extLst>
                    <a:ext uri="{FF2B5EF4-FFF2-40B4-BE49-F238E27FC236}">
                      <a16:creationId xmlns:a16="http://schemas.microsoft.com/office/drawing/2014/main" id="{47BE6AF1-EDBF-B94F-A979-A5D8475C3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9631" y="4948156"/>
                  <a:ext cx="186141" cy="184666"/>
                </a:xfrm>
                <a:prstGeom prst="rect">
                  <a:avLst/>
                </a:prstGeom>
                <a:blipFill>
                  <a:blip r:embed="rId85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1" name="Line 382">
              <a:extLst>
                <a:ext uri="{FF2B5EF4-FFF2-40B4-BE49-F238E27FC236}">
                  <a16:creationId xmlns:a16="http://schemas.microsoft.com/office/drawing/2014/main" id="{8580CCA4-943E-AB4C-B02C-C374446B06F7}"/>
                </a:ext>
              </a:extLst>
            </p:cNvPr>
            <p:cNvCxnSpPr/>
            <p:nvPr/>
          </p:nvCxnSpPr>
          <p:spPr bwMode="auto">
            <a:xfrm>
              <a:off x="4904231" y="4967845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 Box 383">
                  <a:extLst>
                    <a:ext uri="{FF2B5EF4-FFF2-40B4-BE49-F238E27FC236}">
                      <a16:creationId xmlns:a16="http://schemas.microsoft.com/office/drawing/2014/main" id="{7EF67986-BF4D-F142-814E-A04BE859DA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6746" y="4189335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2" name="Text Box 383">
                  <a:extLst>
                    <a:ext uri="{FF2B5EF4-FFF2-40B4-BE49-F238E27FC236}">
                      <a16:creationId xmlns:a16="http://schemas.microsoft.com/office/drawing/2014/main" id="{7EF67986-BF4D-F142-814E-A04BE859D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6746" y="4189335"/>
                  <a:ext cx="186141" cy="184666"/>
                </a:xfrm>
                <a:prstGeom prst="rect">
                  <a:avLst/>
                </a:prstGeom>
                <a:blipFill>
                  <a:blip r:embed="rId86"/>
                  <a:stretch>
                    <a:fillRect l="-20000" r="-6667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Line 384">
              <a:extLst>
                <a:ext uri="{FF2B5EF4-FFF2-40B4-BE49-F238E27FC236}">
                  <a16:creationId xmlns:a16="http://schemas.microsoft.com/office/drawing/2014/main" id="{3A8558EE-C713-2243-8746-E37278C88B65}"/>
                </a:ext>
              </a:extLst>
            </p:cNvPr>
            <p:cNvCxnSpPr/>
            <p:nvPr/>
          </p:nvCxnSpPr>
          <p:spPr bwMode="auto">
            <a:xfrm>
              <a:off x="3442461" y="4239500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4" name="Group 386">
              <a:extLst>
                <a:ext uri="{FF2B5EF4-FFF2-40B4-BE49-F238E27FC236}">
                  <a16:creationId xmlns:a16="http://schemas.microsoft.com/office/drawing/2014/main" id="{A7B79D1C-B327-9A45-A6FE-AF6D8BD23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261" y="4848465"/>
              <a:ext cx="737870" cy="76200"/>
              <a:chOff x="1779" y="6463"/>
              <a:chExt cx="1452" cy="150"/>
            </a:xfrm>
          </p:grpSpPr>
          <p:cxnSp>
            <p:nvCxnSpPr>
              <p:cNvPr id="397" name="Line 387">
                <a:extLst>
                  <a:ext uri="{FF2B5EF4-FFF2-40B4-BE49-F238E27FC236}">
                    <a16:creationId xmlns:a16="http://schemas.microsoft.com/office/drawing/2014/main" id="{6C5FB5A8-4938-244C-A2F1-0B2F6910760C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F7F1AAC-479F-9443-9D37-6A53EC53B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45" name="Line 389">
              <a:extLst>
                <a:ext uri="{FF2B5EF4-FFF2-40B4-BE49-F238E27FC236}">
                  <a16:creationId xmlns:a16="http://schemas.microsoft.com/office/drawing/2014/main" id="{A89757BD-C327-164F-A005-462D91633721}"/>
                </a:ext>
              </a:extLst>
            </p:cNvPr>
            <p:cNvCxnSpPr/>
            <p:nvPr/>
          </p:nvCxnSpPr>
          <p:spPr bwMode="auto">
            <a:xfrm flipV="1">
              <a:off x="3853306" y="4896090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6" name="Group 390">
              <a:extLst>
                <a:ext uri="{FF2B5EF4-FFF2-40B4-BE49-F238E27FC236}">
                  <a16:creationId xmlns:a16="http://schemas.microsoft.com/office/drawing/2014/main" id="{4FFFA24B-8173-2A4E-B356-3948CD7F2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5991" y="5573000"/>
              <a:ext cx="220980" cy="57785"/>
              <a:chOff x="3985" y="4860"/>
              <a:chExt cx="435" cy="113"/>
            </a:xfrm>
          </p:grpSpPr>
          <p:sp>
            <p:nvSpPr>
              <p:cNvPr id="395" name="Rectangle 394" descr="Diagonales larges vers le haut">
                <a:extLst>
                  <a:ext uri="{FF2B5EF4-FFF2-40B4-BE49-F238E27FC236}">
                    <a16:creationId xmlns:a16="http://schemas.microsoft.com/office/drawing/2014/main" id="{6D029F40-13D9-8645-8D2D-A473B68D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96" name="Line 392">
                <a:extLst>
                  <a:ext uri="{FF2B5EF4-FFF2-40B4-BE49-F238E27FC236}">
                    <a16:creationId xmlns:a16="http://schemas.microsoft.com/office/drawing/2014/main" id="{1C11BFFD-F91C-BB45-9BC5-74883329D055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7" name="Group 393">
              <a:extLst>
                <a:ext uri="{FF2B5EF4-FFF2-40B4-BE49-F238E27FC236}">
                  <a16:creationId xmlns:a16="http://schemas.microsoft.com/office/drawing/2014/main" id="{9966F32C-E404-A748-9E06-65583E735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186" y="5204935"/>
              <a:ext cx="142240" cy="71769"/>
              <a:chOff x="6515" y="8759"/>
              <a:chExt cx="280" cy="141"/>
            </a:xfrm>
          </p:grpSpPr>
          <p:cxnSp>
            <p:nvCxnSpPr>
              <p:cNvPr id="392" name="Line 394">
                <a:extLst>
                  <a:ext uri="{FF2B5EF4-FFF2-40B4-BE49-F238E27FC236}">
                    <a16:creationId xmlns:a16="http://schemas.microsoft.com/office/drawing/2014/main" id="{6D57C16A-42BA-B047-BD23-C287D5F0C539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3" name="Line 395">
                <a:extLst>
                  <a:ext uri="{FF2B5EF4-FFF2-40B4-BE49-F238E27FC236}">
                    <a16:creationId xmlns:a16="http://schemas.microsoft.com/office/drawing/2014/main" id="{4F69B446-E850-5B40-A87E-7A58C64D6569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4BF1DB3-AD66-054A-83EA-90B1D72B5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8" name="Group 397">
              <a:extLst>
                <a:ext uri="{FF2B5EF4-FFF2-40B4-BE49-F238E27FC236}">
                  <a16:creationId xmlns:a16="http://schemas.microsoft.com/office/drawing/2014/main" id="{29AC4E28-ACC7-7F42-A20D-21793ADA7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401" y="4848465"/>
              <a:ext cx="737870" cy="76200"/>
              <a:chOff x="1779" y="6463"/>
              <a:chExt cx="1452" cy="150"/>
            </a:xfrm>
          </p:grpSpPr>
          <p:cxnSp>
            <p:nvCxnSpPr>
              <p:cNvPr id="390" name="Line 398">
                <a:extLst>
                  <a:ext uri="{FF2B5EF4-FFF2-40B4-BE49-F238E27FC236}">
                    <a16:creationId xmlns:a16="http://schemas.microsoft.com/office/drawing/2014/main" id="{83746563-B18F-5545-8FED-846B8D7C8D7C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EEAB62F4-90EC-4841-9433-363C8648E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 Box 400">
                  <a:extLst>
                    <a:ext uri="{FF2B5EF4-FFF2-40B4-BE49-F238E27FC236}">
                      <a16:creationId xmlns:a16="http://schemas.microsoft.com/office/drawing/2014/main" id="{717C6F22-01BB-DD44-821E-93772917E9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0866" y="4948156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9" name="Text Box 400">
                  <a:extLst>
                    <a:ext uri="{FF2B5EF4-FFF2-40B4-BE49-F238E27FC236}">
                      <a16:creationId xmlns:a16="http://schemas.microsoft.com/office/drawing/2014/main" id="{717C6F22-01BB-DD44-821E-93772917E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0866" y="4948156"/>
                  <a:ext cx="186141" cy="184666"/>
                </a:xfrm>
                <a:prstGeom prst="rect">
                  <a:avLst/>
                </a:prstGeom>
                <a:blipFill>
                  <a:blip r:embed="rId87"/>
                  <a:stretch>
                    <a:fillRect l="-1250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Line 401">
              <a:extLst>
                <a:ext uri="{FF2B5EF4-FFF2-40B4-BE49-F238E27FC236}">
                  <a16:creationId xmlns:a16="http://schemas.microsoft.com/office/drawing/2014/main" id="{0C58F7A9-92EE-CB4E-82C9-E05ADD5E929A}"/>
                </a:ext>
              </a:extLst>
            </p:cNvPr>
            <p:cNvCxnSpPr/>
            <p:nvPr/>
          </p:nvCxnSpPr>
          <p:spPr bwMode="auto">
            <a:xfrm>
              <a:off x="3386581" y="4967845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1" name="Oval 402">
              <a:extLst>
                <a:ext uri="{FF2B5EF4-FFF2-40B4-BE49-F238E27FC236}">
                  <a16:creationId xmlns:a16="http://schemas.microsoft.com/office/drawing/2014/main" id="{A690A8B0-AE1A-5C49-BBB9-B513358E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681" y="4043920"/>
              <a:ext cx="230505" cy="231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Text Box 403">
              <a:extLst>
                <a:ext uri="{FF2B5EF4-FFF2-40B4-BE49-F238E27FC236}">
                  <a16:creationId xmlns:a16="http://schemas.microsoft.com/office/drawing/2014/main" id="{0678A451-A9F6-B842-A81D-62FF68FA7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331" y="4011875"/>
              <a:ext cx="13589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-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53" name="Text Box 404">
              <a:extLst>
                <a:ext uri="{FF2B5EF4-FFF2-40B4-BE49-F238E27FC236}">
                  <a16:creationId xmlns:a16="http://schemas.microsoft.com/office/drawing/2014/main" id="{472F010E-21F1-7E42-8ADE-ABFCC827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866" y="4072082"/>
              <a:ext cx="189865" cy="14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+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354" name="Group 405">
              <a:extLst>
                <a:ext uri="{FF2B5EF4-FFF2-40B4-BE49-F238E27FC236}">
                  <a16:creationId xmlns:a16="http://schemas.microsoft.com/office/drawing/2014/main" id="{34BEE450-4CA2-1443-B8A2-6F18E1684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221" y="4349355"/>
              <a:ext cx="220980" cy="57785"/>
              <a:chOff x="3985" y="4860"/>
              <a:chExt cx="435" cy="113"/>
            </a:xfrm>
          </p:grpSpPr>
          <p:sp>
            <p:nvSpPr>
              <p:cNvPr id="388" name="Rectangle 387" descr="Diagonales larges vers le haut">
                <a:extLst>
                  <a:ext uri="{FF2B5EF4-FFF2-40B4-BE49-F238E27FC236}">
                    <a16:creationId xmlns:a16="http://schemas.microsoft.com/office/drawing/2014/main" id="{07454855-9AD7-FB46-BF93-93FB5340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89" name="Line 407">
                <a:extLst>
                  <a:ext uri="{FF2B5EF4-FFF2-40B4-BE49-F238E27FC236}">
                    <a16:creationId xmlns:a16="http://schemas.microsoft.com/office/drawing/2014/main" id="{591242CA-C897-3941-9114-B74DB45FDA22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5" name="Line 408">
              <a:extLst>
                <a:ext uri="{FF2B5EF4-FFF2-40B4-BE49-F238E27FC236}">
                  <a16:creationId xmlns:a16="http://schemas.microsoft.com/office/drawing/2014/main" id="{6B7729FA-BC39-AE4A-9EA9-B12B4665EF15}"/>
                </a:ext>
              </a:extLst>
            </p:cNvPr>
            <p:cNvCxnSpPr/>
            <p:nvPr/>
          </p:nvCxnSpPr>
          <p:spPr bwMode="auto">
            <a:xfrm flipV="1">
              <a:off x="1505076" y="4166475"/>
              <a:ext cx="635" cy="172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6" name="Oval 409">
              <a:extLst>
                <a:ext uri="{FF2B5EF4-FFF2-40B4-BE49-F238E27FC236}">
                  <a16:creationId xmlns:a16="http://schemas.microsoft.com/office/drawing/2014/main" id="{D9891E91-3A10-B746-A44B-CE9E867BF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681" y="4775440"/>
              <a:ext cx="230505" cy="231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Text Box 410">
              <a:extLst>
                <a:ext uri="{FF2B5EF4-FFF2-40B4-BE49-F238E27FC236}">
                  <a16:creationId xmlns:a16="http://schemas.microsoft.com/office/drawing/2014/main" id="{06F04CF8-F111-F549-AD46-D95035A4A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331" y="4752403"/>
              <a:ext cx="13589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-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58" name="Text Box 411">
              <a:extLst>
                <a:ext uri="{FF2B5EF4-FFF2-40B4-BE49-F238E27FC236}">
                  <a16:creationId xmlns:a16="http://schemas.microsoft.com/office/drawing/2014/main" id="{F463CF16-2435-6A48-92EE-8AD1165FB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866" y="4812610"/>
              <a:ext cx="189865" cy="14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+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359" name="Group 412">
              <a:extLst>
                <a:ext uri="{FF2B5EF4-FFF2-40B4-BE49-F238E27FC236}">
                  <a16:creationId xmlns:a16="http://schemas.microsoft.com/office/drawing/2014/main" id="{FC68E7A3-901C-A045-B1A0-87F3360F9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221" y="5080875"/>
              <a:ext cx="220980" cy="57785"/>
              <a:chOff x="3985" y="4860"/>
              <a:chExt cx="435" cy="113"/>
            </a:xfrm>
          </p:grpSpPr>
          <p:sp>
            <p:nvSpPr>
              <p:cNvPr id="386" name="Rectangle 385" descr="Diagonales larges vers le haut">
                <a:extLst>
                  <a:ext uri="{FF2B5EF4-FFF2-40B4-BE49-F238E27FC236}">
                    <a16:creationId xmlns:a16="http://schemas.microsoft.com/office/drawing/2014/main" id="{B5B1E835-C153-7F4C-B0B2-877FB103F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87" name="Line 414">
                <a:extLst>
                  <a:ext uri="{FF2B5EF4-FFF2-40B4-BE49-F238E27FC236}">
                    <a16:creationId xmlns:a16="http://schemas.microsoft.com/office/drawing/2014/main" id="{445D592D-D3D7-2D42-9B01-F5C79AF688E6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0" name="Line 415">
              <a:extLst>
                <a:ext uri="{FF2B5EF4-FFF2-40B4-BE49-F238E27FC236}">
                  <a16:creationId xmlns:a16="http://schemas.microsoft.com/office/drawing/2014/main" id="{78E8ACDB-035E-A047-8771-F1FA225FDCB1}"/>
                </a:ext>
              </a:extLst>
            </p:cNvPr>
            <p:cNvCxnSpPr/>
            <p:nvPr/>
          </p:nvCxnSpPr>
          <p:spPr bwMode="auto">
            <a:xfrm flipV="1">
              <a:off x="1505076" y="4897995"/>
              <a:ext cx="635" cy="172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1" name="Arc 416">
              <a:extLst>
                <a:ext uri="{FF2B5EF4-FFF2-40B4-BE49-F238E27FC236}">
                  <a16:creationId xmlns:a16="http://schemas.microsoft.com/office/drawing/2014/main" id="{ABC1CC4E-EC53-7F49-AA27-75D1260E2F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0326" y="4674475"/>
              <a:ext cx="295910" cy="170815"/>
            </a:xfrm>
            <a:custGeom>
              <a:avLst/>
              <a:gdLst>
                <a:gd name="G0" fmla="+- 16697 0 0"/>
                <a:gd name="G1" fmla="+- 21600 0 0"/>
                <a:gd name="G2" fmla="+- 21600 0 0"/>
                <a:gd name="T0" fmla="*/ 0 w 35861"/>
                <a:gd name="T1" fmla="*/ 7897 h 21600"/>
                <a:gd name="T2" fmla="*/ 35861 w 35861"/>
                <a:gd name="T3" fmla="*/ 11635 h 21600"/>
                <a:gd name="T4" fmla="*/ 16697 w 3586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61" h="21600" fill="none" extrusionOk="0">
                  <a:moveTo>
                    <a:pt x="0" y="7897"/>
                  </a:moveTo>
                  <a:cubicBezTo>
                    <a:pt x="4102" y="2897"/>
                    <a:pt x="10229" y="-1"/>
                    <a:pt x="16697" y="0"/>
                  </a:cubicBezTo>
                  <a:cubicBezTo>
                    <a:pt x="24755" y="0"/>
                    <a:pt x="32143" y="4485"/>
                    <a:pt x="35860" y="11635"/>
                  </a:cubicBezTo>
                </a:path>
                <a:path w="35861" h="21600" stroke="0" extrusionOk="0">
                  <a:moveTo>
                    <a:pt x="0" y="7897"/>
                  </a:moveTo>
                  <a:cubicBezTo>
                    <a:pt x="4102" y="2897"/>
                    <a:pt x="10229" y="-1"/>
                    <a:pt x="16697" y="0"/>
                  </a:cubicBezTo>
                  <a:cubicBezTo>
                    <a:pt x="24755" y="0"/>
                    <a:pt x="32143" y="4485"/>
                    <a:pt x="35860" y="11635"/>
                  </a:cubicBezTo>
                  <a:lnTo>
                    <a:pt x="16697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2" name="Group 417">
              <a:extLst>
                <a:ext uri="{FF2B5EF4-FFF2-40B4-BE49-F238E27FC236}">
                  <a16:creationId xmlns:a16="http://schemas.microsoft.com/office/drawing/2014/main" id="{AE5E6999-F8F6-9047-9E1B-C715AC002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751" y="4510645"/>
              <a:ext cx="368300" cy="243205"/>
              <a:chOff x="2572" y="4936"/>
              <a:chExt cx="580" cy="383"/>
            </a:xfrm>
          </p:grpSpPr>
          <p:sp>
            <p:nvSpPr>
              <p:cNvPr id="384" name="Arc 418">
                <a:extLst>
                  <a:ext uri="{FF2B5EF4-FFF2-40B4-BE49-F238E27FC236}">
                    <a16:creationId xmlns:a16="http://schemas.microsoft.com/office/drawing/2014/main" id="{F43D3CAA-3B5C-D24F-9846-B3E1EC44B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Text Box 419">
                <a:extLst>
                  <a:ext uri="{FF2B5EF4-FFF2-40B4-BE49-F238E27FC236}">
                    <a16:creationId xmlns:a16="http://schemas.microsoft.com/office/drawing/2014/main" id="{12E29E45-A970-9C4B-B134-B7C9F9604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3" name="Group 420">
              <a:extLst>
                <a:ext uri="{FF2B5EF4-FFF2-40B4-BE49-F238E27FC236}">
                  <a16:creationId xmlns:a16="http://schemas.microsoft.com/office/drawing/2014/main" id="{4171D9D7-95C6-4745-A871-092D2EF5A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071" y="4510645"/>
              <a:ext cx="368300" cy="243205"/>
              <a:chOff x="2572" y="4936"/>
              <a:chExt cx="580" cy="383"/>
            </a:xfrm>
          </p:grpSpPr>
          <p:sp>
            <p:nvSpPr>
              <p:cNvPr id="382" name="Arc 421">
                <a:extLst>
                  <a:ext uri="{FF2B5EF4-FFF2-40B4-BE49-F238E27FC236}">
                    <a16:creationId xmlns:a16="http://schemas.microsoft.com/office/drawing/2014/main" id="{F1B7D7BF-F839-F24A-B7B3-25296B40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Text Box 422">
                <a:extLst>
                  <a:ext uri="{FF2B5EF4-FFF2-40B4-BE49-F238E27FC236}">
                    <a16:creationId xmlns:a16="http://schemas.microsoft.com/office/drawing/2014/main" id="{E857A624-CCFC-3743-95D7-19F745B07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2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4" name="Group 423">
              <a:extLst>
                <a:ext uri="{FF2B5EF4-FFF2-40B4-BE49-F238E27FC236}">
                  <a16:creationId xmlns:a16="http://schemas.microsoft.com/office/drawing/2014/main" id="{E0BE85D4-9206-B746-A8ED-62F0E9482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1491" y="4510645"/>
              <a:ext cx="368300" cy="243205"/>
              <a:chOff x="2572" y="4936"/>
              <a:chExt cx="580" cy="383"/>
            </a:xfrm>
          </p:grpSpPr>
          <p:sp>
            <p:nvSpPr>
              <p:cNvPr id="380" name="Arc 424">
                <a:extLst>
                  <a:ext uri="{FF2B5EF4-FFF2-40B4-BE49-F238E27FC236}">
                    <a16:creationId xmlns:a16="http://schemas.microsoft.com/office/drawing/2014/main" id="{4946F2F0-1EF1-5F41-996F-E6BAFD4B3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Text Box 425">
                <a:extLst>
                  <a:ext uri="{FF2B5EF4-FFF2-40B4-BE49-F238E27FC236}">
                    <a16:creationId xmlns:a16="http://schemas.microsoft.com/office/drawing/2014/main" id="{43FA7605-7118-F442-BE39-7D06DC89D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3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Group 426">
              <a:extLst>
                <a:ext uri="{FF2B5EF4-FFF2-40B4-BE49-F238E27FC236}">
                  <a16:creationId xmlns:a16="http://schemas.microsoft.com/office/drawing/2014/main" id="{576A2C3C-69C8-F848-AB4F-2C8EDC8B0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011" y="4510645"/>
              <a:ext cx="368300" cy="243205"/>
              <a:chOff x="2572" y="4936"/>
              <a:chExt cx="580" cy="383"/>
            </a:xfrm>
          </p:grpSpPr>
          <p:sp>
            <p:nvSpPr>
              <p:cNvPr id="378" name="Arc 427">
                <a:extLst>
                  <a:ext uri="{FF2B5EF4-FFF2-40B4-BE49-F238E27FC236}">
                    <a16:creationId xmlns:a16="http://schemas.microsoft.com/office/drawing/2014/main" id="{31C8E512-36F3-F34D-8322-A60C997DF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Text Box 428">
                <a:extLst>
                  <a:ext uri="{FF2B5EF4-FFF2-40B4-BE49-F238E27FC236}">
                    <a16:creationId xmlns:a16="http://schemas.microsoft.com/office/drawing/2014/main" id="{1CDDE2EB-B072-3844-A9A7-9AEEF5F8A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4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Group 429">
              <a:extLst>
                <a:ext uri="{FF2B5EF4-FFF2-40B4-BE49-F238E27FC236}">
                  <a16:creationId xmlns:a16="http://schemas.microsoft.com/office/drawing/2014/main" id="{C47C71DB-0488-E14B-A364-069289637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5491" y="4510645"/>
              <a:ext cx="368300" cy="243205"/>
              <a:chOff x="2572" y="4936"/>
              <a:chExt cx="580" cy="383"/>
            </a:xfrm>
          </p:grpSpPr>
          <p:sp>
            <p:nvSpPr>
              <p:cNvPr id="376" name="Arc 430">
                <a:extLst>
                  <a:ext uri="{FF2B5EF4-FFF2-40B4-BE49-F238E27FC236}">
                    <a16:creationId xmlns:a16="http://schemas.microsoft.com/office/drawing/2014/main" id="{360BA923-8DE7-1C4A-A66F-D0B54D577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Text Box 431">
                <a:extLst>
                  <a:ext uri="{FF2B5EF4-FFF2-40B4-BE49-F238E27FC236}">
                    <a16:creationId xmlns:a16="http://schemas.microsoft.com/office/drawing/2014/main" id="{393741DA-1FBE-5744-ABA6-55114677A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32">
                  <a:extLst>
                    <a:ext uri="{FF2B5EF4-FFF2-40B4-BE49-F238E27FC236}">
                      <a16:creationId xmlns:a16="http://schemas.microsoft.com/office/drawing/2014/main" id="{C0AD7440-3FC7-BA46-9901-AEC25055C4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6151" y="4631291"/>
                  <a:ext cx="183319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7" name="Text Box 432">
                  <a:extLst>
                    <a:ext uri="{FF2B5EF4-FFF2-40B4-BE49-F238E27FC236}">
                      <a16:creationId xmlns:a16="http://schemas.microsoft.com/office/drawing/2014/main" id="{C0AD7440-3FC7-BA46-9901-AEC25055C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6151" y="4631291"/>
                  <a:ext cx="183319" cy="184666"/>
                </a:xfrm>
                <a:prstGeom prst="rect">
                  <a:avLst/>
                </a:prstGeom>
                <a:blipFill>
                  <a:blip r:embed="rId88"/>
                  <a:stretch>
                    <a:fillRect l="-20000" r="-6667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Text Box 433">
              <a:extLst>
                <a:ext uri="{FF2B5EF4-FFF2-40B4-BE49-F238E27FC236}">
                  <a16:creationId xmlns:a16="http://schemas.microsoft.com/office/drawing/2014/main" id="{2F34A074-B278-634F-BB65-462244831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626" y="4626846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69" name="Text Box 434">
              <a:extLst>
                <a:ext uri="{FF2B5EF4-FFF2-40B4-BE49-F238E27FC236}">
                  <a16:creationId xmlns:a16="http://schemas.microsoft.com/office/drawing/2014/main" id="{88A060C5-E152-8142-B234-A9EDC4781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666" y="4626846"/>
              <a:ext cx="19113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70" name="Text Box 435">
              <a:extLst>
                <a:ext uri="{FF2B5EF4-FFF2-40B4-BE49-F238E27FC236}">
                  <a16:creationId xmlns:a16="http://schemas.microsoft.com/office/drawing/2014/main" id="{281EB9F5-A1EF-BA48-BCFD-7F924A3F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946" y="4626846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71" name="Text Box 436">
              <a:extLst>
                <a:ext uri="{FF2B5EF4-FFF2-40B4-BE49-F238E27FC236}">
                  <a16:creationId xmlns:a16="http://schemas.microsoft.com/office/drawing/2014/main" id="{A19AA11F-000B-7E40-A297-BE5133928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806" y="4626846"/>
              <a:ext cx="19113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 Box 437">
                  <a:extLst>
                    <a:ext uri="{FF2B5EF4-FFF2-40B4-BE49-F238E27FC236}">
                      <a16:creationId xmlns:a16="http://schemas.microsoft.com/office/drawing/2014/main" id="{E4B3E0F2-404B-524E-A625-B1AFBBACD7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3671" y="4452860"/>
                  <a:ext cx="18069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2" name="Text Box 437">
                  <a:extLst>
                    <a:ext uri="{FF2B5EF4-FFF2-40B4-BE49-F238E27FC236}">
                      <a16:creationId xmlns:a16="http://schemas.microsoft.com/office/drawing/2014/main" id="{E4B3E0F2-404B-524E-A625-B1AFBBACD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3671" y="4452860"/>
                  <a:ext cx="180690" cy="184666"/>
                </a:xfrm>
                <a:prstGeom prst="rect">
                  <a:avLst/>
                </a:prstGeom>
                <a:blipFill>
                  <a:blip r:embed="rId89"/>
                  <a:stretch>
                    <a:fillRect l="-1250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38">
                  <a:extLst>
                    <a:ext uri="{FF2B5EF4-FFF2-40B4-BE49-F238E27FC236}">
                      <a16:creationId xmlns:a16="http://schemas.microsoft.com/office/drawing/2014/main" id="{467A0F47-2412-F642-979F-4FDA2DA14D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3671" y="3721340"/>
                  <a:ext cx="18428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3" name="Text Box 438">
                  <a:extLst>
                    <a:ext uri="{FF2B5EF4-FFF2-40B4-BE49-F238E27FC236}">
                      <a16:creationId xmlns:a16="http://schemas.microsoft.com/office/drawing/2014/main" id="{467A0F47-2412-F642-979F-4FDA2DA14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3671" y="3721340"/>
                  <a:ext cx="184281" cy="184666"/>
                </a:xfrm>
                <a:prstGeom prst="rect">
                  <a:avLst/>
                </a:prstGeom>
                <a:blipFill>
                  <a:blip r:embed="rId90"/>
                  <a:stretch>
                    <a:fillRect l="-12500" r="-6250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 Box 439">
                  <a:extLst>
                    <a:ext uri="{FF2B5EF4-FFF2-40B4-BE49-F238E27FC236}">
                      <a16:creationId xmlns:a16="http://schemas.microsoft.com/office/drawing/2014/main" id="{83CF0C8F-5626-804A-A0D0-C437D4ADCB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3671" y="4261697"/>
                  <a:ext cx="250966" cy="199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4" name="Text Box 439">
                  <a:extLst>
                    <a:ext uri="{FF2B5EF4-FFF2-40B4-BE49-F238E27FC236}">
                      <a16:creationId xmlns:a16="http://schemas.microsoft.com/office/drawing/2014/main" id="{83CF0C8F-5626-804A-A0D0-C437D4A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3671" y="4261697"/>
                  <a:ext cx="250966" cy="199478"/>
                </a:xfrm>
                <a:prstGeom prst="rect">
                  <a:avLst/>
                </a:prstGeom>
                <a:blipFill>
                  <a:blip r:embed="rId91"/>
                  <a:stretch>
                    <a:fillRect l="-9524" r="-4762" b="-1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 Box 443">
                  <a:extLst>
                    <a:ext uri="{FF2B5EF4-FFF2-40B4-BE49-F238E27FC236}">
                      <a16:creationId xmlns:a16="http://schemas.microsoft.com/office/drawing/2014/main" id="{6DD4043C-9FA7-AF41-881A-09A57F5BE8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4334" y="5161516"/>
                  <a:ext cx="18812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5" name="Text Box 443">
                  <a:extLst>
                    <a:ext uri="{FF2B5EF4-FFF2-40B4-BE49-F238E27FC236}">
                      <a16:creationId xmlns:a16="http://schemas.microsoft.com/office/drawing/2014/main" id="{6DD4043C-9FA7-AF41-881A-09A57F5BE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4334" y="5161516"/>
                  <a:ext cx="188128" cy="184666"/>
                </a:xfrm>
                <a:prstGeom prst="rect">
                  <a:avLst/>
                </a:prstGeom>
                <a:blipFill>
                  <a:blip r:embed="rId92"/>
                  <a:stretch>
                    <a:fillRect l="-18750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Text Box 265">
                  <a:extLst>
                    <a:ext uri="{FF2B5EF4-FFF2-40B4-BE49-F238E27FC236}">
                      <a16:creationId xmlns:a16="http://schemas.microsoft.com/office/drawing/2014/main" id="{082867EC-51BD-104A-B819-73279B506C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2793" y="5150090"/>
                  <a:ext cx="21268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1" name="Text Box 265">
                  <a:extLst>
                    <a:ext uri="{FF2B5EF4-FFF2-40B4-BE49-F238E27FC236}">
                      <a16:creationId xmlns:a16="http://schemas.microsoft.com/office/drawing/2014/main" id="{082867EC-51BD-104A-B819-73279B506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2793" y="5150090"/>
                  <a:ext cx="212686" cy="191656"/>
                </a:xfrm>
                <a:prstGeom prst="rect">
                  <a:avLst/>
                </a:prstGeom>
                <a:blipFill>
                  <a:blip r:embed="rId93"/>
                  <a:stretch>
                    <a:fillRect l="-23529" r="-5882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Text Box 265">
                  <a:extLst>
                    <a:ext uri="{FF2B5EF4-FFF2-40B4-BE49-F238E27FC236}">
                      <a16:creationId xmlns:a16="http://schemas.microsoft.com/office/drawing/2014/main" id="{97180476-392A-BB4F-B811-7EFCED8CB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56450" y="5152207"/>
                  <a:ext cx="20755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3" name="Text Box 265">
                  <a:extLst>
                    <a:ext uri="{FF2B5EF4-FFF2-40B4-BE49-F238E27FC236}">
                      <a16:creationId xmlns:a16="http://schemas.microsoft.com/office/drawing/2014/main" id="{97180476-392A-BB4F-B811-7EFCED8CB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6450" y="5152207"/>
                  <a:ext cx="207556" cy="191656"/>
                </a:xfrm>
                <a:prstGeom prst="rect">
                  <a:avLst/>
                </a:prstGeom>
                <a:blipFill>
                  <a:blip r:embed="rId94"/>
                  <a:stretch>
                    <a:fillRect l="-16667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Text Box 265">
                  <a:extLst>
                    <a:ext uri="{FF2B5EF4-FFF2-40B4-BE49-F238E27FC236}">
                      <a16:creationId xmlns:a16="http://schemas.microsoft.com/office/drawing/2014/main" id="{10449FA0-D561-DF42-B90F-515171069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846" y="5160140"/>
                  <a:ext cx="183320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4" name="Text Box 265">
                  <a:extLst>
                    <a:ext uri="{FF2B5EF4-FFF2-40B4-BE49-F238E27FC236}">
                      <a16:creationId xmlns:a16="http://schemas.microsoft.com/office/drawing/2014/main" id="{10449FA0-D561-DF42-B90F-515171069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846" y="5160140"/>
                  <a:ext cx="183320" cy="191656"/>
                </a:xfrm>
                <a:prstGeom prst="rect">
                  <a:avLst/>
                </a:prstGeom>
                <a:blipFill>
                  <a:blip r:embed="rId95"/>
                  <a:stretch>
                    <a:fillRect l="-18750" r="-6250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Text Box 442">
                  <a:extLst>
                    <a:ext uri="{FF2B5EF4-FFF2-40B4-BE49-F238E27FC236}">
                      <a16:creationId xmlns:a16="http://schemas.microsoft.com/office/drawing/2014/main" id="{C75B6F6D-6E26-A648-ACB6-436792690D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4744" y="4657123"/>
                  <a:ext cx="19736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5" name="Text Box 442">
                  <a:extLst>
                    <a:ext uri="{FF2B5EF4-FFF2-40B4-BE49-F238E27FC236}">
                      <a16:creationId xmlns:a16="http://schemas.microsoft.com/office/drawing/2014/main" id="{C75B6F6D-6E26-A648-ACB6-436792690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4744" y="4657123"/>
                  <a:ext cx="197362" cy="184666"/>
                </a:xfrm>
                <a:prstGeom prst="rect">
                  <a:avLst/>
                </a:prstGeom>
                <a:blipFill>
                  <a:blip r:embed="rId96"/>
                  <a:stretch>
                    <a:fillRect l="-1875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Text Box 442">
                  <a:extLst>
                    <a:ext uri="{FF2B5EF4-FFF2-40B4-BE49-F238E27FC236}">
                      <a16:creationId xmlns:a16="http://schemas.microsoft.com/office/drawing/2014/main" id="{FAE173B9-F308-0446-A00A-8A68B64AED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2168" y="4657123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6" name="Text Box 442">
                  <a:extLst>
                    <a:ext uri="{FF2B5EF4-FFF2-40B4-BE49-F238E27FC236}">
                      <a16:creationId xmlns:a16="http://schemas.microsoft.com/office/drawing/2014/main" id="{FAE173B9-F308-0446-A00A-8A68B64AE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2168" y="4657123"/>
                  <a:ext cx="200952" cy="184666"/>
                </a:xfrm>
                <a:prstGeom prst="rect">
                  <a:avLst/>
                </a:prstGeom>
                <a:blipFill>
                  <a:blip r:embed="rId97"/>
                  <a:stretch>
                    <a:fillRect l="-11765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Text Box 442">
                  <a:extLst>
                    <a:ext uri="{FF2B5EF4-FFF2-40B4-BE49-F238E27FC236}">
                      <a16:creationId xmlns:a16="http://schemas.microsoft.com/office/drawing/2014/main" id="{64F57EC6-12BA-464D-8FC9-F0744B9A17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1271" y="4648657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7" name="Text Box 442">
                  <a:extLst>
                    <a:ext uri="{FF2B5EF4-FFF2-40B4-BE49-F238E27FC236}">
                      <a16:creationId xmlns:a16="http://schemas.microsoft.com/office/drawing/2014/main" id="{64F57EC6-12BA-464D-8FC9-F0744B9A1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11271" y="4648657"/>
                  <a:ext cx="200952" cy="184666"/>
                </a:xfrm>
                <a:prstGeom prst="rect">
                  <a:avLst/>
                </a:prstGeom>
                <a:blipFill>
                  <a:blip r:embed="rId98"/>
                  <a:stretch>
                    <a:fillRect l="-18750" r="-6250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Text Box 442">
                  <a:extLst>
                    <a:ext uri="{FF2B5EF4-FFF2-40B4-BE49-F238E27FC236}">
                      <a16:creationId xmlns:a16="http://schemas.microsoft.com/office/drawing/2014/main" id="{C26F9E29-C64A-6D43-975B-311D773218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1271" y="4652890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8" name="Text Box 442">
                  <a:extLst>
                    <a:ext uri="{FF2B5EF4-FFF2-40B4-BE49-F238E27FC236}">
                      <a16:creationId xmlns:a16="http://schemas.microsoft.com/office/drawing/2014/main" id="{C26F9E29-C64A-6D43-975B-311D77321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1271" y="4652890"/>
                  <a:ext cx="200952" cy="184666"/>
                </a:xfrm>
                <a:prstGeom prst="rect">
                  <a:avLst/>
                </a:prstGeom>
                <a:blipFill>
                  <a:blip r:embed="rId99"/>
                  <a:stretch>
                    <a:fillRect l="-11765" r="-5882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Text Box 442">
                  <a:extLst>
                    <a:ext uri="{FF2B5EF4-FFF2-40B4-BE49-F238E27FC236}">
                      <a16:creationId xmlns:a16="http://schemas.microsoft.com/office/drawing/2014/main" id="{E29BBE0B-13E0-5C4B-B92D-AF0E2304CD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5404" y="4657123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9" name="Text Box 442">
                  <a:extLst>
                    <a:ext uri="{FF2B5EF4-FFF2-40B4-BE49-F238E27FC236}">
                      <a16:creationId xmlns:a16="http://schemas.microsoft.com/office/drawing/2014/main" id="{E29BBE0B-13E0-5C4B-B92D-AF0E2304C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5404" y="4657123"/>
                  <a:ext cx="200952" cy="184666"/>
                </a:xfrm>
                <a:prstGeom prst="rect">
                  <a:avLst/>
                </a:prstGeom>
                <a:blipFill>
                  <a:blip r:embed="rId100"/>
                  <a:stretch>
                    <a:fillRect l="-11765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838C3DC-E40E-FA4E-92AF-B3CFD295F15B}"/>
              </a:ext>
            </a:extLst>
          </p:cNvPr>
          <p:cNvGrpSpPr/>
          <p:nvPr/>
        </p:nvGrpSpPr>
        <p:grpSpPr>
          <a:xfrm>
            <a:off x="1417148" y="6572917"/>
            <a:ext cx="4765006" cy="1940560"/>
            <a:chOff x="1417148" y="6572917"/>
            <a:chExt cx="4765006" cy="1940560"/>
          </a:xfrm>
        </p:grpSpPr>
        <p:sp>
          <p:nvSpPr>
            <p:cNvPr id="428" name="Text Box 308">
              <a:extLst>
                <a:ext uri="{FF2B5EF4-FFF2-40B4-BE49-F238E27FC236}">
                  <a16:creationId xmlns:a16="http://schemas.microsoft.com/office/drawing/2014/main" id="{7401CA44-FB0D-2844-B7FC-AB16A9CCB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03" y="7989598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429" name="Group 309">
              <a:extLst>
                <a:ext uri="{FF2B5EF4-FFF2-40B4-BE49-F238E27FC236}">
                  <a16:creationId xmlns:a16="http://schemas.microsoft.com/office/drawing/2014/main" id="{CE8AEA99-7A32-DC42-88AF-20FC38EE6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078" y="6572917"/>
              <a:ext cx="497840" cy="354965"/>
              <a:chOff x="4552" y="3944"/>
              <a:chExt cx="784" cy="559"/>
            </a:xfrm>
          </p:grpSpPr>
          <p:sp>
            <p:nvSpPr>
              <p:cNvPr id="558" name="Arc 310">
                <a:extLst>
                  <a:ext uri="{FF2B5EF4-FFF2-40B4-BE49-F238E27FC236}">
                    <a16:creationId xmlns:a16="http://schemas.microsoft.com/office/drawing/2014/main" id="{038B823C-AA93-3A4F-BD39-A77C844D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4234"/>
                <a:ext cx="784" cy="269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9" name="Text Box 311">
                <a:extLst>
                  <a:ext uri="{FF2B5EF4-FFF2-40B4-BE49-F238E27FC236}">
                    <a16:creationId xmlns:a16="http://schemas.microsoft.com/office/drawing/2014/main" id="{411F3EF6-1896-D14B-9E5F-053D24168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944"/>
                <a:ext cx="30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6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0" name="Arc 312">
              <a:extLst>
                <a:ext uri="{FF2B5EF4-FFF2-40B4-BE49-F238E27FC236}">
                  <a16:creationId xmlns:a16="http://schemas.microsoft.com/office/drawing/2014/main" id="{B5ACE4F7-92B3-3346-8872-97870DC4D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2253" y="6818027"/>
              <a:ext cx="316865" cy="170815"/>
            </a:xfrm>
            <a:custGeom>
              <a:avLst/>
              <a:gdLst>
                <a:gd name="G0" fmla="+- 19251 0 0"/>
                <a:gd name="G1" fmla="+- 21600 0 0"/>
                <a:gd name="G2" fmla="+- 21600 0 0"/>
                <a:gd name="T0" fmla="*/ 0 w 38415"/>
                <a:gd name="T1" fmla="*/ 11804 h 21600"/>
                <a:gd name="T2" fmla="*/ 38415 w 38415"/>
                <a:gd name="T3" fmla="*/ 11635 h 21600"/>
                <a:gd name="T4" fmla="*/ 19251 w 3841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5" h="21600" fill="none" extrusionOk="0">
                  <a:moveTo>
                    <a:pt x="0" y="11804"/>
                  </a:moveTo>
                  <a:cubicBezTo>
                    <a:pt x="3685" y="4561"/>
                    <a:pt x="11124" y="-1"/>
                    <a:pt x="19251" y="0"/>
                  </a:cubicBezTo>
                  <a:cubicBezTo>
                    <a:pt x="27309" y="0"/>
                    <a:pt x="34697" y="4485"/>
                    <a:pt x="38414" y="11635"/>
                  </a:cubicBezTo>
                </a:path>
                <a:path w="38415" h="21600" stroke="0" extrusionOk="0">
                  <a:moveTo>
                    <a:pt x="0" y="11804"/>
                  </a:moveTo>
                  <a:cubicBezTo>
                    <a:pt x="3685" y="4561"/>
                    <a:pt x="11124" y="-1"/>
                    <a:pt x="19251" y="0"/>
                  </a:cubicBezTo>
                  <a:cubicBezTo>
                    <a:pt x="27309" y="0"/>
                    <a:pt x="34697" y="4485"/>
                    <a:pt x="38414" y="11635"/>
                  </a:cubicBezTo>
                  <a:lnTo>
                    <a:pt x="192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1" name="Line 313">
              <a:extLst>
                <a:ext uri="{FF2B5EF4-FFF2-40B4-BE49-F238E27FC236}">
                  <a16:creationId xmlns:a16="http://schemas.microsoft.com/office/drawing/2014/main" id="{5709DD60-961E-A14E-9E74-1076194D9666}"/>
                </a:ext>
              </a:extLst>
            </p:cNvPr>
            <p:cNvCxnSpPr/>
            <p:nvPr/>
          </p:nvCxnSpPr>
          <p:spPr bwMode="auto">
            <a:xfrm flipV="1">
              <a:off x="1521288" y="7774337"/>
              <a:ext cx="913130" cy="6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637D1B0-0D8B-514E-BF7D-A047EAFCD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73" y="7731157"/>
              <a:ext cx="3048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Text Box 315">
                  <a:extLst>
                    <a:ext uri="{FF2B5EF4-FFF2-40B4-BE49-F238E27FC236}">
                      <a16:creationId xmlns:a16="http://schemas.microsoft.com/office/drawing/2014/main" id="{634FF50B-8CF5-874D-8BA3-DD324BF5C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5598" y="7883525"/>
                  <a:ext cx="27033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𝑜𝑤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3" name="Text Box 315">
                  <a:extLst>
                    <a:ext uri="{FF2B5EF4-FFF2-40B4-BE49-F238E27FC236}">
                      <a16:creationId xmlns:a16="http://schemas.microsoft.com/office/drawing/2014/main" id="{634FF50B-8CF5-874D-8BA3-DD324BF5C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598" y="7883525"/>
                  <a:ext cx="270330" cy="184666"/>
                </a:xfrm>
                <a:prstGeom prst="rect">
                  <a:avLst/>
                </a:prstGeom>
                <a:blipFill>
                  <a:blip r:embed="rId101"/>
                  <a:stretch>
                    <a:fillRect l="-9091" b="-1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4" name="Line 316">
              <a:extLst>
                <a:ext uri="{FF2B5EF4-FFF2-40B4-BE49-F238E27FC236}">
                  <a16:creationId xmlns:a16="http://schemas.microsoft.com/office/drawing/2014/main" id="{C1DD676D-5D2D-B643-82B1-FE220C42511F}"/>
                </a:ext>
              </a:extLst>
            </p:cNvPr>
            <p:cNvCxnSpPr/>
            <p:nvPr/>
          </p:nvCxnSpPr>
          <p:spPr bwMode="auto">
            <a:xfrm flipV="1">
              <a:off x="3166573" y="7778782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5" name="Group 317">
              <a:extLst>
                <a:ext uri="{FF2B5EF4-FFF2-40B4-BE49-F238E27FC236}">
                  <a16:creationId xmlns:a16="http://schemas.microsoft.com/office/drawing/2014/main" id="{7CB90DD2-0D35-BA49-B4E1-A9C77F068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258" y="8455692"/>
              <a:ext cx="220980" cy="57785"/>
              <a:chOff x="3985" y="4860"/>
              <a:chExt cx="435" cy="113"/>
            </a:xfrm>
          </p:grpSpPr>
          <p:sp>
            <p:nvSpPr>
              <p:cNvPr id="556" name="Rectangle 555" descr="Diagonales larges vers le haut">
                <a:extLst>
                  <a:ext uri="{FF2B5EF4-FFF2-40B4-BE49-F238E27FC236}">
                    <a16:creationId xmlns:a16="http://schemas.microsoft.com/office/drawing/2014/main" id="{4139618B-B16B-0447-92A1-702F4C1A4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57" name="Line 319">
                <a:extLst>
                  <a:ext uri="{FF2B5EF4-FFF2-40B4-BE49-F238E27FC236}">
                    <a16:creationId xmlns:a16="http://schemas.microsoft.com/office/drawing/2014/main" id="{5BCF5460-5666-4B4D-801E-424F3C676A90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6" name="Group 320">
              <a:extLst>
                <a:ext uri="{FF2B5EF4-FFF2-40B4-BE49-F238E27FC236}">
                  <a16:creationId xmlns:a16="http://schemas.microsoft.com/office/drawing/2014/main" id="{D91FB3D4-6B4E-E449-AEB4-4EBB72421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453" y="8087627"/>
              <a:ext cx="142240" cy="71769"/>
              <a:chOff x="6515" y="8759"/>
              <a:chExt cx="280" cy="141"/>
            </a:xfrm>
          </p:grpSpPr>
          <p:cxnSp>
            <p:nvCxnSpPr>
              <p:cNvPr id="553" name="Line 321">
                <a:extLst>
                  <a:ext uri="{FF2B5EF4-FFF2-40B4-BE49-F238E27FC236}">
                    <a16:creationId xmlns:a16="http://schemas.microsoft.com/office/drawing/2014/main" id="{1AD362FB-1DA2-8F49-BBA0-B06D377455F1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" name="Line 322">
                <a:extLst>
                  <a:ext uri="{FF2B5EF4-FFF2-40B4-BE49-F238E27FC236}">
                    <a16:creationId xmlns:a16="http://schemas.microsoft.com/office/drawing/2014/main" id="{5A04CD63-BF4B-7342-9B10-E0ECEA7E9F8D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4EC0F675-0C66-C14B-8E86-6EBF572C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37" name="Line 324">
              <a:extLst>
                <a:ext uri="{FF2B5EF4-FFF2-40B4-BE49-F238E27FC236}">
                  <a16:creationId xmlns:a16="http://schemas.microsoft.com/office/drawing/2014/main" id="{2031E894-F033-3241-888D-54BFEA0533DC}"/>
                </a:ext>
              </a:extLst>
            </p:cNvPr>
            <p:cNvCxnSpPr/>
            <p:nvPr/>
          </p:nvCxnSpPr>
          <p:spPr bwMode="auto">
            <a:xfrm>
              <a:off x="5394788" y="7778782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8" name="Group 325">
              <a:extLst>
                <a:ext uri="{FF2B5EF4-FFF2-40B4-BE49-F238E27FC236}">
                  <a16:creationId xmlns:a16="http://schemas.microsoft.com/office/drawing/2014/main" id="{7BFC4D52-30F3-214B-A656-626479AE2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7473" y="8455692"/>
              <a:ext cx="220980" cy="57785"/>
              <a:chOff x="3985" y="4860"/>
              <a:chExt cx="435" cy="113"/>
            </a:xfrm>
          </p:grpSpPr>
          <p:sp>
            <p:nvSpPr>
              <p:cNvPr id="551" name="Rectangle 550" descr="Diagonales larges vers le haut">
                <a:extLst>
                  <a:ext uri="{FF2B5EF4-FFF2-40B4-BE49-F238E27FC236}">
                    <a16:creationId xmlns:a16="http://schemas.microsoft.com/office/drawing/2014/main" id="{BA9B16B7-AD89-6D40-903C-0CF3869E3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52" name="Line 327">
                <a:extLst>
                  <a:ext uri="{FF2B5EF4-FFF2-40B4-BE49-F238E27FC236}">
                    <a16:creationId xmlns:a16="http://schemas.microsoft.com/office/drawing/2014/main" id="{3A13336C-BEAE-9843-8BA3-3519A833479D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9" name="Group 328">
              <a:extLst>
                <a:ext uri="{FF2B5EF4-FFF2-40B4-BE49-F238E27FC236}">
                  <a16:creationId xmlns:a16="http://schemas.microsoft.com/office/drawing/2014/main" id="{2838DCED-62F0-1F4E-90C9-433144B33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3033" y="8087627"/>
              <a:ext cx="142875" cy="71769"/>
              <a:chOff x="6515" y="8759"/>
              <a:chExt cx="280" cy="141"/>
            </a:xfrm>
          </p:grpSpPr>
          <p:cxnSp>
            <p:nvCxnSpPr>
              <p:cNvPr id="548" name="Line 329">
                <a:extLst>
                  <a:ext uri="{FF2B5EF4-FFF2-40B4-BE49-F238E27FC236}">
                    <a16:creationId xmlns:a16="http://schemas.microsoft.com/office/drawing/2014/main" id="{18748670-92B3-2B4E-8632-639A7FB64794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9" name="Line 330">
                <a:extLst>
                  <a:ext uri="{FF2B5EF4-FFF2-40B4-BE49-F238E27FC236}">
                    <a16:creationId xmlns:a16="http://schemas.microsoft.com/office/drawing/2014/main" id="{66521287-B622-B943-B87A-1779E965A692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ED15B00-E56C-0248-A261-54E179972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40" name="Line 332">
              <a:extLst>
                <a:ext uri="{FF2B5EF4-FFF2-40B4-BE49-F238E27FC236}">
                  <a16:creationId xmlns:a16="http://schemas.microsoft.com/office/drawing/2014/main" id="{9299DDE6-C766-B440-BB37-7602A161C870}"/>
                </a:ext>
              </a:extLst>
            </p:cNvPr>
            <p:cNvCxnSpPr/>
            <p:nvPr/>
          </p:nvCxnSpPr>
          <p:spPr bwMode="auto">
            <a:xfrm flipH="1" flipV="1">
              <a:off x="5394788" y="7773702"/>
              <a:ext cx="465455" cy="1689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Line 333">
              <a:extLst>
                <a:ext uri="{FF2B5EF4-FFF2-40B4-BE49-F238E27FC236}">
                  <a16:creationId xmlns:a16="http://schemas.microsoft.com/office/drawing/2014/main" id="{42A3603D-3E83-5643-99F5-6C20E0C01A4A}"/>
                </a:ext>
              </a:extLst>
            </p:cNvPr>
            <p:cNvCxnSpPr/>
            <p:nvPr/>
          </p:nvCxnSpPr>
          <p:spPr bwMode="auto">
            <a:xfrm>
              <a:off x="1523828" y="7038372"/>
              <a:ext cx="343090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871152CF-AA9B-D744-9711-D40EC54B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878" y="7002812"/>
              <a:ext cx="39624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43" name="Line 335">
              <a:extLst>
                <a:ext uri="{FF2B5EF4-FFF2-40B4-BE49-F238E27FC236}">
                  <a16:creationId xmlns:a16="http://schemas.microsoft.com/office/drawing/2014/main" id="{8946E3B8-0332-334E-BE24-E3D0BB039933}"/>
                </a:ext>
              </a:extLst>
            </p:cNvPr>
            <p:cNvCxnSpPr/>
            <p:nvPr/>
          </p:nvCxnSpPr>
          <p:spPr bwMode="auto">
            <a:xfrm flipH="1" flipV="1">
              <a:off x="4957908" y="7045992"/>
              <a:ext cx="434340" cy="727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 Box 336">
                  <a:extLst>
                    <a:ext uri="{FF2B5EF4-FFF2-40B4-BE49-F238E27FC236}">
                      <a16:creationId xmlns:a16="http://schemas.microsoft.com/office/drawing/2014/main" id="{A82A706A-F3D1-1F49-A019-53C2C63DE0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742" y="8086533"/>
                  <a:ext cx="17690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fr-FR" sz="1200" b="0" i="1" u="none" strike="noStrike" kern="0" cap="none" spc="0" normalizeH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GB" sz="12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4" name="Text Box 336">
                  <a:extLst>
                    <a:ext uri="{FF2B5EF4-FFF2-40B4-BE49-F238E27FC236}">
                      <a16:creationId xmlns:a16="http://schemas.microsoft.com/office/drawing/2014/main" id="{A82A706A-F3D1-1F49-A019-53C2C63DE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7742" y="8086533"/>
                  <a:ext cx="176908" cy="184666"/>
                </a:xfrm>
                <a:prstGeom prst="rect">
                  <a:avLst/>
                </a:prstGeom>
                <a:blipFill>
                  <a:blip r:embed="rId102"/>
                  <a:stretch>
                    <a:fillRect l="-26667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Text Box 337">
                  <a:extLst>
                    <a:ext uri="{FF2B5EF4-FFF2-40B4-BE49-F238E27FC236}">
                      <a16:creationId xmlns:a16="http://schemas.microsoft.com/office/drawing/2014/main" id="{D411B2B9-4CF3-A04A-A6C4-7D404EB39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8479" y="8106948"/>
                  <a:ext cx="18812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5" name="Text Box 337">
                  <a:extLst>
                    <a:ext uri="{FF2B5EF4-FFF2-40B4-BE49-F238E27FC236}">
                      <a16:creationId xmlns:a16="http://schemas.microsoft.com/office/drawing/2014/main" id="{D411B2B9-4CF3-A04A-A6C4-7D404EB39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8479" y="8106948"/>
                  <a:ext cx="188128" cy="184666"/>
                </a:xfrm>
                <a:prstGeom prst="rect">
                  <a:avLst/>
                </a:prstGeom>
                <a:blipFill>
                  <a:blip r:embed="rId103"/>
                  <a:stretch>
                    <a:fillRect l="-12500" r="-6250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338">
                  <a:extLst>
                    <a:ext uri="{FF2B5EF4-FFF2-40B4-BE49-F238E27FC236}">
                      <a16:creationId xmlns:a16="http://schemas.microsoft.com/office/drawing/2014/main" id="{12DB696C-9D90-1E4A-9598-606ECA92E6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5018" y="6765957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6" name="Text Box 338">
                  <a:extLst>
                    <a:ext uri="{FF2B5EF4-FFF2-40B4-BE49-F238E27FC236}">
                      <a16:creationId xmlns:a16="http://schemas.microsoft.com/office/drawing/2014/main" id="{12DB696C-9D90-1E4A-9598-606ECA92E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5018" y="6765957"/>
                  <a:ext cx="200952" cy="184666"/>
                </a:xfrm>
                <a:prstGeom prst="rect">
                  <a:avLst/>
                </a:prstGeom>
                <a:blipFill>
                  <a:blip r:embed="rId104"/>
                  <a:stretch>
                    <a:fillRect l="-17647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7" name="Text Box 339">
              <a:extLst>
                <a:ext uri="{FF2B5EF4-FFF2-40B4-BE49-F238E27FC236}">
                  <a16:creationId xmlns:a16="http://schemas.microsoft.com/office/drawing/2014/main" id="{2DE82EB1-464E-C24B-B298-6788ACFC1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133" y="7509538"/>
              <a:ext cx="181610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448" name="Text Box 340">
              <a:extLst>
                <a:ext uri="{FF2B5EF4-FFF2-40B4-BE49-F238E27FC236}">
                  <a16:creationId xmlns:a16="http://schemas.microsoft.com/office/drawing/2014/main" id="{D5E60BF7-E8A6-0048-915A-8BE890F0F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408" y="7471439"/>
              <a:ext cx="60325" cy="178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341">
                  <a:extLst>
                    <a:ext uri="{FF2B5EF4-FFF2-40B4-BE49-F238E27FC236}">
                      <a16:creationId xmlns:a16="http://schemas.microsoft.com/office/drawing/2014/main" id="{B7756B12-CABB-734F-846A-EDE9AD0D9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4788" y="7500013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9" name="Text Box 341">
                  <a:extLst>
                    <a:ext uri="{FF2B5EF4-FFF2-40B4-BE49-F238E27FC236}">
                      <a16:creationId xmlns:a16="http://schemas.microsoft.com/office/drawing/2014/main" id="{B7756B12-CABB-734F-846A-EDE9AD0D9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4788" y="7500013"/>
                  <a:ext cx="186974" cy="184666"/>
                </a:xfrm>
                <a:prstGeom prst="rect">
                  <a:avLst/>
                </a:prstGeom>
                <a:blipFill>
                  <a:blip r:embed="rId105"/>
                  <a:stretch>
                    <a:fillRect l="-187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0" name="Line 342">
              <a:extLst>
                <a:ext uri="{FF2B5EF4-FFF2-40B4-BE49-F238E27FC236}">
                  <a16:creationId xmlns:a16="http://schemas.microsoft.com/office/drawing/2014/main" id="{82C8BE69-2738-D546-B07B-6D7E0B1C420B}"/>
                </a:ext>
              </a:extLst>
            </p:cNvPr>
            <p:cNvCxnSpPr/>
            <p:nvPr/>
          </p:nvCxnSpPr>
          <p:spPr bwMode="auto">
            <a:xfrm>
              <a:off x="2443943" y="7778782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1" name="Group 343">
              <a:extLst>
                <a:ext uri="{FF2B5EF4-FFF2-40B4-BE49-F238E27FC236}">
                  <a16:creationId xmlns:a16="http://schemas.microsoft.com/office/drawing/2014/main" id="{D4996430-FEA5-3E43-AAD1-67F9097E8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9643" y="8029607"/>
              <a:ext cx="231140" cy="230505"/>
              <a:chOff x="6963" y="7993"/>
              <a:chExt cx="454" cy="454"/>
            </a:xfrm>
          </p:grpSpPr>
          <p:sp>
            <p:nvSpPr>
              <p:cNvPr id="546" name="Oval 344">
                <a:extLst>
                  <a:ext uri="{FF2B5EF4-FFF2-40B4-BE49-F238E27FC236}">
                    <a16:creationId xmlns:a16="http://schemas.microsoft.com/office/drawing/2014/main" id="{DDE9DC59-36FF-8040-B613-46208D11C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47" name="Line 345">
                <a:extLst>
                  <a:ext uri="{FF2B5EF4-FFF2-40B4-BE49-F238E27FC236}">
                    <a16:creationId xmlns:a16="http://schemas.microsoft.com/office/drawing/2014/main" id="{C7F5A055-907F-B741-855F-A6EFD44E01D1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2" name="Group 346">
              <a:extLst>
                <a:ext uri="{FF2B5EF4-FFF2-40B4-BE49-F238E27FC236}">
                  <a16:creationId xmlns:a16="http://schemas.microsoft.com/office/drawing/2014/main" id="{0D153A7D-FBE1-194A-A451-7B492DFA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358" y="8455692"/>
              <a:ext cx="220980" cy="57785"/>
              <a:chOff x="3985" y="4860"/>
              <a:chExt cx="435" cy="113"/>
            </a:xfrm>
          </p:grpSpPr>
          <p:sp>
            <p:nvSpPr>
              <p:cNvPr id="544" name="Rectangle 543" descr="Diagonales larges vers le haut">
                <a:extLst>
                  <a:ext uri="{FF2B5EF4-FFF2-40B4-BE49-F238E27FC236}">
                    <a16:creationId xmlns:a16="http://schemas.microsoft.com/office/drawing/2014/main" id="{13DFAE22-4B1B-834E-8E3A-371857DB6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45" name="Line 348">
                <a:extLst>
                  <a:ext uri="{FF2B5EF4-FFF2-40B4-BE49-F238E27FC236}">
                    <a16:creationId xmlns:a16="http://schemas.microsoft.com/office/drawing/2014/main" id="{CBC1AA35-A1C7-2D41-87CF-3A1EF003A083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4" name="Group 350">
              <a:extLst>
                <a:ext uri="{FF2B5EF4-FFF2-40B4-BE49-F238E27FC236}">
                  <a16:creationId xmlns:a16="http://schemas.microsoft.com/office/drawing/2014/main" id="{60FF5E0C-6EF0-E046-827C-5C23A71BB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0768" y="7731157"/>
              <a:ext cx="737870" cy="76200"/>
              <a:chOff x="1779" y="6463"/>
              <a:chExt cx="1452" cy="150"/>
            </a:xfrm>
          </p:grpSpPr>
          <p:cxnSp>
            <p:nvCxnSpPr>
              <p:cNvPr id="542" name="Line 351">
                <a:extLst>
                  <a:ext uri="{FF2B5EF4-FFF2-40B4-BE49-F238E27FC236}">
                    <a16:creationId xmlns:a16="http://schemas.microsoft.com/office/drawing/2014/main" id="{0E10243D-19E8-314B-A277-2F1C06909441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76DA8457-E09D-9E4C-88FC-4AB79CC56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5" name="Group 353">
              <a:extLst>
                <a:ext uri="{FF2B5EF4-FFF2-40B4-BE49-F238E27FC236}">
                  <a16:creationId xmlns:a16="http://schemas.microsoft.com/office/drawing/2014/main" id="{202DB94D-0E59-5546-808C-285D0D6B3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4058" y="7731157"/>
              <a:ext cx="737870" cy="76200"/>
              <a:chOff x="1779" y="6463"/>
              <a:chExt cx="1452" cy="150"/>
            </a:xfrm>
          </p:grpSpPr>
          <p:cxnSp>
            <p:nvCxnSpPr>
              <p:cNvPr id="540" name="Line 354">
                <a:extLst>
                  <a:ext uri="{FF2B5EF4-FFF2-40B4-BE49-F238E27FC236}">
                    <a16:creationId xmlns:a16="http://schemas.microsoft.com/office/drawing/2014/main" id="{2A70AE67-2A1E-A146-A868-5822F871687A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09DBA1FA-7E6D-1842-AB1F-56DD6D9D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56" name="Line 356">
              <a:extLst>
                <a:ext uri="{FF2B5EF4-FFF2-40B4-BE49-F238E27FC236}">
                  <a16:creationId xmlns:a16="http://schemas.microsoft.com/office/drawing/2014/main" id="{925AF3E1-2891-DD47-8A0B-0E287B41C4DE}"/>
                </a:ext>
              </a:extLst>
            </p:cNvPr>
            <p:cNvCxnSpPr/>
            <p:nvPr/>
          </p:nvCxnSpPr>
          <p:spPr bwMode="auto">
            <a:xfrm>
              <a:off x="4606753" y="7778782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7" name="Group 357">
              <a:extLst>
                <a:ext uri="{FF2B5EF4-FFF2-40B4-BE49-F238E27FC236}">
                  <a16:creationId xmlns:a16="http://schemas.microsoft.com/office/drawing/2014/main" id="{6023E315-2864-E64D-B8C5-2F7D830CF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088" y="8029607"/>
              <a:ext cx="230505" cy="230505"/>
              <a:chOff x="6963" y="7993"/>
              <a:chExt cx="454" cy="454"/>
            </a:xfrm>
          </p:grpSpPr>
          <p:sp>
            <p:nvSpPr>
              <p:cNvPr id="538" name="Oval 358">
                <a:extLst>
                  <a:ext uri="{FF2B5EF4-FFF2-40B4-BE49-F238E27FC236}">
                    <a16:creationId xmlns:a16="http://schemas.microsoft.com/office/drawing/2014/main" id="{5F6041F3-E867-C340-ABC7-2EC99BEDF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9" name="Line 359">
                <a:extLst>
                  <a:ext uri="{FF2B5EF4-FFF2-40B4-BE49-F238E27FC236}">
                    <a16:creationId xmlns:a16="http://schemas.microsoft.com/office/drawing/2014/main" id="{626BDA7F-211E-704F-87E4-5E75FE9AFE05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8" name="Group 360">
              <a:extLst>
                <a:ext uri="{FF2B5EF4-FFF2-40B4-BE49-F238E27FC236}">
                  <a16:creationId xmlns:a16="http://schemas.microsoft.com/office/drawing/2014/main" id="{D408A6C9-D6A7-514A-922E-EEAE8C288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8803" y="8455692"/>
              <a:ext cx="220980" cy="57785"/>
              <a:chOff x="3985" y="4860"/>
              <a:chExt cx="435" cy="113"/>
            </a:xfrm>
          </p:grpSpPr>
          <p:sp>
            <p:nvSpPr>
              <p:cNvPr id="536" name="Rectangle 535" descr="Diagonales larges vers le haut">
                <a:extLst>
                  <a:ext uri="{FF2B5EF4-FFF2-40B4-BE49-F238E27FC236}">
                    <a16:creationId xmlns:a16="http://schemas.microsoft.com/office/drawing/2014/main" id="{918A5B51-4F3D-6B46-9A39-D2F8B7E6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7" name="Line 362">
                <a:extLst>
                  <a:ext uri="{FF2B5EF4-FFF2-40B4-BE49-F238E27FC236}">
                    <a16:creationId xmlns:a16="http://schemas.microsoft.com/office/drawing/2014/main" id="{20CC2508-0179-6C49-9400-78C3E060EF20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Text Box 364">
                  <a:extLst>
                    <a:ext uri="{FF2B5EF4-FFF2-40B4-BE49-F238E27FC236}">
                      <a16:creationId xmlns:a16="http://schemas.microsoft.com/office/drawing/2014/main" id="{D2A32C3B-866B-3244-B300-CAA9ED893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4568" y="7513983"/>
                  <a:ext cx="18338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0" name="Text Box 364">
                  <a:extLst>
                    <a:ext uri="{FF2B5EF4-FFF2-40B4-BE49-F238E27FC236}">
                      <a16:creationId xmlns:a16="http://schemas.microsoft.com/office/drawing/2014/main" id="{D2A32C3B-866B-3244-B300-CAA9ED893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568" y="7513983"/>
                  <a:ext cx="183384" cy="184666"/>
                </a:xfrm>
                <a:prstGeom prst="rect">
                  <a:avLst/>
                </a:prstGeom>
                <a:blipFill>
                  <a:blip r:embed="rId106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Text Box 365">
                  <a:extLst>
                    <a:ext uri="{FF2B5EF4-FFF2-40B4-BE49-F238E27FC236}">
                      <a16:creationId xmlns:a16="http://schemas.microsoft.com/office/drawing/2014/main" id="{6265C7FB-7A1A-E74E-A7DC-BAF540B7EB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0078" y="7513983"/>
                  <a:ext cx="183319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1" name="Text Box 365">
                  <a:extLst>
                    <a:ext uri="{FF2B5EF4-FFF2-40B4-BE49-F238E27FC236}">
                      <a16:creationId xmlns:a16="http://schemas.microsoft.com/office/drawing/2014/main" id="{6265C7FB-7A1A-E74E-A7DC-BAF540B7E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40078" y="7513983"/>
                  <a:ext cx="183319" cy="184666"/>
                </a:xfrm>
                <a:prstGeom prst="rect">
                  <a:avLst/>
                </a:prstGeom>
                <a:blipFill>
                  <a:blip r:embed="rId107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3" name="Group 367">
              <a:extLst>
                <a:ext uri="{FF2B5EF4-FFF2-40B4-BE49-F238E27FC236}">
                  <a16:creationId xmlns:a16="http://schemas.microsoft.com/office/drawing/2014/main" id="{21ABA602-AE36-1240-A41E-6BD1DC614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7848" y="8455692"/>
              <a:ext cx="220980" cy="57785"/>
              <a:chOff x="3985" y="4860"/>
              <a:chExt cx="435" cy="113"/>
            </a:xfrm>
          </p:grpSpPr>
          <p:sp>
            <p:nvSpPr>
              <p:cNvPr id="534" name="Rectangle 533" descr="Diagonales larges vers le haut">
                <a:extLst>
                  <a:ext uri="{FF2B5EF4-FFF2-40B4-BE49-F238E27FC236}">
                    <a16:creationId xmlns:a16="http://schemas.microsoft.com/office/drawing/2014/main" id="{99220BCE-DB1A-0143-AAA1-15FD64CB1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5" name="Line 369">
                <a:extLst>
                  <a:ext uri="{FF2B5EF4-FFF2-40B4-BE49-F238E27FC236}">
                    <a16:creationId xmlns:a16="http://schemas.microsoft.com/office/drawing/2014/main" id="{D007F191-8875-7846-A753-F38815E4358C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64" name="Line 370">
              <a:extLst>
                <a:ext uri="{FF2B5EF4-FFF2-40B4-BE49-F238E27FC236}">
                  <a16:creationId xmlns:a16="http://schemas.microsoft.com/office/drawing/2014/main" id="{A315D95B-3F00-BD44-99CA-1D22D356FF4C}"/>
                </a:ext>
              </a:extLst>
            </p:cNvPr>
            <p:cNvCxnSpPr/>
            <p:nvPr/>
          </p:nvCxnSpPr>
          <p:spPr bwMode="auto">
            <a:xfrm>
              <a:off x="5855798" y="7930547"/>
              <a:ext cx="635" cy="528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5" name="Group 371">
              <a:extLst>
                <a:ext uri="{FF2B5EF4-FFF2-40B4-BE49-F238E27FC236}">
                  <a16:creationId xmlns:a16="http://schemas.microsoft.com/office/drawing/2014/main" id="{5ACBD1A1-466B-5841-AA1F-D0CBC7B85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2133" y="8029607"/>
              <a:ext cx="230505" cy="230505"/>
              <a:chOff x="6963" y="7993"/>
              <a:chExt cx="454" cy="454"/>
            </a:xfrm>
          </p:grpSpPr>
          <p:sp>
            <p:nvSpPr>
              <p:cNvPr id="532" name="Oval 372">
                <a:extLst>
                  <a:ext uri="{FF2B5EF4-FFF2-40B4-BE49-F238E27FC236}">
                    <a16:creationId xmlns:a16="http://schemas.microsoft.com/office/drawing/2014/main" id="{B343A66E-6AFD-7542-9E23-8267359C8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" y="7993"/>
                <a:ext cx="454" cy="45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3" name="Line 373">
                <a:extLst>
                  <a:ext uri="{FF2B5EF4-FFF2-40B4-BE49-F238E27FC236}">
                    <a16:creationId xmlns:a16="http://schemas.microsoft.com/office/drawing/2014/main" id="{FF33DBBD-32F6-1E4D-9917-117FA29F1296}"/>
                  </a:ext>
                </a:extLst>
              </p:cNvPr>
              <p:cNvCxnSpPr/>
              <p:nvPr/>
            </p:nvCxnSpPr>
            <p:spPr bwMode="auto">
              <a:xfrm flipH="1" flipV="1">
                <a:off x="7184" y="8064"/>
                <a:ext cx="3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Text Box 374">
                  <a:extLst>
                    <a:ext uri="{FF2B5EF4-FFF2-40B4-BE49-F238E27FC236}">
                      <a16:creationId xmlns:a16="http://schemas.microsoft.com/office/drawing/2014/main" id="{5D9C509B-3F2A-3D4E-AE59-D12BD1C81F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4658" y="7513983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6" name="Text Box 374">
                  <a:extLst>
                    <a:ext uri="{FF2B5EF4-FFF2-40B4-BE49-F238E27FC236}">
                      <a16:creationId xmlns:a16="http://schemas.microsoft.com/office/drawing/2014/main" id="{5D9C509B-3F2A-3D4E-AE59-D12BD1C81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84658" y="7513983"/>
                  <a:ext cx="186974" cy="184666"/>
                </a:xfrm>
                <a:prstGeom prst="rect">
                  <a:avLst/>
                </a:prstGeom>
                <a:blipFill>
                  <a:blip r:embed="rId108"/>
                  <a:stretch>
                    <a:fillRect l="-1250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 Box 375">
                  <a:extLst>
                    <a:ext uri="{FF2B5EF4-FFF2-40B4-BE49-F238E27FC236}">
                      <a16:creationId xmlns:a16="http://schemas.microsoft.com/office/drawing/2014/main" id="{4372C976-EF09-5849-BBB9-D7B36051A4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7863" y="7830848"/>
                  <a:ext cx="18255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7" name="Text Box 375">
                  <a:extLst>
                    <a:ext uri="{FF2B5EF4-FFF2-40B4-BE49-F238E27FC236}">
                      <a16:creationId xmlns:a16="http://schemas.microsoft.com/office/drawing/2014/main" id="{4372C976-EF09-5849-BBB9-D7B36051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863" y="7830848"/>
                  <a:ext cx="182550" cy="184666"/>
                </a:xfrm>
                <a:prstGeom prst="rect">
                  <a:avLst/>
                </a:prstGeom>
                <a:blipFill>
                  <a:blip r:embed="rId109"/>
                  <a:stretch>
                    <a:fillRect l="-20000" r="-6667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8" name="Line 376">
              <a:extLst>
                <a:ext uri="{FF2B5EF4-FFF2-40B4-BE49-F238E27FC236}">
                  <a16:creationId xmlns:a16="http://schemas.microsoft.com/office/drawing/2014/main" id="{803CF7D0-4B96-4F4B-8ABA-E81E0BC3460E}"/>
                </a:ext>
              </a:extLst>
            </p:cNvPr>
            <p:cNvCxnSpPr/>
            <p:nvPr/>
          </p:nvCxnSpPr>
          <p:spPr bwMode="auto">
            <a:xfrm>
              <a:off x="2057228" y="7850537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Text Box 377">
                  <a:extLst>
                    <a:ext uri="{FF2B5EF4-FFF2-40B4-BE49-F238E27FC236}">
                      <a16:creationId xmlns:a16="http://schemas.microsoft.com/office/drawing/2014/main" id="{31122408-81E1-224E-AC99-C2273AA67D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7153" y="7830848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9" name="Text Box 377">
                  <a:extLst>
                    <a:ext uri="{FF2B5EF4-FFF2-40B4-BE49-F238E27FC236}">
                      <a16:creationId xmlns:a16="http://schemas.microsoft.com/office/drawing/2014/main" id="{31122408-81E1-224E-AC99-C2273AA67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7153" y="7830848"/>
                  <a:ext cx="186141" cy="184666"/>
                </a:xfrm>
                <a:prstGeom prst="rect">
                  <a:avLst/>
                </a:prstGeom>
                <a:blipFill>
                  <a:blip r:embed="rId110"/>
                  <a:stretch>
                    <a:fillRect l="-20000" r="-6667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0" name="Line 378">
              <a:extLst>
                <a:ext uri="{FF2B5EF4-FFF2-40B4-BE49-F238E27FC236}">
                  <a16:creationId xmlns:a16="http://schemas.microsoft.com/office/drawing/2014/main" id="{A80FB6D7-2A06-0A4B-858A-07D91F63FA4A}"/>
                </a:ext>
              </a:extLst>
            </p:cNvPr>
            <p:cNvCxnSpPr/>
            <p:nvPr/>
          </p:nvCxnSpPr>
          <p:spPr bwMode="auto">
            <a:xfrm>
              <a:off x="2720803" y="7850537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Text Box 379">
                  <a:extLst>
                    <a:ext uri="{FF2B5EF4-FFF2-40B4-BE49-F238E27FC236}">
                      <a16:creationId xmlns:a16="http://schemas.microsoft.com/office/drawing/2014/main" id="{BA281079-2291-A94E-8A25-DE47346106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4793" y="7830848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1" name="Text Box 379">
                  <a:extLst>
                    <a:ext uri="{FF2B5EF4-FFF2-40B4-BE49-F238E27FC236}">
                      <a16:creationId xmlns:a16="http://schemas.microsoft.com/office/drawing/2014/main" id="{BA281079-2291-A94E-8A25-DE4734610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4793" y="7830848"/>
                  <a:ext cx="186141" cy="184666"/>
                </a:xfrm>
                <a:prstGeom prst="rect">
                  <a:avLst/>
                </a:prstGeom>
                <a:blipFill>
                  <a:blip r:embed="rId111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2" name="Line 380">
              <a:extLst>
                <a:ext uri="{FF2B5EF4-FFF2-40B4-BE49-F238E27FC236}">
                  <a16:creationId xmlns:a16="http://schemas.microsoft.com/office/drawing/2014/main" id="{F7BEB313-632B-EB42-9D47-CAE89AFDDAA6}"/>
                </a:ext>
              </a:extLst>
            </p:cNvPr>
            <p:cNvCxnSpPr/>
            <p:nvPr/>
          </p:nvCxnSpPr>
          <p:spPr bwMode="auto">
            <a:xfrm>
              <a:off x="4170508" y="7850537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Text Box 381">
                  <a:extLst>
                    <a:ext uri="{FF2B5EF4-FFF2-40B4-BE49-F238E27FC236}">
                      <a16:creationId xmlns:a16="http://schemas.microsoft.com/office/drawing/2014/main" id="{5B553085-27EF-974E-A18C-B10854581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1558" y="7830848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3" name="Text Box 381">
                  <a:extLst>
                    <a:ext uri="{FF2B5EF4-FFF2-40B4-BE49-F238E27FC236}">
                      <a16:creationId xmlns:a16="http://schemas.microsoft.com/office/drawing/2014/main" id="{5B553085-27EF-974E-A18C-B10854581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1558" y="7830848"/>
                  <a:ext cx="186141" cy="184666"/>
                </a:xfrm>
                <a:prstGeom prst="rect">
                  <a:avLst/>
                </a:prstGeom>
                <a:blipFill>
                  <a:blip r:embed="rId112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4" name="Line 382">
              <a:extLst>
                <a:ext uri="{FF2B5EF4-FFF2-40B4-BE49-F238E27FC236}">
                  <a16:creationId xmlns:a16="http://schemas.microsoft.com/office/drawing/2014/main" id="{3122447B-6B4D-274D-8062-7EF480FEC9D9}"/>
                </a:ext>
              </a:extLst>
            </p:cNvPr>
            <p:cNvCxnSpPr/>
            <p:nvPr/>
          </p:nvCxnSpPr>
          <p:spPr bwMode="auto">
            <a:xfrm>
              <a:off x="4926158" y="7850537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 Box 383">
                  <a:extLst>
                    <a:ext uri="{FF2B5EF4-FFF2-40B4-BE49-F238E27FC236}">
                      <a16:creationId xmlns:a16="http://schemas.microsoft.com/office/drawing/2014/main" id="{7DB62E13-0E13-3340-824D-243BCBB7A4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8673" y="7072027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5" name="Text Box 383">
                  <a:extLst>
                    <a:ext uri="{FF2B5EF4-FFF2-40B4-BE49-F238E27FC236}">
                      <a16:creationId xmlns:a16="http://schemas.microsoft.com/office/drawing/2014/main" id="{7DB62E13-0E13-3340-824D-243BCBB7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8673" y="7072027"/>
                  <a:ext cx="186141" cy="184666"/>
                </a:xfrm>
                <a:prstGeom prst="rect">
                  <a:avLst/>
                </a:prstGeom>
                <a:blipFill>
                  <a:blip r:embed="rId113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6" name="Line 384">
              <a:extLst>
                <a:ext uri="{FF2B5EF4-FFF2-40B4-BE49-F238E27FC236}">
                  <a16:creationId xmlns:a16="http://schemas.microsoft.com/office/drawing/2014/main" id="{321EB9CB-5C03-0042-94B4-8EDC92505050}"/>
                </a:ext>
              </a:extLst>
            </p:cNvPr>
            <p:cNvCxnSpPr/>
            <p:nvPr/>
          </p:nvCxnSpPr>
          <p:spPr bwMode="auto">
            <a:xfrm>
              <a:off x="3464388" y="7122192"/>
              <a:ext cx="17081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7" name="Group 386">
              <a:extLst>
                <a:ext uri="{FF2B5EF4-FFF2-40B4-BE49-F238E27FC236}">
                  <a16:creationId xmlns:a16="http://schemas.microsoft.com/office/drawing/2014/main" id="{42064BF0-E15D-8040-9DE9-36E35F19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4188" y="7731157"/>
              <a:ext cx="737870" cy="76200"/>
              <a:chOff x="1779" y="6463"/>
              <a:chExt cx="1452" cy="150"/>
            </a:xfrm>
          </p:grpSpPr>
          <p:cxnSp>
            <p:nvCxnSpPr>
              <p:cNvPr id="530" name="Line 387">
                <a:extLst>
                  <a:ext uri="{FF2B5EF4-FFF2-40B4-BE49-F238E27FC236}">
                    <a16:creationId xmlns:a16="http://schemas.microsoft.com/office/drawing/2014/main" id="{0682D2F6-5417-D649-ACD8-A8C5BDBE6B06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EE2E3027-68C9-1645-A31D-D7BE1521E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78" name="Line 389">
              <a:extLst>
                <a:ext uri="{FF2B5EF4-FFF2-40B4-BE49-F238E27FC236}">
                  <a16:creationId xmlns:a16="http://schemas.microsoft.com/office/drawing/2014/main" id="{94AA48F8-FD40-4D48-80A3-476E35238188}"/>
                </a:ext>
              </a:extLst>
            </p:cNvPr>
            <p:cNvCxnSpPr/>
            <p:nvPr/>
          </p:nvCxnSpPr>
          <p:spPr bwMode="auto">
            <a:xfrm flipV="1">
              <a:off x="3875233" y="7778782"/>
              <a:ext cx="635" cy="692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9" name="Group 390">
              <a:extLst>
                <a:ext uri="{FF2B5EF4-FFF2-40B4-BE49-F238E27FC236}">
                  <a16:creationId xmlns:a16="http://schemas.microsoft.com/office/drawing/2014/main" id="{20795195-EC28-DC43-B5C4-B17257E9F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918" y="8455692"/>
              <a:ext cx="220980" cy="57785"/>
              <a:chOff x="3985" y="4860"/>
              <a:chExt cx="435" cy="113"/>
            </a:xfrm>
          </p:grpSpPr>
          <p:sp>
            <p:nvSpPr>
              <p:cNvPr id="528" name="Rectangle 527" descr="Diagonales larges vers le haut">
                <a:extLst>
                  <a:ext uri="{FF2B5EF4-FFF2-40B4-BE49-F238E27FC236}">
                    <a16:creationId xmlns:a16="http://schemas.microsoft.com/office/drawing/2014/main" id="{138DF5F7-41C4-B84A-A5F9-B4AF61691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29" name="Line 392">
                <a:extLst>
                  <a:ext uri="{FF2B5EF4-FFF2-40B4-BE49-F238E27FC236}">
                    <a16:creationId xmlns:a16="http://schemas.microsoft.com/office/drawing/2014/main" id="{D8D617D7-9BFB-9E41-87F7-99362C774AF8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80" name="Group 393">
              <a:extLst>
                <a:ext uri="{FF2B5EF4-FFF2-40B4-BE49-F238E27FC236}">
                  <a16:creationId xmlns:a16="http://schemas.microsoft.com/office/drawing/2014/main" id="{BA150711-1D42-A64D-A27E-673BC5D5A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4113" y="8087627"/>
              <a:ext cx="142240" cy="71769"/>
              <a:chOff x="6515" y="8759"/>
              <a:chExt cx="280" cy="141"/>
            </a:xfrm>
          </p:grpSpPr>
          <p:cxnSp>
            <p:nvCxnSpPr>
              <p:cNvPr id="525" name="Line 394">
                <a:extLst>
                  <a:ext uri="{FF2B5EF4-FFF2-40B4-BE49-F238E27FC236}">
                    <a16:creationId xmlns:a16="http://schemas.microsoft.com/office/drawing/2014/main" id="{CF4A6F20-FEFE-C842-978C-C2AAAD1153EB}"/>
                  </a:ext>
                </a:extLst>
              </p:cNvPr>
              <p:cNvCxnSpPr/>
              <p:nvPr/>
            </p:nvCxnSpPr>
            <p:spPr bwMode="auto">
              <a:xfrm>
                <a:off x="6515" y="875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6" name="Line 395">
                <a:extLst>
                  <a:ext uri="{FF2B5EF4-FFF2-40B4-BE49-F238E27FC236}">
                    <a16:creationId xmlns:a16="http://schemas.microsoft.com/office/drawing/2014/main" id="{5AA83B5F-A18C-4446-BABD-116B0F1E2539}"/>
                  </a:ext>
                </a:extLst>
              </p:cNvPr>
              <p:cNvCxnSpPr/>
              <p:nvPr/>
            </p:nvCxnSpPr>
            <p:spPr bwMode="auto">
              <a:xfrm>
                <a:off x="6515" y="8899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2594D86A-38EB-E14F-B1D0-3B62C68D9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" y="8787"/>
                <a:ext cx="280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397">
              <a:extLst>
                <a:ext uri="{FF2B5EF4-FFF2-40B4-BE49-F238E27FC236}">
                  <a16:creationId xmlns:a16="http://schemas.microsoft.com/office/drawing/2014/main" id="{27712969-C4FB-EC44-B2D6-268AC27D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328" y="7731157"/>
              <a:ext cx="737870" cy="76200"/>
              <a:chOff x="1779" y="6463"/>
              <a:chExt cx="1452" cy="150"/>
            </a:xfrm>
          </p:grpSpPr>
          <p:cxnSp>
            <p:nvCxnSpPr>
              <p:cNvPr id="523" name="Line 398">
                <a:extLst>
                  <a:ext uri="{FF2B5EF4-FFF2-40B4-BE49-F238E27FC236}">
                    <a16:creationId xmlns:a16="http://schemas.microsoft.com/office/drawing/2014/main" id="{0685ECD3-7A18-0747-A8BF-317DA0AC0B93}"/>
                  </a:ext>
                </a:extLst>
              </p:cNvPr>
              <p:cNvCxnSpPr/>
              <p:nvPr/>
            </p:nvCxnSpPr>
            <p:spPr bwMode="auto">
              <a:xfrm>
                <a:off x="1779" y="6547"/>
                <a:ext cx="14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C8DD120B-E89A-6E49-BBAA-84A04A123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6463"/>
                <a:ext cx="599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Text Box 400">
                  <a:extLst>
                    <a:ext uri="{FF2B5EF4-FFF2-40B4-BE49-F238E27FC236}">
                      <a16:creationId xmlns:a16="http://schemas.microsoft.com/office/drawing/2014/main" id="{3EEE1045-5D31-D643-83F7-7D1E7E792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2793" y="7830848"/>
                  <a:ext cx="18614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2" name="Text Box 400">
                  <a:extLst>
                    <a:ext uri="{FF2B5EF4-FFF2-40B4-BE49-F238E27FC236}">
                      <a16:creationId xmlns:a16="http://schemas.microsoft.com/office/drawing/2014/main" id="{3EEE1045-5D31-D643-83F7-7D1E7E792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2793" y="7830848"/>
                  <a:ext cx="186141" cy="184666"/>
                </a:xfrm>
                <a:prstGeom prst="rect">
                  <a:avLst/>
                </a:prstGeom>
                <a:blipFill>
                  <a:blip r:embed="rId114"/>
                  <a:stretch>
                    <a:fillRect l="-18750" r="-6250" b="-3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3" name="Line 401">
              <a:extLst>
                <a:ext uri="{FF2B5EF4-FFF2-40B4-BE49-F238E27FC236}">
                  <a16:creationId xmlns:a16="http://schemas.microsoft.com/office/drawing/2014/main" id="{DBD03E36-7C88-A549-8050-DE7C63209512}"/>
                </a:ext>
              </a:extLst>
            </p:cNvPr>
            <p:cNvCxnSpPr/>
            <p:nvPr/>
          </p:nvCxnSpPr>
          <p:spPr bwMode="auto">
            <a:xfrm>
              <a:off x="3408508" y="7850537"/>
              <a:ext cx="17018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4" name="Oval 402">
              <a:extLst>
                <a:ext uri="{FF2B5EF4-FFF2-40B4-BE49-F238E27FC236}">
                  <a16:creationId xmlns:a16="http://schemas.microsoft.com/office/drawing/2014/main" id="{54FB3A97-C00A-0A4E-963D-ADEEB35AA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08" y="6926612"/>
              <a:ext cx="230505" cy="231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Text Box 403">
              <a:extLst>
                <a:ext uri="{FF2B5EF4-FFF2-40B4-BE49-F238E27FC236}">
                  <a16:creationId xmlns:a16="http://schemas.microsoft.com/office/drawing/2014/main" id="{A5F78EEF-626C-4F47-B11A-D004B7909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258" y="6894567"/>
              <a:ext cx="13589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-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486" name="Text Box 404">
              <a:extLst>
                <a:ext uri="{FF2B5EF4-FFF2-40B4-BE49-F238E27FC236}">
                  <a16:creationId xmlns:a16="http://schemas.microsoft.com/office/drawing/2014/main" id="{5C019D8E-381C-4F46-9739-49AE82175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793" y="6954774"/>
              <a:ext cx="189865" cy="14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+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487" name="Group 405">
              <a:extLst>
                <a:ext uri="{FF2B5EF4-FFF2-40B4-BE49-F238E27FC236}">
                  <a16:creationId xmlns:a16="http://schemas.microsoft.com/office/drawing/2014/main" id="{66A6E88A-1A37-4B4C-A9D6-5DC73FEBB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7148" y="7232047"/>
              <a:ext cx="220980" cy="57785"/>
              <a:chOff x="3985" y="4860"/>
              <a:chExt cx="435" cy="113"/>
            </a:xfrm>
          </p:grpSpPr>
          <p:sp>
            <p:nvSpPr>
              <p:cNvPr id="521" name="Rectangle 520" descr="Diagonales larges vers le haut">
                <a:extLst>
                  <a:ext uri="{FF2B5EF4-FFF2-40B4-BE49-F238E27FC236}">
                    <a16:creationId xmlns:a16="http://schemas.microsoft.com/office/drawing/2014/main" id="{E83341D9-5147-B144-B2A7-06B8B84C9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22" name="Line 407">
                <a:extLst>
                  <a:ext uri="{FF2B5EF4-FFF2-40B4-BE49-F238E27FC236}">
                    <a16:creationId xmlns:a16="http://schemas.microsoft.com/office/drawing/2014/main" id="{BF96F406-C26C-544A-8610-EC811A7FE75D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88" name="Line 408">
              <a:extLst>
                <a:ext uri="{FF2B5EF4-FFF2-40B4-BE49-F238E27FC236}">
                  <a16:creationId xmlns:a16="http://schemas.microsoft.com/office/drawing/2014/main" id="{09C80B13-BBBD-124D-8BB4-32516784BFCB}"/>
                </a:ext>
              </a:extLst>
            </p:cNvPr>
            <p:cNvCxnSpPr/>
            <p:nvPr/>
          </p:nvCxnSpPr>
          <p:spPr bwMode="auto">
            <a:xfrm flipV="1">
              <a:off x="1527003" y="7049167"/>
              <a:ext cx="635" cy="172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9" name="Oval 409">
              <a:extLst>
                <a:ext uri="{FF2B5EF4-FFF2-40B4-BE49-F238E27FC236}">
                  <a16:creationId xmlns:a16="http://schemas.microsoft.com/office/drawing/2014/main" id="{0F5FF3D3-4F6B-0047-A427-42F90EE6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08" y="7658132"/>
              <a:ext cx="230505" cy="231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Text Box 410">
              <a:extLst>
                <a:ext uri="{FF2B5EF4-FFF2-40B4-BE49-F238E27FC236}">
                  <a16:creationId xmlns:a16="http://schemas.microsoft.com/office/drawing/2014/main" id="{D1AA38B8-AA0A-344C-8A32-F475399D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258" y="7635095"/>
              <a:ext cx="13589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-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491" name="Text Box 411">
              <a:extLst>
                <a:ext uri="{FF2B5EF4-FFF2-40B4-BE49-F238E27FC236}">
                  <a16:creationId xmlns:a16="http://schemas.microsoft.com/office/drawing/2014/main" id="{BE5C4CE9-A965-0A4E-B895-E7CF79A0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793" y="7695302"/>
              <a:ext cx="189865" cy="14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+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492" name="Group 412">
              <a:extLst>
                <a:ext uri="{FF2B5EF4-FFF2-40B4-BE49-F238E27FC236}">
                  <a16:creationId xmlns:a16="http://schemas.microsoft.com/office/drawing/2014/main" id="{9A2FD3A4-B248-634F-81AF-74B9D4E8C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7148" y="7963567"/>
              <a:ext cx="220980" cy="57785"/>
              <a:chOff x="3985" y="4860"/>
              <a:chExt cx="435" cy="113"/>
            </a:xfrm>
          </p:grpSpPr>
          <p:sp>
            <p:nvSpPr>
              <p:cNvPr id="519" name="Rectangle 518" descr="Diagonales larges vers le haut">
                <a:extLst>
                  <a:ext uri="{FF2B5EF4-FFF2-40B4-BE49-F238E27FC236}">
                    <a16:creationId xmlns:a16="http://schemas.microsoft.com/office/drawing/2014/main" id="{4DB4B366-6D33-654B-B652-69B3147D0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4860"/>
                <a:ext cx="435" cy="113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20" name="Line 414">
                <a:extLst>
                  <a:ext uri="{FF2B5EF4-FFF2-40B4-BE49-F238E27FC236}">
                    <a16:creationId xmlns:a16="http://schemas.microsoft.com/office/drawing/2014/main" id="{A8FD7C8E-307F-F045-B1E6-0E4FBF5AA6C4}"/>
                  </a:ext>
                </a:extLst>
              </p:cNvPr>
              <p:cNvCxnSpPr/>
              <p:nvPr/>
            </p:nvCxnSpPr>
            <p:spPr bwMode="auto">
              <a:xfrm>
                <a:off x="4015" y="4860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3" name="Line 415">
              <a:extLst>
                <a:ext uri="{FF2B5EF4-FFF2-40B4-BE49-F238E27FC236}">
                  <a16:creationId xmlns:a16="http://schemas.microsoft.com/office/drawing/2014/main" id="{57173619-08D1-474E-A42C-8A7F1657775D}"/>
                </a:ext>
              </a:extLst>
            </p:cNvPr>
            <p:cNvCxnSpPr/>
            <p:nvPr/>
          </p:nvCxnSpPr>
          <p:spPr bwMode="auto">
            <a:xfrm flipV="1">
              <a:off x="1527003" y="7780687"/>
              <a:ext cx="635" cy="172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4" name="Arc 416">
              <a:extLst>
                <a:ext uri="{FF2B5EF4-FFF2-40B4-BE49-F238E27FC236}">
                  <a16:creationId xmlns:a16="http://schemas.microsoft.com/office/drawing/2014/main" id="{1E848AF9-DFBB-5F4F-98B6-275617BABD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2253" y="7557167"/>
              <a:ext cx="295910" cy="170815"/>
            </a:xfrm>
            <a:custGeom>
              <a:avLst/>
              <a:gdLst>
                <a:gd name="G0" fmla="+- 16697 0 0"/>
                <a:gd name="G1" fmla="+- 21600 0 0"/>
                <a:gd name="G2" fmla="+- 21600 0 0"/>
                <a:gd name="T0" fmla="*/ 0 w 35861"/>
                <a:gd name="T1" fmla="*/ 7897 h 21600"/>
                <a:gd name="T2" fmla="*/ 35861 w 35861"/>
                <a:gd name="T3" fmla="*/ 11635 h 21600"/>
                <a:gd name="T4" fmla="*/ 16697 w 3586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61" h="21600" fill="none" extrusionOk="0">
                  <a:moveTo>
                    <a:pt x="0" y="7897"/>
                  </a:moveTo>
                  <a:cubicBezTo>
                    <a:pt x="4102" y="2897"/>
                    <a:pt x="10229" y="-1"/>
                    <a:pt x="16697" y="0"/>
                  </a:cubicBezTo>
                  <a:cubicBezTo>
                    <a:pt x="24755" y="0"/>
                    <a:pt x="32143" y="4485"/>
                    <a:pt x="35860" y="11635"/>
                  </a:cubicBezTo>
                </a:path>
                <a:path w="35861" h="21600" stroke="0" extrusionOk="0">
                  <a:moveTo>
                    <a:pt x="0" y="7897"/>
                  </a:moveTo>
                  <a:cubicBezTo>
                    <a:pt x="4102" y="2897"/>
                    <a:pt x="10229" y="-1"/>
                    <a:pt x="16697" y="0"/>
                  </a:cubicBezTo>
                  <a:cubicBezTo>
                    <a:pt x="24755" y="0"/>
                    <a:pt x="32143" y="4485"/>
                    <a:pt x="35860" y="11635"/>
                  </a:cubicBezTo>
                  <a:lnTo>
                    <a:pt x="16697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5" name="Group 417">
              <a:extLst>
                <a:ext uri="{FF2B5EF4-FFF2-40B4-BE49-F238E27FC236}">
                  <a16:creationId xmlns:a16="http://schemas.microsoft.com/office/drawing/2014/main" id="{1AD77E99-097E-F34F-A4D7-92A1165EE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4678" y="7393337"/>
              <a:ext cx="368300" cy="243205"/>
              <a:chOff x="2572" y="4936"/>
              <a:chExt cx="580" cy="383"/>
            </a:xfrm>
          </p:grpSpPr>
          <p:sp>
            <p:nvSpPr>
              <p:cNvPr id="517" name="Arc 418">
                <a:extLst>
                  <a:ext uri="{FF2B5EF4-FFF2-40B4-BE49-F238E27FC236}">
                    <a16:creationId xmlns:a16="http://schemas.microsoft.com/office/drawing/2014/main" id="{E94171A1-6B18-2440-8EE7-37867284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Text Box 419">
                <a:extLst>
                  <a:ext uri="{FF2B5EF4-FFF2-40B4-BE49-F238E27FC236}">
                    <a16:creationId xmlns:a16="http://schemas.microsoft.com/office/drawing/2014/main" id="{49852986-5537-2541-B910-D15DBED66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6" name="Group 420">
              <a:extLst>
                <a:ext uri="{FF2B5EF4-FFF2-40B4-BE49-F238E27FC236}">
                  <a16:creationId xmlns:a16="http://schemas.microsoft.com/office/drawing/2014/main" id="{B51C0214-EFC7-A143-A09B-CC6894C84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998" y="7393337"/>
              <a:ext cx="368300" cy="243205"/>
              <a:chOff x="2572" y="4936"/>
              <a:chExt cx="580" cy="383"/>
            </a:xfrm>
          </p:grpSpPr>
          <p:sp>
            <p:nvSpPr>
              <p:cNvPr id="515" name="Arc 421">
                <a:extLst>
                  <a:ext uri="{FF2B5EF4-FFF2-40B4-BE49-F238E27FC236}">
                    <a16:creationId xmlns:a16="http://schemas.microsoft.com/office/drawing/2014/main" id="{BB4592E5-496D-D748-8414-4226D7B8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Text Box 422">
                <a:extLst>
                  <a:ext uri="{FF2B5EF4-FFF2-40B4-BE49-F238E27FC236}">
                    <a16:creationId xmlns:a16="http://schemas.microsoft.com/office/drawing/2014/main" id="{61EDA79D-DD8E-7041-99D2-D3A4D6F97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2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7" name="Group 423">
              <a:extLst>
                <a:ext uri="{FF2B5EF4-FFF2-40B4-BE49-F238E27FC236}">
                  <a16:creationId xmlns:a16="http://schemas.microsoft.com/office/drawing/2014/main" id="{1B4D0FD6-ACA1-444E-800A-6A89EB983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418" y="7393337"/>
              <a:ext cx="368300" cy="243205"/>
              <a:chOff x="2572" y="4936"/>
              <a:chExt cx="580" cy="383"/>
            </a:xfrm>
          </p:grpSpPr>
          <p:sp>
            <p:nvSpPr>
              <p:cNvPr id="513" name="Arc 424">
                <a:extLst>
                  <a:ext uri="{FF2B5EF4-FFF2-40B4-BE49-F238E27FC236}">
                    <a16:creationId xmlns:a16="http://schemas.microsoft.com/office/drawing/2014/main" id="{40263087-A59A-A841-B2EB-A18413F5F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Text Box 425">
                <a:extLst>
                  <a:ext uri="{FF2B5EF4-FFF2-40B4-BE49-F238E27FC236}">
                    <a16:creationId xmlns:a16="http://schemas.microsoft.com/office/drawing/2014/main" id="{83DF429D-F6D2-FC4B-A07C-1B249F454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3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8" name="Group 426">
              <a:extLst>
                <a:ext uri="{FF2B5EF4-FFF2-40B4-BE49-F238E27FC236}">
                  <a16:creationId xmlns:a16="http://schemas.microsoft.com/office/drawing/2014/main" id="{9E26D037-8FFC-8847-8EC1-31E4CE4B3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4938" y="7393337"/>
              <a:ext cx="368300" cy="243205"/>
              <a:chOff x="2572" y="4936"/>
              <a:chExt cx="580" cy="383"/>
            </a:xfrm>
          </p:grpSpPr>
          <p:sp>
            <p:nvSpPr>
              <p:cNvPr id="511" name="Arc 427">
                <a:extLst>
                  <a:ext uri="{FF2B5EF4-FFF2-40B4-BE49-F238E27FC236}">
                    <a16:creationId xmlns:a16="http://schemas.microsoft.com/office/drawing/2014/main" id="{DAD274DC-E483-BE48-9B6A-C7664221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Text Box 428">
                <a:extLst>
                  <a:ext uri="{FF2B5EF4-FFF2-40B4-BE49-F238E27FC236}">
                    <a16:creationId xmlns:a16="http://schemas.microsoft.com/office/drawing/2014/main" id="{506DC24F-309F-D342-A3AC-BD049B655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4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9" name="Group 429">
              <a:extLst>
                <a:ext uri="{FF2B5EF4-FFF2-40B4-BE49-F238E27FC236}">
                  <a16:creationId xmlns:a16="http://schemas.microsoft.com/office/drawing/2014/main" id="{09EC80FD-3849-9943-84B0-FD432DB14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418" y="7393337"/>
              <a:ext cx="368300" cy="243205"/>
              <a:chOff x="2572" y="4936"/>
              <a:chExt cx="580" cy="383"/>
            </a:xfrm>
          </p:grpSpPr>
          <p:sp>
            <p:nvSpPr>
              <p:cNvPr id="509" name="Arc 430">
                <a:extLst>
                  <a:ext uri="{FF2B5EF4-FFF2-40B4-BE49-F238E27FC236}">
                    <a16:creationId xmlns:a16="http://schemas.microsoft.com/office/drawing/2014/main" id="{C77CE49A-492A-1D40-9A67-040FDC2D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5093"/>
                <a:ext cx="580" cy="226"/>
              </a:xfrm>
              <a:custGeom>
                <a:avLst/>
                <a:gdLst>
                  <a:gd name="G0" fmla="+- 19251 0 0"/>
                  <a:gd name="G1" fmla="+- 21600 0 0"/>
                  <a:gd name="G2" fmla="+- 21600 0 0"/>
                  <a:gd name="T0" fmla="*/ 0 w 40331"/>
                  <a:gd name="T1" fmla="*/ 11804 h 21600"/>
                  <a:gd name="T2" fmla="*/ 40331 w 40331"/>
                  <a:gd name="T3" fmla="*/ 16887 h 21600"/>
                  <a:gd name="T4" fmla="*/ 19251 w 403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331" h="21600" fill="none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</a:path>
                  <a:path w="40331" h="21600" stroke="0" extrusionOk="0">
                    <a:moveTo>
                      <a:pt x="0" y="11804"/>
                    </a:moveTo>
                    <a:cubicBezTo>
                      <a:pt x="3685" y="4561"/>
                      <a:pt x="11124" y="-1"/>
                      <a:pt x="19251" y="0"/>
                    </a:cubicBezTo>
                    <a:cubicBezTo>
                      <a:pt x="29364" y="0"/>
                      <a:pt x="38123" y="7017"/>
                      <a:pt x="40330" y="16887"/>
                    </a:cubicBezTo>
                    <a:lnTo>
                      <a:pt x="19251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Text Box 431">
                <a:extLst>
                  <a:ext uri="{FF2B5EF4-FFF2-40B4-BE49-F238E27FC236}">
                    <a16:creationId xmlns:a16="http://schemas.microsoft.com/office/drawing/2014/main" id="{A096B0CD-7132-F24E-8873-662FA8799F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4936"/>
                <a:ext cx="226" cy="2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</a:t>
                </a:r>
                <a:r>
                  <a:rPr kumimoji="0" lang="en-GB" sz="1200" b="0" i="0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Text Box 432">
                  <a:extLst>
                    <a:ext uri="{FF2B5EF4-FFF2-40B4-BE49-F238E27FC236}">
                      <a16:creationId xmlns:a16="http://schemas.microsoft.com/office/drawing/2014/main" id="{7831C0D1-FD0A-7749-89C2-C58BDFD2B4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8078" y="7513983"/>
                  <a:ext cx="186974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0" name="Text Box 432">
                  <a:extLst>
                    <a:ext uri="{FF2B5EF4-FFF2-40B4-BE49-F238E27FC236}">
                      <a16:creationId xmlns:a16="http://schemas.microsoft.com/office/drawing/2014/main" id="{7831C0D1-FD0A-7749-89C2-C58BDFD2B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78078" y="7513983"/>
                  <a:ext cx="186974" cy="184666"/>
                </a:xfrm>
                <a:prstGeom prst="rect">
                  <a:avLst/>
                </a:prstGeom>
                <a:blipFill>
                  <a:blip r:embed="rId115"/>
                  <a:stretch>
                    <a:fillRect l="-1250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" name="Text Box 433">
              <a:extLst>
                <a:ext uri="{FF2B5EF4-FFF2-40B4-BE49-F238E27FC236}">
                  <a16:creationId xmlns:a16="http://schemas.microsoft.com/office/drawing/2014/main" id="{D4D84F26-B23E-A144-AFF7-8237B53C8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553" y="7509538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502" name="Text Box 434">
              <a:extLst>
                <a:ext uri="{FF2B5EF4-FFF2-40B4-BE49-F238E27FC236}">
                  <a16:creationId xmlns:a16="http://schemas.microsoft.com/office/drawing/2014/main" id="{EABF918B-63F6-A447-8BF2-7B4A22644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593" y="7509538"/>
              <a:ext cx="19113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503" name="Text Box 435">
              <a:extLst>
                <a:ext uri="{FF2B5EF4-FFF2-40B4-BE49-F238E27FC236}">
                  <a16:creationId xmlns:a16="http://schemas.microsoft.com/office/drawing/2014/main" id="{E863FC1D-BC3C-CA49-A28B-5399B89A5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873" y="7509538"/>
              <a:ext cx="191135" cy="21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504" name="Text Box 436">
              <a:extLst>
                <a:ext uri="{FF2B5EF4-FFF2-40B4-BE49-F238E27FC236}">
                  <a16:creationId xmlns:a16="http://schemas.microsoft.com/office/drawing/2014/main" id="{76BCF98B-FAE6-4C4F-9BD9-9C6CE44FD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33" y="7509538"/>
              <a:ext cx="19113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 Box 437">
                  <a:extLst>
                    <a:ext uri="{FF2B5EF4-FFF2-40B4-BE49-F238E27FC236}">
                      <a16:creationId xmlns:a16="http://schemas.microsoft.com/office/drawing/2014/main" id="{637ADE87-314F-FC42-8BBB-285EB26773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5598" y="7335552"/>
                  <a:ext cx="180690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5" name="Text Box 437">
                  <a:extLst>
                    <a:ext uri="{FF2B5EF4-FFF2-40B4-BE49-F238E27FC236}">
                      <a16:creationId xmlns:a16="http://schemas.microsoft.com/office/drawing/2014/main" id="{637ADE87-314F-FC42-8BBB-285EB2677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598" y="7335552"/>
                  <a:ext cx="180690" cy="184666"/>
                </a:xfrm>
                <a:prstGeom prst="rect">
                  <a:avLst/>
                </a:prstGeom>
                <a:blipFill>
                  <a:blip r:embed="rId116"/>
                  <a:stretch>
                    <a:fillRect l="-13333" r="-6667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Text Box 438">
                  <a:extLst>
                    <a:ext uri="{FF2B5EF4-FFF2-40B4-BE49-F238E27FC236}">
                      <a16:creationId xmlns:a16="http://schemas.microsoft.com/office/drawing/2014/main" id="{1F20E93E-77B4-7441-8679-B62948D71A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5598" y="6604032"/>
                  <a:ext cx="184281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6" name="Text Box 438">
                  <a:extLst>
                    <a:ext uri="{FF2B5EF4-FFF2-40B4-BE49-F238E27FC236}">
                      <a16:creationId xmlns:a16="http://schemas.microsoft.com/office/drawing/2014/main" id="{1F20E93E-77B4-7441-8679-B62948D71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598" y="6604032"/>
                  <a:ext cx="184281" cy="184666"/>
                </a:xfrm>
                <a:prstGeom prst="rect">
                  <a:avLst/>
                </a:prstGeom>
                <a:blipFill>
                  <a:blip r:embed="rId117"/>
                  <a:stretch>
                    <a:fillRect l="-12500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 Box 439">
                  <a:extLst>
                    <a:ext uri="{FF2B5EF4-FFF2-40B4-BE49-F238E27FC236}">
                      <a16:creationId xmlns:a16="http://schemas.microsoft.com/office/drawing/2014/main" id="{CBA238EE-811B-7042-8C61-B025C4DDB0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5598" y="7144389"/>
                  <a:ext cx="250966" cy="199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7" name="Text Box 439">
                  <a:extLst>
                    <a:ext uri="{FF2B5EF4-FFF2-40B4-BE49-F238E27FC236}">
                      <a16:creationId xmlns:a16="http://schemas.microsoft.com/office/drawing/2014/main" id="{CBA238EE-811B-7042-8C61-B025C4DDB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598" y="7144389"/>
                  <a:ext cx="250966" cy="199478"/>
                </a:xfrm>
                <a:prstGeom prst="rect">
                  <a:avLst/>
                </a:prstGeom>
                <a:blipFill>
                  <a:blip r:embed="rId118"/>
                  <a:stretch>
                    <a:fillRect l="-9524" r="-4762"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Text Box 443">
                  <a:extLst>
                    <a:ext uri="{FF2B5EF4-FFF2-40B4-BE49-F238E27FC236}">
                      <a16:creationId xmlns:a16="http://schemas.microsoft.com/office/drawing/2014/main" id="{F9CEE3DF-B73B-7243-9F9E-44AB87959E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1123" y="8106312"/>
                  <a:ext cx="188128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8" name="Text Box 443">
                  <a:extLst>
                    <a:ext uri="{FF2B5EF4-FFF2-40B4-BE49-F238E27FC236}">
                      <a16:creationId xmlns:a16="http://schemas.microsoft.com/office/drawing/2014/main" id="{F9CEE3DF-B73B-7243-9F9E-44AB87959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1123" y="8106312"/>
                  <a:ext cx="188128" cy="184666"/>
                </a:xfrm>
                <a:prstGeom prst="rect">
                  <a:avLst/>
                </a:prstGeom>
                <a:blipFill>
                  <a:blip r:embed="rId119"/>
                  <a:stretch>
                    <a:fillRect l="-12500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Text Box 442">
                  <a:extLst>
                    <a:ext uri="{FF2B5EF4-FFF2-40B4-BE49-F238E27FC236}">
                      <a16:creationId xmlns:a16="http://schemas.microsoft.com/office/drawing/2014/main" id="{FB5F5156-EF0C-264C-925E-533B74BF31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4744" y="7538972"/>
                  <a:ext cx="19736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0" name="Text Box 442">
                  <a:extLst>
                    <a:ext uri="{FF2B5EF4-FFF2-40B4-BE49-F238E27FC236}">
                      <a16:creationId xmlns:a16="http://schemas.microsoft.com/office/drawing/2014/main" id="{FB5F5156-EF0C-264C-925E-533B74BF3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4744" y="7538972"/>
                  <a:ext cx="197362" cy="184666"/>
                </a:xfrm>
                <a:prstGeom prst="rect">
                  <a:avLst/>
                </a:prstGeom>
                <a:blipFill>
                  <a:blip r:embed="rId120"/>
                  <a:stretch>
                    <a:fillRect l="-1875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Text Box 442">
                  <a:extLst>
                    <a:ext uri="{FF2B5EF4-FFF2-40B4-BE49-F238E27FC236}">
                      <a16:creationId xmlns:a16="http://schemas.microsoft.com/office/drawing/2014/main" id="{DAD7C8FA-0F36-3646-AF20-80E1273F34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2168" y="7538972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1" name="Text Box 442">
                  <a:extLst>
                    <a:ext uri="{FF2B5EF4-FFF2-40B4-BE49-F238E27FC236}">
                      <a16:creationId xmlns:a16="http://schemas.microsoft.com/office/drawing/2014/main" id="{DAD7C8FA-0F36-3646-AF20-80E1273F3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2168" y="7538972"/>
                  <a:ext cx="200952" cy="184666"/>
                </a:xfrm>
                <a:prstGeom prst="rect">
                  <a:avLst/>
                </a:prstGeom>
                <a:blipFill>
                  <a:blip r:embed="rId121"/>
                  <a:stretch>
                    <a:fillRect l="-11765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Text Box 442">
                  <a:extLst>
                    <a:ext uri="{FF2B5EF4-FFF2-40B4-BE49-F238E27FC236}">
                      <a16:creationId xmlns:a16="http://schemas.microsoft.com/office/drawing/2014/main" id="{2A0061F9-A3AE-5247-B7D0-7F8A62BEAD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1271" y="7530506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2" name="Text Box 442">
                  <a:extLst>
                    <a:ext uri="{FF2B5EF4-FFF2-40B4-BE49-F238E27FC236}">
                      <a16:creationId xmlns:a16="http://schemas.microsoft.com/office/drawing/2014/main" id="{2A0061F9-A3AE-5247-B7D0-7F8A62BEA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11271" y="7530506"/>
                  <a:ext cx="200952" cy="184666"/>
                </a:xfrm>
                <a:prstGeom prst="rect">
                  <a:avLst/>
                </a:prstGeom>
                <a:blipFill>
                  <a:blip r:embed="rId98"/>
                  <a:stretch>
                    <a:fillRect l="-18750" r="-625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Text Box 442">
                  <a:extLst>
                    <a:ext uri="{FF2B5EF4-FFF2-40B4-BE49-F238E27FC236}">
                      <a16:creationId xmlns:a16="http://schemas.microsoft.com/office/drawing/2014/main" id="{59FB59D6-29B9-5046-8F99-BD3F956953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1271" y="7534739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3" name="Text Box 442">
                  <a:extLst>
                    <a:ext uri="{FF2B5EF4-FFF2-40B4-BE49-F238E27FC236}">
                      <a16:creationId xmlns:a16="http://schemas.microsoft.com/office/drawing/2014/main" id="{59FB59D6-29B9-5046-8F99-BD3F95695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1271" y="7534739"/>
                  <a:ext cx="200952" cy="184666"/>
                </a:xfrm>
                <a:prstGeom prst="rect">
                  <a:avLst/>
                </a:prstGeom>
                <a:blipFill>
                  <a:blip r:embed="rId99"/>
                  <a:stretch>
                    <a:fillRect l="-11765" r="-5882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Text Box 442">
                  <a:extLst>
                    <a:ext uri="{FF2B5EF4-FFF2-40B4-BE49-F238E27FC236}">
                      <a16:creationId xmlns:a16="http://schemas.microsoft.com/office/drawing/2014/main" id="{77CD6411-BD76-B54A-8DB7-A667D27BF2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5404" y="7538972"/>
                  <a:ext cx="20095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Text Box 442">
                  <a:extLst>
                    <a:ext uri="{FF2B5EF4-FFF2-40B4-BE49-F238E27FC236}">
                      <a16:creationId xmlns:a16="http://schemas.microsoft.com/office/drawing/2014/main" id="{77CD6411-BD76-B54A-8DB7-A667D27BF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5404" y="7538972"/>
                  <a:ext cx="200952" cy="184666"/>
                </a:xfrm>
                <a:prstGeom prst="rect">
                  <a:avLst/>
                </a:prstGeom>
                <a:blipFill>
                  <a:blip r:embed="rId122"/>
                  <a:stretch>
                    <a:fillRect l="-11765" r="-5882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Text Box 349">
                  <a:extLst>
                    <a:ext uri="{FF2B5EF4-FFF2-40B4-BE49-F238E27FC236}">
                      <a16:creationId xmlns:a16="http://schemas.microsoft.com/office/drawing/2014/main" id="{A4305F1B-C849-214D-BB39-50D47FA2E4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6979" y="8107456"/>
                  <a:ext cx="16312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Text Box 349">
                  <a:extLst>
                    <a:ext uri="{FF2B5EF4-FFF2-40B4-BE49-F238E27FC236}">
                      <a16:creationId xmlns:a16="http://schemas.microsoft.com/office/drawing/2014/main" id="{A4305F1B-C849-214D-BB39-50D47FA2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6979" y="8107456"/>
                  <a:ext cx="163122" cy="184666"/>
                </a:xfrm>
                <a:prstGeom prst="rect">
                  <a:avLst/>
                </a:prstGeom>
                <a:blipFill>
                  <a:blip r:embed="rId123"/>
                  <a:stretch>
                    <a:fillRect l="-21429" r="-7143" b="-37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Text Box 363">
                  <a:extLst>
                    <a:ext uri="{FF2B5EF4-FFF2-40B4-BE49-F238E27FC236}">
                      <a16:creationId xmlns:a16="http://schemas.microsoft.com/office/drawing/2014/main" id="{9F30D9FB-2E9C-BE44-B877-A62529BE1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9788" y="8097410"/>
                  <a:ext cx="16671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Text Box 363">
                  <a:extLst>
                    <a:ext uri="{FF2B5EF4-FFF2-40B4-BE49-F238E27FC236}">
                      <a16:creationId xmlns:a16="http://schemas.microsoft.com/office/drawing/2014/main" id="{9F30D9FB-2E9C-BE44-B877-A62529BE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9788" y="8097410"/>
                  <a:ext cx="166712" cy="184666"/>
                </a:xfrm>
                <a:prstGeom prst="rect">
                  <a:avLst/>
                </a:prstGeom>
                <a:blipFill>
                  <a:blip r:embed="rId124"/>
                  <a:stretch>
                    <a:fillRect l="-28571" r="-7143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 Box 366">
                  <a:extLst>
                    <a:ext uri="{FF2B5EF4-FFF2-40B4-BE49-F238E27FC236}">
                      <a16:creationId xmlns:a16="http://schemas.microsoft.com/office/drawing/2014/main" id="{EA04C11B-FE64-D14F-BFFA-D86B63BAE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1945" y="8071187"/>
                  <a:ext cx="166712" cy="184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Text Box 366">
                  <a:extLst>
                    <a:ext uri="{FF2B5EF4-FFF2-40B4-BE49-F238E27FC236}">
                      <a16:creationId xmlns:a16="http://schemas.microsoft.com/office/drawing/2014/main" id="{EA04C11B-FE64-D14F-BFFA-D86B63BAE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1945" y="8071187"/>
                  <a:ext cx="166712" cy="184666"/>
                </a:xfrm>
                <a:prstGeom prst="rect">
                  <a:avLst/>
                </a:prstGeom>
                <a:blipFill>
                  <a:blip r:embed="rId125"/>
                  <a:stretch>
                    <a:fillRect l="-28571" r="-7143" b="-428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 Box 265">
                  <a:extLst>
                    <a:ext uri="{FF2B5EF4-FFF2-40B4-BE49-F238E27FC236}">
                      <a16:creationId xmlns:a16="http://schemas.microsoft.com/office/drawing/2014/main" id="{2E4CF9B2-9BF4-D84C-B554-D74382D1DE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9468" y="8029924"/>
                  <a:ext cx="21268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Text Box 265">
                  <a:extLst>
                    <a:ext uri="{FF2B5EF4-FFF2-40B4-BE49-F238E27FC236}">
                      <a16:creationId xmlns:a16="http://schemas.microsoft.com/office/drawing/2014/main" id="{2E4CF9B2-9BF4-D84C-B554-D74382D1D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9468" y="8029924"/>
                  <a:ext cx="212686" cy="191656"/>
                </a:xfrm>
                <a:prstGeom prst="rect">
                  <a:avLst/>
                </a:prstGeom>
                <a:blipFill>
                  <a:blip r:embed="rId126"/>
                  <a:stretch>
                    <a:fillRect l="-16667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Text Box 265">
                  <a:extLst>
                    <a:ext uri="{FF2B5EF4-FFF2-40B4-BE49-F238E27FC236}">
                      <a16:creationId xmlns:a16="http://schemas.microsoft.com/office/drawing/2014/main" id="{E97BF29D-629B-A349-BD30-44FC11328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6250" y="8045791"/>
                  <a:ext cx="207556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9" name="Text Box 265">
                  <a:extLst>
                    <a:ext uri="{FF2B5EF4-FFF2-40B4-BE49-F238E27FC236}">
                      <a16:creationId xmlns:a16="http://schemas.microsoft.com/office/drawing/2014/main" id="{E97BF29D-629B-A349-BD30-44FC11328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6250" y="8045791"/>
                  <a:ext cx="207556" cy="191656"/>
                </a:xfrm>
                <a:prstGeom prst="rect">
                  <a:avLst/>
                </a:prstGeom>
                <a:blipFill>
                  <a:blip r:embed="rId127"/>
                  <a:stretch>
                    <a:fillRect l="-17647" b="-1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Text Box 265">
                  <a:extLst>
                    <a:ext uri="{FF2B5EF4-FFF2-40B4-BE49-F238E27FC236}">
                      <a16:creationId xmlns:a16="http://schemas.microsoft.com/office/drawing/2014/main" id="{E06EDD7A-1EB1-8A40-87C0-3D7E63095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6646" y="8039974"/>
                  <a:ext cx="183320" cy="191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0" name="Text Box 265">
                  <a:extLst>
                    <a:ext uri="{FF2B5EF4-FFF2-40B4-BE49-F238E27FC236}">
                      <a16:creationId xmlns:a16="http://schemas.microsoft.com/office/drawing/2014/main" id="{E06EDD7A-1EB1-8A40-87C0-3D7E63095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6646" y="8039974"/>
                  <a:ext cx="183320" cy="191656"/>
                </a:xfrm>
                <a:prstGeom prst="rect">
                  <a:avLst/>
                </a:prstGeom>
                <a:blipFill>
                  <a:blip r:embed="rId128"/>
                  <a:stretch>
                    <a:fillRect l="-26667" r="-6667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232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989A14-FC8D-524F-8038-2104D4DD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723606"/>
            <a:ext cx="5969000" cy="124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EDDF22-2447-3349-B446-518C0F33433C}"/>
                  </a:ext>
                </a:extLst>
              </p:cNvPr>
              <p:cNvSpPr/>
              <p:nvPr/>
            </p:nvSpPr>
            <p:spPr>
              <a:xfrm>
                <a:off x="1241876" y="4366220"/>
                <a:ext cx="1832920" cy="276999"/>
              </a:xfrm>
              <a:prstGeom prst="rect">
                <a:avLst/>
              </a:prstGeom>
              <a:solidFill>
                <a:srgbClr val="00FD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𝑠𝑜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EDDF22-2447-3349-B446-518C0F334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76" y="4366220"/>
                <a:ext cx="1832920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A49E1A-8163-C04F-BD9C-EE7BD97F7272}"/>
                  </a:ext>
                </a:extLst>
              </p:cNvPr>
              <p:cNvSpPr/>
              <p:nvPr/>
            </p:nvSpPr>
            <p:spPr>
              <a:xfrm>
                <a:off x="563447" y="4824816"/>
                <a:ext cx="319384" cy="1143390"/>
              </a:xfrm>
              <a:prstGeom prst="rect">
                <a:avLst/>
              </a:prstGeom>
              <a:solidFill>
                <a:srgbClr val="00FA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200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𝑐𝑜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1200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GB" sz="1200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A49E1A-8163-C04F-BD9C-EE7BD97F7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47" y="4824816"/>
                <a:ext cx="319384" cy="1143390"/>
              </a:xfrm>
              <a:prstGeom prst="rect">
                <a:avLst/>
              </a:prstGeom>
              <a:blipFill>
                <a:blip r:embed="rId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33C351-1C65-F84D-BA14-DA0D98BB6D3E}"/>
                  </a:ext>
                </a:extLst>
              </p:cNvPr>
              <p:cNvSpPr/>
              <p:nvPr/>
            </p:nvSpPr>
            <p:spPr>
              <a:xfrm>
                <a:off x="882830" y="5968206"/>
                <a:ext cx="2275303" cy="1029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fr-FR" sz="12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­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12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33C351-1C65-F84D-BA14-DA0D98BB6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30" y="5968206"/>
                <a:ext cx="2275303" cy="1029513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E51C87-C144-5948-981C-3A971A982307}"/>
                  </a:ext>
                </a:extLst>
              </p:cNvPr>
              <p:cNvSpPr/>
              <p:nvPr/>
            </p:nvSpPr>
            <p:spPr>
              <a:xfrm>
                <a:off x="834705" y="6997719"/>
                <a:ext cx="2430794" cy="28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2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2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E51C87-C144-5948-981C-3A971A982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5" y="6997719"/>
                <a:ext cx="2430794" cy="282257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E0FF64-46FD-264F-A882-FE0F7E89DD78}"/>
                  </a:ext>
                </a:extLst>
              </p:cNvPr>
              <p:cNvSpPr/>
              <p:nvPr/>
            </p:nvSpPr>
            <p:spPr>
              <a:xfrm>
                <a:off x="1241876" y="7347948"/>
                <a:ext cx="1375505" cy="30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𝐻𝑉𝐴𝐶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E0FF64-46FD-264F-A882-FE0F7E89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76" y="7347948"/>
                <a:ext cx="1375505" cy="30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 de texte 2">
                <a:extLst>
                  <a:ext uri="{FF2B5EF4-FFF2-40B4-BE49-F238E27FC236}">
                    <a16:creationId xmlns:a16="http://schemas.microsoft.com/office/drawing/2014/main" id="{6B647457-9F62-0E41-A87A-157624AF2D22}"/>
                  </a:ext>
                </a:extLst>
              </p:cNvPr>
              <p:cNvSpPr txBox="1"/>
              <p:nvPr/>
            </p:nvSpPr>
            <p:spPr>
              <a:xfrm>
                <a:off x="4409132" y="6175076"/>
                <a:ext cx="2266675" cy="11049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200" i="1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𝐞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𝛉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𝐆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𝐞</m:t>
                                </m:r>
                                <m:r>
                                  <a:rPr lang="fr-FR" sz="1200" b="1" i="1" smtClean="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FR" sz="1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acc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1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200" b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fr-FR" sz="12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𝐂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fr-FR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r-FR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𝐆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𝐀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𝛉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𝐆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𝐛</m:t>
                      </m:r>
                      <m:r>
                        <a:rPr lang="en-GB" sz="1200" b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fr-FR" sz="12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Zone de texte 2">
                <a:extLst>
                  <a:ext uri="{FF2B5EF4-FFF2-40B4-BE49-F238E27FC236}">
                    <a16:creationId xmlns:a16="http://schemas.microsoft.com/office/drawing/2014/main" id="{6B647457-9F62-0E41-A87A-157624AF2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32" y="6175076"/>
                <a:ext cx="2266675" cy="1104900"/>
              </a:xfrm>
              <a:prstGeom prst="rect">
                <a:avLst/>
              </a:prstGeom>
              <a:blipFill>
                <a:blip r:embed="rId8"/>
                <a:stretch>
                  <a:fillRect l="-53333" t="-140909" b="-17386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94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7391</TotalTime>
  <Words>1227</Words>
  <Application>Microsoft Macintosh PowerPoint</Application>
  <PresentationFormat>Personnalisé</PresentationFormat>
  <Paragraphs>678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Ghiaus</dc:creator>
  <cp:lastModifiedBy>Christian Ghiaus</cp:lastModifiedBy>
  <cp:revision>287</cp:revision>
  <dcterms:created xsi:type="dcterms:W3CDTF">2017-04-13T07:04:07Z</dcterms:created>
  <dcterms:modified xsi:type="dcterms:W3CDTF">2021-10-14T10:00:15Z</dcterms:modified>
</cp:coreProperties>
</file>