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155"/>
    <p:restoredTop sz="94677"/>
  </p:normalViewPr>
  <p:slideViewPr>
    <p:cSldViewPr snapToGrid="0" snapToObjects="1">
      <p:cViewPr varScale="1">
        <p:scale>
          <a:sx n="115" d="100"/>
          <a:sy n="115" d="100"/>
        </p:scale>
        <p:origin x="232" y="9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3743E0-8370-C641-AF23-5B096865A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505B07-E9AD-264D-8C95-CDEC9239D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EA12E1-7FD0-9547-BFBF-1D8F765A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C29B-5832-2D40-B821-6172FF85D60B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D29EF-235A-FE42-A387-AFBA3AD9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C6C3F4-2EB1-8844-9C90-1CB67E9F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8114-4DE5-5444-B77D-C6F60609694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22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E82382-8D57-414D-8CC0-C971A1F1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B9FDAD-871A-9148-BF77-686D24205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2D9C02-643C-BD42-A0FE-F9844E09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C29B-5832-2D40-B821-6172FF85D60B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1701C7-CE20-CA43-8C3A-3A507076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6C72B7-E318-2A47-880E-BFB93BFE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8114-4DE5-5444-B77D-C6F60609694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50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61A7871-2533-EE4D-A5BF-DD80DE8FC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F9D663-E212-9C4C-AF13-F0A167E4B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0CE2F8-4882-3744-AE69-F42187D5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C29B-5832-2D40-B821-6172FF85D60B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3C86BF-A6A8-414B-9C0E-3AEA3448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356379-BCF7-6349-B99E-40F4102A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8114-4DE5-5444-B77D-C6F60609694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3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13C651-5078-314B-8358-0F940B61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A3C6DA-104D-ED4B-8B99-AFA286966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22B8DA-048D-994E-BD9F-7D425AFC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C29B-5832-2D40-B821-6172FF85D60B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2C4638-3FC7-7641-A234-24E83803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9B735A-AD67-7542-9FB9-1532AC74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8114-4DE5-5444-B77D-C6F60609694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28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56F042-4C40-584B-9C9E-59E01FE56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ADB767-3ADD-5D47-999A-EA2AFEA3E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708092-2278-DB48-823D-5A92A33AD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C29B-5832-2D40-B821-6172FF85D60B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38178C-5BD2-E341-8974-F301FDEA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EE52CE-7CB1-2B45-8B10-4F05D8D6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8114-4DE5-5444-B77D-C6F60609694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62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11DB50-E4FB-0E4C-AD79-7383AC5A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20F6F5-0953-CC4B-8F0C-8C52A827C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6EBFB4-7223-E245-A062-041C7292E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870B08-91A1-674E-992C-1DF2D1C9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C29B-5832-2D40-B821-6172FF85D60B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F22D4C-2B05-534F-8E35-21988C6E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4E0222-F399-D848-BB2E-165C0F62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8114-4DE5-5444-B77D-C6F60609694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76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1ED1E-2CB4-BE48-BE80-F0796372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F66E39-D879-CC4C-BA4A-F47923B2A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7191A1-5CC2-824E-98C5-6452C22CB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5F758D-87BD-BC4F-92A8-3C0FDDEB4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CF6837F-FF21-5A4B-B782-F600E8FA7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3565ACB-4F19-2A41-8832-26B1099C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C29B-5832-2D40-B821-6172FF85D60B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CE82E0F-5DBF-7F4C-9D28-3DE66F24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54F38DC-3B22-DC40-BD3F-64F558E7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8114-4DE5-5444-B77D-C6F60609694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25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9D627-543F-864E-BBCC-A457B034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0F809F-307F-7946-A397-6854CE75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C29B-5832-2D40-B821-6172FF85D60B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FF716E-A6AD-2E49-B827-03A59020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752B3D-5C53-0441-91F0-CF5167C0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8114-4DE5-5444-B77D-C6F60609694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79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CDFC548-33C2-1145-9F98-FCA35FF56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C29B-5832-2D40-B821-6172FF85D60B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FD8816C-9812-BC49-81A8-8DA3491E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5AE118-A36C-8845-AA04-EB228425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8114-4DE5-5444-B77D-C6F60609694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37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84F399-8837-8443-9828-5A7CA5CA2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6A6DBB-AE25-3541-9CB5-250C79F5B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0A2C1A-A006-E344-B4AB-5CAA7D6A1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C8BE72-7BE5-8C47-8A3A-AD2CA0BBB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C29B-5832-2D40-B821-6172FF85D60B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00CB88-EAA8-4C42-8841-42814E00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4BC7AD-9C25-9D4A-B149-C620FB04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8114-4DE5-5444-B77D-C6F60609694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50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CB5667-108A-4E43-885C-9FA0D336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A5F54A6-9E5B-444F-B6F7-25ACA3FA2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737F2A-7BA7-9545-B082-81D369FA4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66D314-29FB-4946-969B-466A7934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C29B-5832-2D40-B821-6172FF85D60B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EDC7B8-6FB9-E841-90FA-D58932A0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FC9786-A093-1F48-A255-5E49AA08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8114-4DE5-5444-B77D-C6F60609694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87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6C0F40-CE41-BC47-B9EB-DC478B92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5AB22D-4B86-204B-92ED-7294125EB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F12A38-6388-3949-B926-3BCB2B0FE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7C29B-5832-2D40-B821-6172FF85D60B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E3E18F-F579-934A-A3CF-D29C84CF6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B1314D-2083-184E-AB25-0B0D81365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B8114-4DE5-5444-B77D-C6F60609694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19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140.png"/><Relationship Id="rId26" Type="http://schemas.openxmlformats.org/officeDocument/2006/relationships/image" Target="../media/image20.jpe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34" Type="http://schemas.openxmlformats.org/officeDocument/2006/relationships/image" Target="../media/image30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33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openxmlformats.org/officeDocument/2006/relationships/image" Target="../media/image19.png"/><Relationship Id="rId32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4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31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Relationship Id="rId30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21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53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6E252849-E244-5340-A790-2FD1A1283C8E}"/>
              </a:ext>
            </a:extLst>
          </p:cNvPr>
          <p:cNvGrpSpPr/>
          <p:nvPr/>
        </p:nvGrpSpPr>
        <p:grpSpPr>
          <a:xfrm>
            <a:off x="193472" y="218382"/>
            <a:ext cx="11568935" cy="2349538"/>
            <a:chOff x="193472" y="218382"/>
            <a:chExt cx="11568935" cy="2349538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6C68FE81-CBB1-D847-8626-3C8D15D7814B}"/>
                </a:ext>
              </a:extLst>
            </p:cNvPr>
            <p:cNvGrpSpPr/>
            <p:nvPr/>
          </p:nvGrpSpPr>
          <p:grpSpPr>
            <a:xfrm>
              <a:off x="926292" y="1858584"/>
              <a:ext cx="718994" cy="381574"/>
              <a:chOff x="4003675" y="770146"/>
              <a:chExt cx="718994" cy="38157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E17456F-4DA3-8F48-878C-20270865A839}"/>
                  </a:ext>
                </a:extLst>
              </p:cNvPr>
              <p:cNvSpPr/>
              <p:nvPr/>
            </p:nvSpPr>
            <p:spPr>
              <a:xfrm>
                <a:off x="4183172" y="770146"/>
                <a:ext cx="360000" cy="9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16574C04-A1E7-8740-9FEB-5AB61EDEAF5E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4003675" y="815146"/>
                <a:ext cx="1794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080592DF-1040-A747-BA95-EA394FEAA2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172" y="813478"/>
                <a:ext cx="1794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44566286-ABD3-134C-8B72-4926767A608C}"/>
                      </a:ext>
                    </a:extLst>
                  </p:cNvPr>
                  <p:cNvSpPr txBox="1"/>
                  <p:nvPr/>
                </p:nvSpPr>
                <p:spPr>
                  <a:xfrm>
                    <a:off x="4093423" y="866514"/>
                    <a:ext cx="539245" cy="28520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𝑢𝑡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44566286-ABD3-134C-8B72-4926767A60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3423" y="866514"/>
                    <a:ext cx="539245" cy="28520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2326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4F1B78D6-8702-2842-955F-CBC671A0EBB3}"/>
                </a:ext>
              </a:extLst>
            </p:cNvPr>
            <p:cNvGrpSpPr/>
            <p:nvPr/>
          </p:nvGrpSpPr>
          <p:grpSpPr>
            <a:xfrm>
              <a:off x="10814267" y="1349082"/>
              <a:ext cx="464068" cy="546320"/>
              <a:chOff x="5564055" y="1704082"/>
              <a:chExt cx="464068" cy="546320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8F5870AF-753B-CC44-BEC0-4CFB137D8A5C}"/>
                  </a:ext>
                </a:extLst>
              </p:cNvPr>
              <p:cNvSpPr/>
              <p:nvPr/>
            </p:nvSpPr>
            <p:spPr>
              <a:xfrm>
                <a:off x="5564055" y="1888988"/>
                <a:ext cx="180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881F5275-1488-ED4B-A0D4-C6E521B2F0F3}"/>
                  </a:ext>
                </a:extLst>
              </p:cNvPr>
              <p:cNvCxnSpPr/>
              <p:nvPr/>
            </p:nvCxnSpPr>
            <p:spPr>
              <a:xfrm>
                <a:off x="5654055" y="1704082"/>
                <a:ext cx="0" cy="1814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AFE4A18F-5EFE-A842-9635-EB4F7892C6C2}"/>
                  </a:ext>
                </a:extLst>
              </p:cNvPr>
              <p:cNvCxnSpPr/>
              <p:nvPr/>
            </p:nvCxnSpPr>
            <p:spPr>
              <a:xfrm>
                <a:off x="5654055" y="2068988"/>
                <a:ext cx="0" cy="1814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D4FD5DCE-3F2A-894F-A58F-A6A7801D6E1C}"/>
                      </a:ext>
                    </a:extLst>
                  </p:cNvPr>
                  <p:cNvSpPr txBox="1"/>
                  <p:nvPr/>
                </p:nvSpPr>
                <p:spPr>
                  <a:xfrm>
                    <a:off x="5668123" y="1840489"/>
                    <a:ext cx="3600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D4FD5DCE-3F2A-894F-A58F-A6A7801D6E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8123" y="1840489"/>
                    <a:ext cx="360000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Connecteur droit avec flèche 36">
                <a:extLst>
                  <a:ext uri="{FF2B5EF4-FFF2-40B4-BE49-F238E27FC236}">
                    <a16:creationId xmlns:a16="http://schemas.microsoft.com/office/drawing/2014/main" id="{7E5DCFEC-B5C3-664F-BAB2-490C67885113}"/>
                  </a:ext>
                </a:extLst>
              </p:cNvPr>
              <p:cNvCxnSpPr>
                <a:stCxn id="28" idx="4"/>
                <a:endCxn id="28" idx="0"/>
              </p:cNvCxnSpPr>
              <p:nvPr/>
            </p:nvCxnSpPr>
            <p:spPr>
              <a:xfrm flipV="1">
                <a:off x="5654055" y="1888988"/>
                <a:ext cx="0" cy="180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210C24BA-4A75-2143-BE66-129A83D5FAA1}"/>
                  </a:ext>
                </a:extLst>
              </p:cNvPr>
              <p:cNvCxnSpPr/>
              <p:nvPr/>
            </p:nvCxnSpPr>
            <p:spPr>
              <a:xfrm>
                <a:off x="5600080" y="1707745"/>
                <a:ext cx="1079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96E450CE-C4D1-2345-9734-5C5C49C7F2F2}"/>
                </a:ext>
              </a:extLst>
            </p:cNvPr>
            <p:cNvCxnSpPr/>
            <p:nvPr/>
          </p:nvCxnSpPr>
          <p:spPr>
            <a:xfrm>
              <a:off x="387298" y="1846952"/>
              <a:ext cx="0" cy="108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0147E237-D7F1-C445-A6DD-AADC2C0388DA}"/>
                </a:ext>
              </a:extLst>
            </p:cNvPr>
            <p:cNvSpPr/>
            <p:nvPr/>
          </p:nvSpPr>
          <p:spPr>
            <a:xfrm>
              <a:off x="566795" y="1810953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808A15F7-C368-DA44-9193-FA8CB2075E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99885" y="1777842"/>
              <a:ext cx="336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- +</a:t>
              </a:r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749338B6-AA05-DB4F-977A-E0086C3240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298" y="1900953"/>
              <a:ext cx="1794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18865823-422E-714F-8C60-31FB4575CC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795" y="1901916"/>
              <a:ext cx="1794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5EFF7AB2-64AE-BE4E-89F3-26E00D8D4893}"/>
                    </a:ext>
                  </a:extLst>
                </p:cNvPr>
                <p:cNvSpPr txBox="1"/>
                <p:nvPr/>
              </p:nvSpPr>
              <p:spPr>
                <a:xfrm>
                  <a:off x="499384" y="1954952"/>
                  <a:ext cx="360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5EFF7AB2-64AE-BE4E-89F3-26E00D8D48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84" y="1954952"/>
                  <a:ext cx="360000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08574F16-74B6-5648-A930-64378501356F}"/>
                </a:ext>
              </a:extLst>
            </p:cNvPr>
            <p:cNvGrpSpPr/>
            <p:nvPr/>
          </p:nvGrpSpPr>
          <p:grpSpPr>
            <a:xfrm>
              <a:off x="1645286" y="1858584"/>
              <a:ext cx="718994" cy="524734"/>
              <a:chOff x="4003675" y="770146"/>
              <a:chExt cx="718994" cy="52473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D6731D9-CF4C-8D40-BC87-0BF354912218}"/>
                  </a:ext>
                </a:extLst>
              </p:cNvPr>
              <p:cNvSpPr/>
              <p:nvPr/>
            </p:nvSpPr>
            <p:spPr>
              <a:xfrm>
                <a:off x="4183172" y="770146"/>
                <a:ext cx="360000" cy="9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2A74CECE-2420-DB44-854B-13C52560C39C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>
                <a:off x="4003675" y="815146"/>
                <a:ext cx="1794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162F7B43-7E55-9443-A5E1-EA4F1300D1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172" y="813478"/>
                <a:ext cx="1794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ZoneTexte 46">
                    <a:extLst>
                      <a:ext uri="{FF2B5EF4-FFF2-40B4-BE49-F238E27FC236}">
                        <a16:creationId xmlns:a16="http://schemas.microsoft.com/office/drawing/2014/main" id="{AAB4F00A-16F0-A947-8821-02AA129337F7}"/>
                      </a:ext>
                    </a:extLst>
                  </p:cNvPr>
                  <p:cNvSpPr txBox="1"/>
                  <p:nvPr/>
                </p:nvSpPr>
                <p:spPr>
                  <a:xfrm>
                    <a:off x="4093799" y="856811"/>
                    <a:ext cx="449373" cy="4380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𝑐𝑑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oMath>
                      </m:oMathPara>
                    </a14:m>
                    <a:endParaRPr lang="fr-FR" sz="1200" b="0" dirty="0"/>
                  </a:p>
                </p:txBody>
              </p:sp>
            </mc:Choice>
            <mc:Fallback>
              <p:sp>
                <p:nvSpPr>
                  <p:cNvPr id="47" name="ZoneTexte 46">
                    <a:extLst>
                      <a:ext uri="{FF2B5EF4-FFF2-40B4-BE49-F238E27FC236}">
                        <a16:creationId xmlns:a16="http://schemas.microsoft.com/office/drawing/2014/main" id="{AAB4F00A-16F0-A947-8821-02AA129337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3799" y="856811"/>
                    <a:ext cx="449373" cy="43806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85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BA05B02D-84B6-8443-94B1-CF4626E8BD98}"/>
                </a:ext>
              </a:extLst>
            </p:cNvPr>
            <p:cNvGrpSpPr/>
            <p:nvPr/>
          </p:nvGrpSpPr>
          <p:grpSpPr>
            <a:xfrm>
              <a:off x="2364783" y="1858584"/>
              <a:ext cx="718994" cy="524734"/>
              <a:chOff x="4003675" y="770146"/>
              <a:chExt cx="718994" cy="52473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4C83B8F-64D1-2C49-A8F4-6D69542663B9}"/>
                  </a:ext>
                </a:extLst>
              </p:cNvPr>
              <p:cNvSpPr/>
              <p:nvPr/>
            </p:nvSpPr>
            <p:spPr>
              <a:xfrm>
                <a:off x="4183172" y="770146"/>
                <a:ext cx="360000" cy="9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98B7CDBB-B70A-064F-94CF-43C767CA6765}"/>
                  </a:ext>
                </a:extLst>
              </p:cNvPr>
              <p:cNvCxnSpPr>
                <a:cxnSpLocks/>
                <a:stCxn id="49" idx="1"/>
              </p:cNvCxnSpPr>
              <p:nvPr/>
            </p:nvCxnSpPr>
            <p:spPr>
              <a:xfrm flipH="1">
                <a:off x="4003675" y="815146"/>
                <a:ext cx="1794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4D97983C-0296-0B48-BEB3-C37AB1C280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172" y="813478"/>
                <a:ext cx="1794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ZoneTexte 51">
                    <a:extLst>
                      <a:ext uri="{FF2B5EF4-FFF2-40B4-BE49-F238E27FC236}">
                        <a16:creationId xmlns:a16="http://schemas.microsoft.com/office/drawing/2014/main" id="{DCF8C2DA-111D-E24B-98DF-BF9D2DE656C4}"/>
                      </a:ext>
                    </a:extLst>
                  </p:cNvPr>
                  <p:cNvSpPr txBox="1"/>
                  <p:nvPr/>
                </p:nvSpPr>
                <p:spPr>
                  <a:xfrm>
                    <a:off x="4183172" y="856811"/>
                    <a:ext cx="455398" cy="4380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oMath>
                      </m:oMathPara>
                    </a14:m>
                    <a:endParaRPr lang="fr-FR" sz="1200" b="0" dirty="0"/>
                  </a:p>
                </p:txBody>
              </p:sp>
            </mc:Choice>
            <mc:Fallback>
              <p:sp>
                <p:nvSpPr>
                  <p:cNvPr id="52" name="ZoneTexte 51">
                    <a:extLst>
                      <a:ext uri="{FF2B5EF4-FFF2-40B4-BE49-F238E27FC236}">
                        <a16:creationId xmlns:a16="http://schemas.microsoft.com/office/drawing/2014/main" id="{DCF8C2DA-111D-E24B-98DF-BF9D2DE656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3172" y="856811"/>
                    <a:ext cx="455398" cy="43806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85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AAB66032-364B-B347-BCEE-E956AE13B73E}"/>
                </a:ext>
              </a:extLst>
            </p:cNvPr>
            <p:cNvGrpSpPr/>
            <p:nvPr/>
          </p:nvGrpSpPr>
          <p:grpSpPr>
            <a:xfrm>
              <a:off x="2316382" y="1903584"/>
              <a:ext cx="373342" cy="664336"/>
              <a:chOff x="4990952" y="2758673"/>
              <a:chExt cx="373342" cy="664336"/>
            </a:xfrm>
          </p:grpSpPr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0E363A27-EE8C-DC40-A1D6-40E6EB8A3B6F}"/>
                  </a:ext>
                </a:extLst>
              </p:cNvPr>
              <p:cNvCxnSpPr/>
              <p:nvPr/>
            </p:nvCxnSpPr>
            <p:spPr>
              <a:xfrm>
                <a:off x="5047208" y="2758673"/>
                <a:ext cx="0" cy="1814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321D2165-C30D-9944-8E85-00115E492590}"/>
                  </a:ext>
                </a:extLst>
              </p:cNvPr>
              <p:cNvCxnSpPr/>
              <p:nvPr/>
            </p:nvCxnSpPr>
            <p:spPr>
              <a:xfrm>
                <a:off x="4993233" y="2950138"/>
                <a:ext cx="1079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D03D460F-2009-914B-8B55-E138AABA5171}"/>
                  </a:ext>
                </a:extLst>
              </p:cNvPr>
              <p:cNvCxnSpPr/>
              <p:nvPr/>
            </p:nvCxnSpPr>
            <p:spPr>
              <a:xfrm>
                <a:off x="4995788" y="2996746"/>
                <a:ext cx="1079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F5E175DC-9E80-534F-8783-D877C8F29B18}"/>
                  </a:ext>
                </a:extLst>
              </p:cNvPr>
              <p:cNvCxnSpPr/>
              <p:nvPr/>
            </p:nvCxnSpPr>
            <p:spPr>
              <a:xfrm>
                <a:off x="5047208" y="2996746"/>
                <a:ext cx="0" cy="1814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ZoneTexte 19">
                    <a:extLst>
                      <a:ext uri="{FF2B5EF4-FFF2-40B4-BE49-F238E27FC236}">
                        <a16:creationId xmlns:a16="http://schemas.microsoft.com/office/drawing/2014/main" id="{1A32FAA8-C8E6-BC41-AD33-3027B14F4613}"/>
                      </a:ext>
                    </a:extLst>
                  </p:cNvPr>
                  <p:cNvSpPr txBox="1"/>
                  <p:nvPr/>
                </p:nvSpPr>
                <p:spPr>
                  <a:xfrm>
                    <a:off x="5004294" y="2800338"/>
                    <a:ext cx="360000" cy="6226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fr-FR" sz="1200" b="0" dirty="0"/>
                  </a:p>
                  <a:p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20" name="ZoneTexte 19">
                    <a:extLst>
                      <a:ext uri="{FF2B5EF4-FFF2-40B4-BE49-F238E27FC236}">
                        <a16:creationId xmlns:a16="http://schemas.microsoft.com/office/drawing/2014/main" id="{1A32FAA8-C8E6-BC41-AD33-3027B14F46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4294" y="2800338"/>
                    <a:ext cx="360000" cy="62267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AFC72954-AD34-F948-9D8D-862383D96A96}"/>
                  </a:ext>
                </a:extLst>
              </p:cNvPr>
              <p:cNvCxnSpPr/>
              <p:nvPr/>
            </p:nvCxnSpPr>
            <p:spPr>
              <a:xfrm>
                <a:off x="4990952" y="3181517"/>
                <a:ext cx="1079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AE23A233-60B8-C74E-8D93-AB6F849A167A}"/>
                </a:ext>
              </a:extLst>
            </p:cNvPr>
            <p:cNvGrpSpPr/>
            <p:nvPr/>
          </p:nvGrpSpPr>
          <p:grpSpPr>
            <a:xfrm>
              <a:off x="3075064" y="1858584"/>
              <a:ext cx="718994" cy="524734"/>
              <a:chOff x="4003675" y="770146"/>
              <a:chExt cx="718994" cy="52473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6538008-E777-0146-AA23-CFF4A38474A3}"/>
                  </a:ext>
                </a:extLst>
              </p:cNvPr>
              <p:cNvSpPr/>
              <p:nvPr/>
            </p:nvSpPr>
            <p:spPr>
              <a:xfrm>
                <a:off x="4183172" y="770146"/>
                <a:ext cx="360000" cy="9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0D51BF9C-B48D-3449-8DCE-8B9CC5E6C92C}"/>
                  </a:ext>
                </a:extLst>
              </p:cNvPr>
              <p:cNvCxnSpPr>
                <a:cxnSpLocks/>
                <a:stCxn id="55" idx="1"/>
              </p:cNvCxnSpPr>
              <p:nvPr/>
            </p:nvCxnSpPr>
            <p:spPr>
              <a:xfrm flipH="1">
                <a:off x="4003675" y="815146"/>
                <a:ext cx="1794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BF4C5B9C-C24F-3446-B6E9-2B4CF01D63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172" y="813478"/>
                <a:ext cx="1794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ZoneTexte 57">
                    <a:extLst>
                      <a:ext uri="{FF2B5EF4-FFF2-40B4-BE49-F238E27FC236}">
                        <a16:creationId xmlns:a16="http://schemas.microsoft.com/office/drawing/2014/main" id="{0E8D4777-2E53-6F43-B490-F40F64695F3C}"/>
                      </a:ext>
                    </a:extLst>
                  </p:cNvPr>
                  <p:cNvSpPr txBox="1"/>
                  <p:nvPr/>
                </p:nvSpPr>
                <p:spPr>
                  <a:xfrm>
                    <a:off x="4138568" y="856811"/>
                    <a:ext cx="360000" cy="4380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oMath>
                      </m:oMathPara>
                    </a14:m>
                    <a:endParaRPr lang="fr-FR" sz="1200" b="0" dirty="0"/>
                  </a:p>
                </p:txBody>
              </p:sp>
            </mc:Choice>
            <mc:Fallback>
              <p:sp>
                <p:nvSpPr>
                  <p:cNvPr id="58" name="ZoneTexte 57">
                    <a:extLst>
                      <a:ext uri="{FF2B5EF4-FFF2-40B4-BE49-F238E27FC236}">
                        <a16:creationId xmlns:a16="http://schemas.microsoft.com/office/drawing/2014/main" id="{0E8D4777-2E53-6F43-B490-F40F64695F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8568" y="856811"/>
                    <a:ext cx="360000" cy="43806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6667" b="-285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053E3FF3-54BF-7B4F-9BDB-9408F9524FB2}"/>
                </a:ext>
              </a:extLst>
            </p:cNvPr>
            <p:cNvGrpSpPr/>
            <p:nvPr/>
          </p:nvGrpSpPr>
          <p:grpSpPr>
            <a:xfrm>
              <a:off x="3794058" y="1858584"/>
              <a:ext cx="718994" cy="524734"/>
              <a:chOff x="4003675" y="770146"/>
              <a:chExt cx="718994" cy="52473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DC7689F-4A42-0643-95E8-50D934CF9E8A}"/>
                  </a:ext>
                </a:extLst>
              </p:cNvPr>
              <p:cNvSpPr/>
              <p:nvPr/>
            </p:nvSpPr>
            <p:spPr>
              <a:xfrm>
                <a:off x="4183172" y="770146"/>
                <a:ext cx="360000" cy="9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47683486-C8DB-304C-B5D4-81D0CCD331ED}"/>
                  </a:ext>
                </a:extLst>
              </p:cNvPr>
              <p:cNvCxnSpPr>
                <a:cxnSpLocks/>
                <a:stCxn id="60" idx="1"/>
              </p:cNvCxnSpPr>
              <p:nvPr/>
            </p:nvCxnSpPr>
            <p:spPr>
              <a:xfrm flipH="1">
                <a:off x="4003675" y="815146"/>
                <a:ext cx="1794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C16472C1-A206-4342-B12A-7881081564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172" y="813478"/>
                <a:ext cx="1794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6B2EAD28-EE93-3442-8D81-40A74E9D619E}"/>
                      </a:ext>
                    </a:extLst>
                  </p:cNvPr>
                  <p:cNvSpPr txBox="1"/>
                  <p:nvPr/>
                </p:nvSpPr>
                <p:spPr>
                  <a:xfrm>
                    <a:off x="4183172" y="856811"/>
                    <a:ext cx="360000" cy="4380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oMath>
                      </m:oMathPara>
                    </a14:m>
                    <a:endParaRPr lang="fr-FR" sz="1200" b="0" dirty="0"/>
                  </a:p>
                </p:txBody>
              </p:sp>
            </mc:Choice>
            <mc:Fallback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6B2EAD28-EE93-3442-8D81-40A74E9D61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3172" y="856811"/>
                    <a:ext cx="360000" cy="43806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16667" b="-285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52F72A67-0E2B-9A4B-91BA-00389EB66C4D}"/>
                </a:ext>
              </a:extLst>
            </p:cNvPr>
            <p:cNvGrpSpPr/>
            <p:nvPr/>
          </p:nvGrpSpPr>
          <p:grpSpPr>
            <a:xfrm>
              <a:off x="3745657" y="1903584"/>
              <a:ext cx="373342" cy="664336"/>
              <a:chOff x="4990952" y="2758673"/>
              <a:chExt cx="373342" cy="664336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2E1969D3-DF1B-FA46-B12B-553AECC8DCA1}"/>
                  </a:ext>
                </a:extLst>
              </p:cNvPr>
              <p:cNvCxnSpPr/>
              <p:nvPr/>
            </p:nvCxnSpPr>
            <p:spPr>
              <a:xfrm>
                <a:off x="5047208" y="2758673"/>
                <a:ext cx="0" cy="1814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23789A28-26D0-8F45-BD74-CE2855C47636}"/>
                  </a:ext>
                </a:extLst>
              </p:cNvPr>
              <p:cNvCxnSpPr/>
              <p:nvPr/>
            </p:nvCxnSpPr>
            <p:spPr>
              <a:xfrm>
                <a:off x="4993233" y="2950138"/>
                <a:ext cx="1079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042EC578-6C9F-A645-9328-DBE65167141B}"/>
                  </a:ext>
                </a:extLst>
              </p:cNvPr>
              <p:cNvCxnSpPr/>
              <p:nvPr/>
            </p:nvCxnSpPr>
            <p:spPr>
              <a:xfrm>
                <a:off x="4995788" y="2996746"/>
                <a:ext cx="1079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ACCD7A5A-7154-144E-9ABE-3777CA137A83}"/>
                  </a:ext>
                </a:extLst>
              </p:cNvPr>
              <p:cNvCxnSpPr/>
              <p:nvPr/>
            </p:nvCxnSpPr>
            <p:spPr>
              <a:xfrm>
                <a:off x="5047208" y="2996746"/>
                <a:ext cx="0" cy="1814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ZoneTexte 68">
                    <a:extLst>
                      <a:ext uri="{FF2B5EF4-FFF2-40B4-BE49-F238E27FC236}">
                        <a16:creationId xmlns:a16="http://schemas.microsoft.com/office/drawing/2014/main" id="{29E1D27D-721A-8E4D-80BA-18358AD3E0F2}"/>
                      </a:ext>
                    </a:extLst>
                  </p:cNvPr>
                  <p:cNvSpPr txBox="1"/>
                  <p:nvPr/>
                </p:nvSpPr>
                <p:spPr>
                  <a:xfrm>
                    <a:off x="5004294" y="2800338"/>
                    <a:ext cx="360000" cy="6226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fr-FR" sz="1200" b="0" dirty="0"/>
                  </a:p>
                  <a:p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9" name="ZoneTexte 68">
                    <a:extLst>
                      <a:ext uri="{FF2B5EF4-FFF2-40B4-BE49-F238E27FC236}">
                        <a16:creationId xmlns:a16="http://schemas.microsoft.com/office/drawing/2014/main" id="{29E1D27D-721A-8E4D-80BA-18358AD3E0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4294" y="2800338"/>
                    <a:ext cx="360000" cy="62267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3C03133A-EF83-A54D-9626-38FE1ACDF383}"/>
                  </a:ext>
                </a:extLst>
              </p:cNvPr>
              <p:cNvCxnSpPr/>
              <p:nvPr/>
            </p:nvCxnSpPr>
            <p:spPr>
              <a:xfrm>
                <a:off x="4990952" y="3181517"/>
                <a:ext cx="1079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6763C151-57FD-D744-A219-067F820A567F}"/>
                </a:ext>
              </a:extLst>
            </p:cNvPr>
            <p:cNvGrpSpPr/>
            <p:nvPr/>
          </p:nvGrpSpPr>
          <p:grpSpPr>
            <a:xfrm>
              <a:off x="4504339" y="1858584"/>
              <a:ext cx="718994" cy="524734"/>
              <a:chOff x="4003675" y="770146"/>
              <a:chExt cx="718994" cy="524734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2049CAA-A039-C943-B9DE-D2A21A9CC918}"/>
                  </a:ext>
                </a:extLst>
              </p:cNvPr>
              <p:cNvSpPr/>
              <p:nvPr/>
            </p:nvSpPr>
            <p:spPr>
              <a:xfrm>
                <a:off x="4183172" y="770146"/>
                <a:ext cx="360000" cy="9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B32A1F84-7DA0-8B49-B74D-5F732EB8354D}"/>
                  </a:ext>
                </a:extLst>
              </p:cNvPr>
              <p:cNvCxnSpPr>
                <a:cxnSpLocks/>
                <a:stCxn id="72" idx="1"/>
              </p:cNvCxnSpPr>
              <p:nvPr/>
            </p:nvCxnSpPr>
            <p:spPr>
              <a:xfrm flipH="1">
                <a:off x="4003675" y="815146"/>
                <a:ext cx="1794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4907F188-B8B2-8549-8C30-F7E2EF7173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172" y="813478"/>
                <a:ext cx="1794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3532C01D-6E46-D144-91D7-8824C3B4F89C}"/>
                      </a:ext>
                    </a:extLst>
                  </p:cNvPr>
                  <p:cNvSpPr txBox="1"/>
                  <p:nvPr/>
                </p:nvSpPr>
                <p:spPr>
                  <a:xfrm>
                    <a:off x="4183172" y="856811"/>
                    <a:ext cx="360000" cy="4380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oMath>
                      </m:oMathPara>
                    </a14:m>
                    <a:endParaRPr lang="fr-FR" sz="1200" b="0" dirty="0"/>
                  </a:p>
                </p:txBody>
              </p:sp>
            </mc:Choice>
            <mc:Fallback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3532C01D-6E46-D144-91D7-8824C3B4F8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3172" y="856811"/>
                    <a:ext cx="360000" cy="43806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0690" b="-285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B159DE5D-B5CA-4141-9265-A1B6CAB00BE7}"/>
                </a:ext>
              </a:extLst>
            </p:cNvPr>
            <p:cNvGrpSpPr/>
            <p:nvPr/>
          </p:nvGrpSpPr>
          <p:grpSpPr>
            <a:xfrm>
              <a:off x="5213944" y="1858584"/>
              <a:ext cx="718994" cy="524734"/>
              <a:chOff x="4003675" y="770146"/>
              <a:chExt cx="718994" cy="52473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B5A64CF-4184-FF42-B878-685C56AE667F}"/>
                  </a:ext>
                </a:extLst>
              </p:cNvPr>
              <p:cNvSpPr/>
              <p:nvPr/>
            </p:nvSpPr>
            <p:spPr>
              <a:xfrm>
                <a:off x="4183172" y="770146"/>
                <a:ext cx="360000" cy="9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9E22B3D0-2782-7C45-A71D-FDE1855A700B}"/>
                  </a:ext>
                </a:extLst>
              </p:cNvPr>
              <p:cNvCxnSpPr>
                <a:cxnSpLocks/>
                <a:stCxn id="77" idx="1"/>
              </p:cNvCxnSpPr>
              <p:nvPr/>
            </p:nvCxnSpPr>
            <p:spPr>
              <a:xfrm flipH="1">
                <a:off x="4003675" y="815146"/>
                <a:ext cx="1794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CA9629D5-A351-374F-994F-B2703353F7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172" y="813478"/>
                <a:ext cx="1794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ZoneTexte 79">
                    <a:extLst>
                      <a:ext uri="{FF2B5EF4-FFF2-40B4-BE49-F238E27FC236}">
                        <a16:creationId xmlns:a16="http://schemas.microsoft.com/office/drawing/2014/main" id="{3D8544C9-7159-F541-9B1E-DB0C85F2AA95}"/>
                      </a:ext>
                    </a:extLst>
                  </p:cNvPr>
                  <p:cNvSpPr txBox="1"/>
                  <p:nvPr/>
                </p:nvSpPr>
                <p:spPr>
                  <a:xfrm>
                    <a:off x="4183172" y="856811"/>
                    <a:ext cx="360000" cy="4380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oMath>
                      </m:oMathPara>
                    </a14:m>
                    <a:endParaRPr lang="fr-FR" sz="1200" b="0" dirty="0"/>
                  </a:p>
                </p:txBody>
              </p:sp>
            </mc:Choice>
            <mc:Fallback>
              <p:sp>
                <p:nvSpPr>
                  <p:cNvPr id="80" name="ZoneTexte 79">
                    <a:extLst>
                      <a:ext uri="{FF2B5EF4-FFF2-40B4-BE49-F238E27FC236}">
                        <a16:creationId xmlns:a16="http://schemas.microsoft.com/office/drawing/2014/main" id="{3D8544C9-7159-F541-9B1E-DB0C85F2AA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3172" y="856811"/>
                    <a:ext cx="360000" cy="43806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16667" b="-285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22F03CC-782B-DA46-AB36-80C10D085B95}"/>
                </a:ext>
              </a:extLst>
            </p:cNvPr>
            <p:cNvGrpSpPr/>
            <p:nvPr/>
          </p:nvGrpSpPr>
          <p:grpSpPr>
            <a:xfrm>
              <a:off x="5165543" y="1903584"/>
              <a:ext cx="373342" cy="664336"/>
              <a:chOff x="4990952" y="2758673"/>
              <a:chExt cx="373342" cy="664336"/>
            </a:xfrm>
          </p:grpSpPr>
          <p:cxnSp>
            <p:nvCxnSpPr>
              <p:cNvPr id="82" name="Connecteur droit 81">
                <a:extLst>
                  <a:ext uri="{FF2B5EF4-FFF2-40B4-BE49-F238E27FC236}">
                    <a16:creationId xmlns:a16="http://schemas.microsoft.com/office/drawing/2014/main" id="{25EC95F1-087F-694C-8438-840D12D83BB1}"/>
                  </a:ext>
                </a:extLst>
              </p:cNvPr>
              <p:cNvCxnSpPr/>
              <p:nvPr/>
            </p:nvCxnSpPr>
            <p:spPr>
              <a:xfrm>
                <a:off x="5047208" y="2758673"/>
                <a:ext cx="0" cy="1814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>
                <a:extLst>
                  <a:ext uri="{FF2B5EF4-FFF2-40B4-BE49-F238E27FC236}">
                    <a16:creationId xmlns:a16="http://schemas.microsoft.com/office/drawing/2014/main" id="{A9D66DF1-F13E-F54F-8FC3-D4462FEC9277}"/>
                  </a:ext>
                </a:extLst>
              </p:cNvPr>
              <p:cNvCxnSpPr/>
              <p:nvPr/>
            </p:nvCxnSpPr>
            <p:spPr>
              <a:xfrm>
                <a:off x="4993233" y="2950138"/>
                <a:ext cx="1079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66B63BA0-1F0D-0B43-8EC5-AB8B2944E09E}"/>
                  </a:ext>
                </a:extLst>
              </p:cNvPr>
              <p:cNvCxnSpPr/>
              <p:nvPr/>
            </p:nvCxnSpPr>
            <p:spPr>
              <a:xfrm>
                <a:off x="4995788" y="2996746"/>
                <a:ext cx="1079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>
                <a:extLst>
                  <a:ext uri="{FF2B5EF4-FFF2-40B4-BE49-F238E27FC236}">
                    <a16:creationId xmlns:a16="http://schemas.microsoft.com/office/drawing/2014/main" id="{1A62E7D5-19C6-2D40-8D79-276C22174DBD}"/>
                  </a:ext>
                </a:extLst>
              </p:cNvPr>
              <p:cNvCxnSpPr/>
              <p:nvPr/>
            </p:nvCxnSpPr>
            <p:spPr>
              <a:xfrm>
                <a:off x="5047208" y="2996746"/>
                <a:ext cx="0" cy="1814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B445058-B10E-9D4E-920F-CA8926B66581}"/>
                      </a:ext>
                    </a:extLst>
                  </p:cNvPr>
                  <p:cNvSpPr txBox="1"/>
                  <p:nvPr/>
                </p:nvSpPr>
                <p:spPr>
                  <a:xfrm>
                    <a:off x="5004294" y="2800338"/>
                    <a:ext cx="360000" cy="6226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fr-FR" sz="1200" b="0" dirty="0"/>
                  </a:p>
                  <a:p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B445058-B10E-9D4E-920F-CA8926B665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4294" y="2800338"/>
                    <a:ext cx="360000" cy="62267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1C5816B5-D513-F542-9CD8-6955D5E34D35}"/>
                  </a:ext>
                </a:extLst>
              </p:cNvPr>
              <p:cNvCxnSpPr/>
              <p:nvPr/>
            </p:nvCxnSpPr>
            <p:spPr>
              <a:xfrm>
                <a:off x="4990952" y="3181517"/>
                <a:ext cx="1079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F793C8E7-915B-EB43-8DA3-69E774E37885}"/>
                </a:ext>
              </a:extLst>
            </p:cNvPr>
            <p:cNvGrpSpPr/>
            <p:nvPr/>
          </p:nvGrpSpPr>
          <p:grpSpPr>
            <a:xfrm>
              <a:off x="5924225" y="1858584"/>
              <a:ext cx="718994" cy="524734"/>
              <a:chOff x="4003675" y="770146"/>
              <a:chExt cx="718994" cy="52473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882BDFE-B318-0249-A9B7-B295A5526755}"/>
                  </a:ext>
                </a:extLst>
              </p:cNvPr>
              <p:cNvSpPr/>
              <p:nvPr/>
            </p:nvSpPr>
            <p:spPr>
              <a:xfrm>
                <a:off x="4183172" y="770146"/>
                <a:ext cx="360000" cy="9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D288B57C-AE9B-924A-983E-46634A3CC6D4}"/>
                  </a:ext>
                </a:extLst>
              </p:cNvPr>
              <p:cNvCxnSpPr>
                <a:cxnSpLocks/>
                <a:stCxn id="89" idx="1"/>
              </p:cNvCxnSpPr>
              <p:nvPr/>
            </p:nvCxnSpPr>
            <p:spPr>
              <a:xfrm flipH="1">
                <a:off x="4003675" y="815146"/>
                <a:ext cx="1794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5DDA6920-8C21-0E44-910C-DF70B1E74F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172" y="813478"/>
                <a:ext cx="1794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0E19AD20-CF61-1A46-B1C9-F250C5BA02AF}"/>
                      </a:ext>
                    </a:extLst>
                  </p:cNvPr>
                  <p:cNvSpPr txBox="1"/>
                  <p:nvPr/>
                </p:nvSpPr>
                <p:spPr>
                  <a:xfrm>
                    <a:off x="4183172" y="856811"/>
                    <a:ext cx="360000" cy="4380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oMath>
                      </m:oMathPara>
                    </a14:m>
                    <a:endParaRPr lang="fr-FR" sz="1200" b="0" dirty="0"/>
                  </a:p>
                </p:txBody>
              </p:sp>
            </mc:Choice>
            <mc:Fallback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0E19AD20-CF61-1A46-B1C9-F250C5BA02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3172" y="856811"/>
                    <a:ext cx="360000" cy="43806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20690" b="-285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0ED6A948-1118-1D48-B731-7CDA4E829BC9}"/>
                </a:ext>
              </a:extLst>
            </p:cNvPr>
            <p:cNvGrpSpPr/>
            <p:nvPr/>
          </p:nvGrpSpPr>
          <p:grpSpPr>
            <a:xfrm>
              <a:off x="6635947" y="1855264"/>
              <a:ext cx="718994" cy="524734"/>
              <a:chOff x="4003675" y="770146"/>
              <a:chExt cx="718994" cy="524734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B8E3E8D-E1DB-7E42-8E93-74E10D2E05EE}"/>
                  </a:ext>
                </a:extLst>
              </p:cNvPr>
              <p:cNvSpPr/>
              <p:nvPr/>
            </p:nvSpPr>
            <p:spPr>
              <a:xfrm>
                <a:off x="4183172" y="770146"/>
                <a:ext cx="360000" cy="9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5" name="Connecteur droit 94">
                <a:extLst>
                  <a:ext uri="{FF2B5EF4-FFF2-40B4-BE49-F238E27FC236}">
                    <a16:creationId xmlns:a16="http://schemas.microsoft.com/office/drawing/2014/main" id="{6946A0E6-61F2-8A47-8306-B327E80F6F9A}"/>
                  </a:ext>
                </a:extLst>
              </p:cNvPr>
              <p:cNvCxnSpPr>
                <a:cxnSpLocks/>
                <a:stCxn id="94" idx="1"/>
              </p:cNvCxnSpPr>
              <p:nvPr/>
            </p:nvCxnSpPr>
            <p:spPr>
              <a:xfrm flipH="1">
                <a:off x="4003675" y="815146"/>
                <a:ext cx="1794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95">
                <a:extLst>
                  <a:ext uri="{FF2B5EF4-FFF2-40B4-BE49-F238E27FC236}">
                    <a16:creationId xmlns:a16="http://schemas.microsoft.com/office/drawing/2014/main" id="{BE3F734D-3755-BC4E-B0C4-E2574BD183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172" y="813478"/>
                <a:ext cx="1794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7" name="ZoneTexte 96">
                    <a:extLst>
                      <a:ext uri="{FF2B5EF4-FFF2-40B4-BE49-F238E27FC236}">
                        <a16:creationId xmlns:a16="http://schemas.microsoft.com/office/drawing/2014/main" id="{F842B8CD-C8D3-5A46-9F91-20CEDE44931E}"/>
                      </a:ext>
                    </a:extLst>
                  </p:cNvPr>
                  <p:cNvSpPr txBox="1"/>
                  <p:nvPr/>
                </p:nvSpPr>
                <p:spPr>
                  <a:xfrm>
                    <a:off x="4183172" y="856811"/>
                    <a:ext cx="360000" cy="4380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oMath>
                      </m:oMathPara>
                    </a14:m>
                    <a:endParaRPr lang="fr-FR" sz="1200" b="0" dirty="0"/>
                  </a:p>
                </p:txBody>
              </p:sp>
            </mc:Choice>
            <mc:Fallback>
              <p:sp>
                <p:nvSpPr>
                  <p:cNvPr id="97" name="ZoneTexte 96">
                    <a:extLst>
                      <a:ext uri="{FF2B5EF4-FFF2-40B4-BE49-F238E27FC236}">
                        <a16:creationId xmlns:a16="http://schemas.microsoft.com/office/drawing/2014/main" id="{F842B8CD-C8D3-5A46-9F91-20CEDE4493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3172" y="856811"/>
                    <a:ext cx="360000" cy="43806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2069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8" name="Groupe 97">
              <a:extLst>
                <a:ext uri="{FF2B5EF4-FFF2-40B4-BE49-F238E27FC236}">
                  <a16:creationId xmlns:a16="http://schemas.microsoft.com/office/drawing/2014/main" id="{B5D16AC1-46FD-7D43-8F06-2F3F92512955}"/>
                </a:ext>
              </a:extLst>
            </p:cNvPr>
            <p:cNvGrpSpPr/>
            <p:nvPr/>
          </p:nvGrpSpPr>
          <p:grpSpPr>
            <a:xfrm>
              <a:off x="6596600" y="1900264"/>
              <a:ext cx="373342" cy="664336"/>
              <a:chOff x="4990952" y="2758673"/>
              <a:chExt cx="373342" cy="664336"/>
            </a:xfrm>
          </p:grpSpPr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A00806EB-06CB-614D-96DF-0E9CA2037A99}"/>
                  </a:ext>
                </a:extLst>
              </p:cNvPr>
              <p:cNvCxnSpPr/>
              <p:nvPr/>
            </p:nvCxnSpPr>
            <p:spPr>
              <a:xfrm>
                <a:off x="5047208" y="2758673"/>
                <a:ext cx="0" cy="1814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90749184-C7BF-C840-AA76-C6E25FBD230F}"/>
                  </a:ext>
                </a:extLst>
              </p:cNvPr>
              <p:cNvCxnSpPr/>
              <p:nvPr/>
            </p:nvCxnSpPr>
            <p:spPr>
              <a:xfrm>
                <a:off x="4993233" y="2950138"/>
                <a:ext cx="1079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E2134B92-7DDF-F648-B8B9-61BC1763A7E8}"/>
                  </a:ext>
                </a:extLst>
              </p:cNvPr>
              <p:cNvCxnSpPr/>
              <p:nvPr/>
            </p:nvCxnSpPr>
            <p:spPr>
              <a:xfrm>
                <a:off x="4995788" y="2996746"/>
                <a:ext cx="1079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101">
                <a:extLst>
                  <a:ext uri="{FF2B5EF4-FFF2-40B4-BE49-F238E27FC236}">
                    <a16:creationId xmlns:a16="http://schemas.microsoft.com/office/drawing/2014/main" id="{76B9711E-4B11-9E46-B7A4-B6A9EC028A69}"/>
                  </a:ext>
                </a:extLst>
              </p:cNvPr>
              <p:cNvCxnSpPr/>
              <p:nvPr/>
            </p:nvCxnSpPr>
            <p:spPr>
              <a:xfrm>
                <a:off x="5047208" y="2996746"/>
                <a:ext cx="0" cy="1814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BB309CC0-9C7C-3946-9BC8-B6C7E5259079}"/>
                      </a:ext>
                    </a:extLst>
                  </p:cNvPr>
                  <p:cNvSpPr txBox="1"/>
                  <p:nvPr/>
                </p:nvSpPr>
                <p:spPr>
                  <a:xfrm>
                    <a:off x="5004294" y="2800338"/>
                    <a:ext cx="360000" cy="6226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fr-FR" sz="1200" b="0" dirty="0"/>
                  </a:p>
                  <a:p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BB309CC0-9C7C-3946-9BC8-B6C7E52590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4294" y="2800338"/>
                    <a:ext cx="360000" cy="62267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E5656FC7-99FB-D642-AD20-B337AD6A5AED}"/>
                  </a:ext>
                </a:extLst>
              </p:cNvPr>
              <p:cNvCxnSpPr/>
              <p:nvPr/>
            </p:nvCxnSpPr>
            <p:spPr>
              <a:xfrm>
                <a:off x="4990952" y="3181517"/>
                <a:ext cx="1079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24A59846-E923-B74C-9F72-85F53B971B3E}"/>
                </a:ext>
              </a:extLst>
            </p:cNvPr>
            <p:cNvGrpSpPr/>
            <p:nvPr/>
          </p:nvGrpSpPr>
          <p:grpSpPr>
            <a:xfrm>
              <a:off x="7346228" y="1855264"/>
              <a:ext cx="718994" cy="524734"/>
              <a:chOff x="4003675" y="770146"/>
              <a:chExt cx="718994" cy="524734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77E9658D-934E-1640-84D3-9EAE1D2FF9F5}"/>
                  </a:ext>
                </a:extLst>
              </p:cNvPr>
              <p:cNvSpPr/>
              <p:nvPr/>
            </p:nvSpPr>
            <p:spPr>
              <a:xfrm>
                <a:off x="4183172" y="770146"/>
                <a:ext cx="360000" cy="9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7" name="Connecteur droit 106">
                <a:extLst>
                  <a:ext uri="{FF2B5EF4-FFF2-40B4-BE49-F238E27FC236}">
                    <a16:creationId xmlns:a16="http://schemas.microsoft.com/office/drawing/2014/main" id="{4D9D8270-00DC-7C4F-9240-D65D2C8ED5F5}"/>
                  </a:ext>
                </a:extLst>
              </p:cNvPr>
              <p:cNvCxnSpPr>
                <a:cxnSpLocks/>
                <a:stCxn id="106" idx="1"/>
              </p:cNvCxnSpPr>
              <p:nvPr/>
            </p:nvCxnSpPr>
            <p:spPr>
              <a:xfrm flipH="1">
                <a:off x="4003675" y="815146"/>
                <a:ext cx="1794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cteur droit 107">
                <a:extLst>
                  <a:ext uri="{FF2B5EF4-FFF2-40B4-BE49-F238E27FC236}">
                    <a16:creationId xmlns:a16="http://schemas.microsoft.com/office/drawing/2014/main" id="{6E680939-5024-CE40-BD87-4A41982BAB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172" y="813478"/>
                <a:ext cx="1794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9" name="ZoneTexte 108">
                    <a:extLst>
                      <a:ext uri="{FF2B5EF4-FFF2-40B4-BE49-F238E27FC236}">
                        <a16:creationId xmlns:a16="http://schemas.microsoft.com/office/drawing/2014/main" id="{142CC8AC-B4EC-3741-AA9B-87CBBB27DC5C}"/>
                      </a:ext>
                    </a:extLst>
                  </p:cNvPr>
                  <p:cNvSpPr txBox="1"/>
                  <p:nvPr/>
                </p:nvSpPr>
                <p:spPr>
                  <a:xfrm>
                    <a:off x="4183172" y="856811"/>
                    <a:ext cx="360000" cy="4380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𝑐𝑑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fr-FR" sz="1200" b="0" dirty="0"/>
                  </a:p>
                </p:txBody>
              </p:sp>
            </mc:Choice>
            <mc:Fallback>
              <p:sp>
                <p:nvSpPr>
                  <p:cNvPr id="109" name="ZoneTexte 108">
                    <a:extLst>
                      <a:ext uri="{FF2B5EF4-FFF2-40B4-BE49-F238E27FC236}">
                        <a16:creationId xmlns:a16="http://schemas.microsoft.com/office/drawing/2014/main" id="{142CC8AC-B4EC-3741-AA9B-87CBBB27DC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3172" y="856811"/>
                    <a:ext cx="360000" cy="43806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r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FE126983-4F03-3746-878A-62BF48F9BFC3}"/>
                </a:ext>
              </a:extLst>
            </p:cNvPr>
            <p:cNvGrpSpPr/>
            <p:nvPr/>
          </p:nvGrpSpPr>
          <p:grpSpPr>
            <a:xfrm>
              <a:off x="8046572" y="1855264"/>
              <a:ext cx="718994" cy="524734"/>
              <a:chOff x="4003675" y="770146"/>
              <a:chExt cx="718994" cy="524734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18E48B39-AA41-9940-B139-3CAE28BA5FAB}"/>
                  </a:ext>
                </a:extLst>
              </p:cNvPr>
              <p:cNvSpPr/>
              <p:nvPr/>
            </p:nvSpPr>
            <p:spPr>
              <a:xfrm>
                <a:off x="4183172" y="770146"/>
                <a:ext cx="360000" cy="9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9" name="Connecteur droit 128">
                <a:extLst>
                  <a:ext uri="{FF2B5EF4-FFF2-40B4-BE49-F238E27FC236}">
                    <a16:creationId xmlns:a16="http://schemas.microsoft.com/office/drawing/2014/main" id="{4D12CF0C-D929-5646-BE68-10752080F6AC}"/>
                  </a:ext>
                </a:extLst>
              </p:cNvPr>
              <p:cNvCxnSpPr>
                <a:cxnSpLocks/>
                <a:stCxn id="128" idx="1"/>
              </p:cNvCxnSpPr>
              <p:nvPr/>
            </p:nvCxnSpPr>
            <p:spPr>
              <a:xfrm flipH="1">
                <a:off x="4003675" y="815146"/>
                <a:ext cx="1794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>
                <a:extLst>
                  <a:ext uri="{FF2B5EF4-FFF2-40B4-BE49-F238E27FC236}">
                    <a16:creationId xmlns:a16="http://schemas.microsoft.com/office/drawing/2014/main" id="{601367D7-13F2-D546-8072-F59283048F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172" y="813478"/>
                <a:ext cx="1794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1" name="ZoneTexte 130">
                    <a:extLst>
                      <a:ext uri="{FF2B5EF4-FFF2-40B4-BE49-F238E27FC236}">
                        <a16:creationId xmlns:a16="http://schemas.microsoft.com/office/drawing/2014/main" id="{F4571620-1569-A54B-939C-793366185785}"/>
                      </a:ext>
                    </a:extLst>
                  </p:cNvPr>
                  <p:cNvSpPr txBox="1"/>
                  <p:nvPr/>
                </p:nvSpPr>
                <p:spPr>
                  <a:xfrm>
                    <a:off x="4183172" y="856811"/>
                    <a:ext cx="360000" cy="4380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𝑐𝑑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fr-FR" sz="1200" b="0" dirty="0"/>
                  </a:p>
                </p:txBody>
              </p:sp>
            </mc:Choice>
            <mc:Fallback>
              <p:sp>
                <p:nvSpPr>
                  <p:cNvPr id="131" name="ZoneTexte 130">
                    <a:extLst>
                      <a:ext uri="{FF2B5EF4-FFF2-40B4-BE49-F238E27FC236}">
                        <a16:creationId xmlns:a16="http://schemas.microsoft.com/office/drawing/2014/main" id="{F4571620-1569-A54B-939C-7933661857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3172" y="856811"/>
                    <a:ext cx="360000" cy="43806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1724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4ADFC925-D788-054A-A0FA-41702BA4CC6F}"/>
                </a:ext>
              </a:extLst>
            </p:cNvPr>
            <p:cNvGrpSpPr/>
            <p:nvPr/>
          </p:nvGrpSpPr>
          <p:grpSpPr>
            <a:xfrm>
              <a:off x="8007225" y="1900264"/>
              <a:ext cx="373342" cy="664336"/>
              <a:chOff x="4990952" y="2758673"/>
              <a:chExt cx="373342" cy="664336"/>
            </a:xfrm>
          </p:grpSpPr>
          <p:cxnSp>
            <p:nvCxnSpPr>
              <p:cNvPr id="133" name="Connecteur droit 132">
                <a:extLst>
                  <a:ext uri="{FF2B5EF4-FFF2-40B4-BE49-F238E27FC236}">
                    <a16:creationId xmlns:a16="http://schemas.microsoft.com/office/drawing/2014/main" id="{89BCF153-6472-DA48-B953-6D6B977FD6B1}"/>
                  </a:ext>
                </a:extLst>
              </p:cNvPr>
              <p:cNvCxnSpPr/>
              <p:nvPr/>
            </p:nvCxnSpPr>
            <p:spPr>
              <a:xfrm>
                <a:off x="5047208" y="2758673"/>
                <a:ext cx="0" cy="1814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>
                <a:extLst>
                  <a:ext uri="{FF2B5EF4-FFF2-40B4-BE49-F238E27FC236}">
                    <a16:creationId xmlns:a16="http://schemas.microsoft.com/office/drawing/2014/main" id="{FEAE59F5-B509-494A-9F5D-2C9061F2D3B7}"/>
                  </a:ext>
                </a:extLst>
              </p:cNvPr>
              <p:cNvCxnSpPr/>
              <p:nvPr/>
            </p:nvCxnSpPr>
            <p:spPr>
              <a:xfrm>
                <a:off x="4993233" y="2950138"/>
                <a:ext cx="1079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>
                <a:extLst>
                  <a:ext uri="{FF2B5EF4-FFF2-40B4-BE49-F238E27FC236}">
                    <a16:creationId xmlns:a16="http://schemas.microsoft.com/office/drawing/2014/main" id="{048D1080-F4EC-6142-A63B-DFDFB66E5087}"/>
                  </a:ext>
                </a:extLst>
              </p:cNvPr>
              <p:cNvCxnSpPr/>
              <p:nvPr/>
            </p:nvCxnSpPr>
            <p:spPr>
              <a:xfrm>
                <a:off x="4995788" y="2996746"/>
                <a:ext cx="1079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>
                <a:extLst>
                  <a:ext uri="{FF2B5EF4-FFF2-40B4-BE49-F238E27FC236}">
                    <a16:creationId xmlns:a16="http://schemas.microsoft.com/office/drawing/2014/main" id="{4837B6E3-CC60-B544-A5A8-D45B87CEFFC3}"/>
                  </a:ext>
                </a:extLst>
              </p:cNvPr>
              <p:cNvCxnSpPr/>
              <p:nvPr/>
            </p:nvCxnSpPr>
            <p:spPr>
              <a:xfrm>
                <a:off x="5047208" y="2996746"/>
                <a:ext cx="0" cy="1814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ZoneTexte 136">
                    <a:extLst>
                      <a:ext uri="{FF2B5EF4-FFF2-40B4-BE49-F238E27FC236}">
                        <a16:creationId xmlns:a16="http://schemas.microsoft.com/office/drawing/2014/main" id="{5EDBA4DE-4FD3-264F-8FE6-E837E9F99600}"/>
                      </a:ext>
                    </a:extLst>
                  </p:cNvPr>
                  <p:cNvSpPr txBox="1"/>
                  <p:nvPr/>
                </p:nvSpPr>
                <p:spPr>
                  <a:xfrm>
                    <a:off x="5004294" y="2800338"/>
                    <a:ext cx="360000" cy="6226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fr-FR" sz="1200" b="0" dirty="0"/>
                  </a:p>
                  <a:p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37" name="ZoneTexte 136">
                    <a:extLst>
                      <a:ext uri="{FF2B5EF4-FFF2-40B4-BE49-F238E27FC236}">
                        <a16:creationId xmlns:a16="http://schemas.microsoft.com/office/drawing/2014/main" id="{5EDBA4DE-4FD3-264F-8FE6-E837E9F996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4294" y="2800338"/>
                    <a:ext cx="360000" cy="62267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8" name="Connecteur droit 137">
                <a:extLst>
                  <a:ext uri="{FF2B5EF4-FFF2-40B4-BE49-F238E27FC236}">
                    <a16:creationId xmlns:a16="http://schemas.microsoft.com/office/drawing/2014/main" id="{3006DA3C-B47A-024C-9E93-0BCECC4F0699}"/>
                  </a:ext>
                </a:extLst>
              </p:cNvPr>
              <p:cNvCxnSpPr/>
              <p:nvPr/>
            </p:nvCxnSpPr>
            <p:spPr>
              <a:xfrm>
                <a:off x="4990952" y="3181517"/>
                <a:ext cx="1079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>
              <a:extLst>
                <a:ext uri="{FF2B5EF4-FFF2-40B4-BE49-F238E27FC236}">
                  <a16:creationId xmlns:a16="http://schemas.microsoft.com/office/drawing/2014/main" id="{309FC08C-7E09-6F44-BB64-26D431F3BCA9}"/>
                </a:ext>
              </a:extLst>
            </p:cNvPr>
            <p:cNvGrpSpPr/>
            <p:nvPr/>
          </p:nvGrpSpPr>
          <p:grpSpPr>
            <a:xfrm>
              <a:off x="8756853" y="1855264"/>
              <a:ext cx="718994" cy="524734"/>
              <a:chOff x="4003675" y="770146"/>
              <a:chExt cx="718994" cy="524734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96EF832B-020B-D840-8FA8-7BCE447756D7}"/>
                  </a:ext>
                </a:extLst>
              </p:cNvPr>
              <p:cNvSpPr/>
              <p:nvPr/>
            </p:nvSpPr>
            <p:spPr>
              <a:xfrm>
                <a:off x="4183172" y="770146"/>
                <a:ext cx="360000" cy="9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1" name="Connecteur droit 140">
                <a:extLst>
                  <a:ext uri="{FF2B5EF4-FFF2-40B4-BE49-F238E27FC236}">
                    <a16:creationId xmlns:a16="http://schemas.microsoft.com/office/drawing/2014/main" id="{4040C1E1-4EEA-9E42-B8EC-4C134E064649}"/>
                  </a:ext>
                </a:extLst>
              </p:cNvPr>
              <p:cNvCxnSpPr>
                <a:cxnSpLocks/>
                <a:stCxn id="140" idx="1"/>
              </p:cNvCxnSpPr>
              <p:nvPr/>
            </p:nvCxnSpPr>
            <p:spPr>
              <a:xfrm flipH="1">
                <a:off x="4003675" y="815146"/>
                <a:ext cx="1794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necteur droit 141">
                <a:extLst>
                  <a:ext uri="{FF2B5EF4-FFF2-40B4-BE49-F238E27FC236}">
                    <a16:creationId xmlns:a16="http://schemas.microsoft.com/office/drawing/2014/main" id="{B8AB12BF-B51D-AF41-B1BF-5B6BD9609C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172" y="813478"/>
                <a:ext cx="1794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3" name="ZoneTexte 142">
                    <a:extLst>
                      <a:ext uri="{FF2B5EF4-FFF2-40B4-BE49-F238E27FC236}">
                        <a16:creationId xmlns:a16="http://schemas.microsoft.com/office/drawing/2014/main" id="{1959728C-3752-4F45-B900-FE7122ACC0F5}"/>
                      </a:ext>
                    </a:extLst>
                  </p:cNvPr>
                  <p:cNvSpPr txBox="1"/>
                  <p:nvPr/>
                </p:nvSpPr>
                <p:spPr>
                  <a:xfrm>
                    <a:off x="4183172" y="856811"/>
                    <a:ext cx="360000" cy="4380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𝑐𝑑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fr-FR" sz="1200" b="0" dirty="0"/>
                  </a:p>
                </p:txBody>
              </p:sp>
            </mc:Choice>
            <mc:Fallback>
              <p:sp>
                <p:nvSpPr>
                  <p:cNvPr id="143" name="ZoneTexte 142">
                    <a:extLst>
                      <a:ext uri="{FF2B5EF4-FFF2-40B4-BE49-F238E27FC236}">
                        <a16:creationId xmlns:a16="http://schemas.microsoft.com/office/drawing/2014/main" id="{1959728C-3752-4F45-B900-FE7122ACC0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3172" y="856811"/>
                    <a:ext cx="360000" cy="43806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r="-1724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4" name="Groupe 143">
              <a:extLst>
                <a:ext uri="{FF2B5EF4-FFF2-40B4-BE49-F238E27FC236}">
                  <a16:creationId xmlns:a16="http://schemas.microsoft.com/office/drawing/2014/main" id="{6BFEA645-4CAD-4B4C-91A8-7FC9ECB7A395}"/>
                </a:ext>
              </a:extLst>
            </p:cNvPr>
            <p:cNvGrpSpPr/>
            <p:nvPr/>
          </p:nvGrpSpPr>
          <p:grpSpPr>
            <a:xfrm>
              <a:off x="9476936" y="1855264"/>
              <a:ext cx="718994" cy="524734"/>
              <a:chOff x="4003675" y="770146"/>
              <a:chExt cx="718994" cy="524734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73CD680B-A437-5A4C-892E-BC34FF524ADB}"/>
                  </a:ext>
                </a:extLst>
              </p:cNvPr>
              <p:cNvSpPr/>
              <p:nvPr/>
            </p:nvSpPr>
            <p:spPr>
              <a:xfrm>
                <a:off x="4183172" y="770146"/>
                <a:ext cx="360000" cy="9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6" name="Connecteur droit 145">
                <a:extLst>
                  <a:ext uri="{FF2B5EF4-FFF2-40B4-BE49-F238E27FC236}">
                    <a16:creationId xmlns:a16="http://schemas.microsoft.com/office/drawing/2014/main" id="{DA423E61-FBDC-F04C-8AC3-FB3895EA2106}"/>
                  </a:ext>
                </a:extLst>
              </p:cNvPr>
              <p:cNvCxnSpPr>
                <a:cxnSpLocks/>
                <a:stCxn id="145" idx="1"/>
              </p:cNvCxnSpPr>
              <p:nvPr/>
            </p:nvCxnSpPr>
            <p:spPr>
              <a:xfrm flipH="1">
                <a:off x="4003675" y="815146"/>
                <a:ext cx="1794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necteur droit 146">
                <a:extLst>
                  <a:ext uri="{FF2B5EF4-FFF2-40B4-BE49-F238E27FC236}">
                    <a16:creationId xmlns:a16="http://schemas.microsoft.com/office/drawing/2014/main" id="{EFC16640-5D59-BB49-8BD0-9AD8863A7A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172" y="813478"/>
                <a:ext cx="1794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6730B4BD-3FCC-E746-B8B6-D458AFE03970}"/>
                      </a:ext>
                    </a:extLst>
                  </p:cNvPr>
                  <p:cNvSpPr txBox="1"/>
                  <p:nvPr/>
                </p:nvSpPr>
                <p:spPr>
                  <a:xfrm>
                    <a:off x="4183172" y="856811"/>
                    <a:ext cx="360000" cy="4380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𝑐𝑑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fr-FR" sz="1200" b="0" dirty="0"/>
                  </a:p>
                </p:txBody>
              </p:sp>
            </mc:Choice>
            <mc:Fallback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6730B4BD-3FCC-E746-B8B6-D458AFE039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3172" y="856811"/>
                    <a:ext cx="360000" cy="43806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r="-27586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9" name="Groupe 148">
              <a:extLst>
                <a:ext uri="{FF2B5EF4-FFF2-40B4-BE49-F238E27FC236}">
                  <a16:creationId xmlns:a16="http://schemas.microsoft.com/office/drawing/2014/main" id="{C1CD67EE-DB6C-B84A-BE0F-0A69FC44ECC9}"/>
                </a:ext>
              </a:extLst>
            </p:cNvPr>
            <p:cNvGrpSpPr/>
            <p:nvPr/>
          </p:nvGrpSpPr>
          <p:grpSpPr>
            <a:xfrm>
              <a:off x="9437589" y="1900264"/>
              <a:ext cx="373342" cy="664336"/>
              <a:chOff x="4990952" y="2758673"/>
              <a:chExt cx="373342" cy="664336"/>
            </a:xfrm>
          </p:grpSpPr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1494A49F-B53B-C24D-A53D-35381BA31A9C}"/>
                  </a:ext>
                </a:extLst>
              </p:cNvPr>
              <p:cNvCxnSpPr/>
              <p:nvPr/>
            </p:nvCxnSpPr>
            <p:spPr>
              <a:xfrm>
                <a:off x="5047208" y="2758673"/>
                <a:ext cx="0" cy="1814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onnecteur droit 150">
                <a:extLst>
                  <a:ext uri="{FF2B5EF4-FFF2-40B4-BE49-F238E27FC236}">
                    <a16:creationId xmlns:a16="http://schemas.microsoft.com/office/drawing/2014/main" id="{5A3BFEC4-4B16-DA46-AF65-F696C6FC958B}"/>
                  </a:ext>
                </a:extLst>
              </p:cNvPr>
              <p:cNvCxnSpPr/>
              <p:nvPr/>
            </p:nvCxnSpPr>
            <p:spPr>
              <a:xfrm>
                <a:off x="4993233" y="2950138"/>
                <a:ext cx="1079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151">
                <a:extLst>
                  <a:ext uri="{FF2B5EF4-FFF2-40B4-BE49-F238E27FC236}">
                    <a16:creationId xmlns:a16="http://schemas.microsoft.com/office/drawing/2014/main" id="{7EE2462B-7802-9946-A2A7-5F96B0F67941}"/>
                  </a:ext>
                </a:extLst>
              </p:cNvPr>
              <p:cNvCxnSpPr/>
              <p:nvPr/>
            </p:nvCxnSpPr>
            <p:spPr>
              <a:xfrm>
                <a:off x="4995788" y="2996746"/>
                <a:ext cx="1079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Connecteur droit 152">
                <a:extLst>
                  <a:ext uri="{FF2B5EF4-FFF2-40B4-BE49-F238E27FC236}">
                    <a16:creationId xmlns:a16="http://schemas.microsoft.com/office/drawing/2014/main" id="{EAE41F1F-0259-C444-A009-E3606A8B6B8A}"/>
                  </a:ext>
                </a:extLst>
              </p:cNvPr>
              <p:cNvCxnSpPr/>
              <p:nvPr/>
            </p:nvCxnSpPr>
            <p:spPr>
              <a:xfrm>
                <a:off x="5047208" y="2996746"/>
                <a:ext cx="0" cy="1814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ZoneTexte 153">
                    <a:extLst>
                      <a:ext uri="{FF2B5EF4-FFF2-40B4-BE49-F238E27FC236}">
                        <a16:creationId xmlns:a16="http://schemas.microsoft.com/office/drawing/2014/main" id="{EC0C2AF4-5572-BB4B-A99D-17CE2F863BFA}"/>
                      </a:ext>
                    </a:extLst>
                  </p:cNvPr>
                  <p:cNvSpPr txBox="1"/>
                  <p:nvPr/>
                </p:nvSpPr>
                <p:spPr>
                  <a:xfrm>
                    <a:off x="5004294" y="2800338"/>
                    <a:ext cx="360000" cy="6226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fr-FR" sz="1200" b="0" dirty="0"/>
                  </a:p>
                  <a:p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54" name="ZoneTexte 153">
                    <a:extLst>
                      <a:ext uri="{FF2B5EF4-FFF2-40B4-BE49-F238E27FC236}">
                        <a16:creationId xmlns:a16="http://schemas.microsoft.com/office/drawing/2014/main" id="{EC0C2AF4-5572-BB4B-A99D-17CE2F863B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4294" y="2800338"/>
                    <a:ext cx="360000" cy="622671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6F57FD7E-46F3-844E-8956-AFE4ED3DB95F}"/>
                  </a:ext>
                </a:extLst>
              </p:cNvPr>
              <p:cNvCxnSpPr/>
              <p:nvPr/>
            </p:nvCxnSpPr>
            <p:spPr>
              <a:xfrm>
                <a:off x="4990952" y="3181517"/>
                <a:ext cx="1079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e 155">
              <a:extLst>
                <a:ext uri="{FF2B5EF4-FFF2-40B4-BE49-F238E27FC236}">
                  <a16:creationId xmlns:a16="http://schemas.microsoft.com/office/drawing/2014/main" id="{E722AD7A-7A45-5B48-A71A-E8292FBFFA3E}"/>
                </a:ext>
              </a:extLst>
            </p:cNvPr>
            <p:cNvGrpSpPr/>
            <p:nvPr/>
          </p:nvGrpSpPr>
          <p:grpSpPr>
            <a:xfrm>
              <a:off x="10187217" y="1855264"/>
              <a:ext cx="718994" cy="381785"/>
              <a:chOff x="4003675" y="770146"/>
              <a:chExt cx="718994" cy="381785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61EE380-AF0A-2146-860F-8AC6DE02A73B}"/>
                  </a:ext>
                </a:extLst>
              </p:cNvPr>
              <p:cNvSpPr/>
              <p:nvPr/>
            </p:nvSpPr>
            <p:spPr>
              <a:xfrm>
                <a:off x="4183172" y="770146"/>
                <a:ext cx="360000" cy="9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83EA4DA9-FE4B-FE4D-A43A-D9A8701A53D1}"/>
                  </a:ext>
                </a:extLst>
              </p:cNvPr>
              <p:cNvCxnSpPr>
                <a:cxnSpLocks/>
                <a:stCxn id="157" idx="1"/>
              </p:cNvCxnSpPr>
              <p:nvPr/>
            </p:nvCxnSpPr>
            <p:spPr>
              <a:xfrm flipH="1">
                <a:off x="4003675" y="815146"/>
                <a:ext cx="1794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necteur droit 158">
                <a:extLst>
                  <a:ext uri="{FF2B5EF4-FFF2-40B4-BE49-F238E27FC236}">
                    <a16:creationId xmlns:a16="http://schemas.microsoft.com/office/drawing/2014/main" id="{DECBD673-3D7C-B24A-A877-1F1B46435B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172" y="813478"/>
                <a:ext cx="1794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0" name="ZoneTexte 159">
                    <a:extLst>
                      <a:ext uri="{FF2B5EF4-FFF2-40B4-BE49-F238E27FC236}">
                        <a16:creationId xmlns:a16="http://schemas.microsoft.com/office/drawing/2014/main" id="{17DEE6C3-81F0-B547-80BC-A239181F0515}"/>
                      </a:ext>
                    </a:extLst>
                  </p:cNvPr>
                  <p:cNvSpPr txBox="1"/>
                  <p:nvPr/>
                </p:nvSpPr>
                <p:spPr>
                  <a:xfrm>
                    <a:off x="4130012" y="866725"/>
                    <a:ext cx="360000" cy="28520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fr-FR" sz="1200" b="0" dirty="0"/>
                  </a:p>
                </p:txBody>
              </p:sp>
            </mc:Choice>
            <mc:Fallback>
              <p:sp>
                <p:nvSpPr>
                  <p:cNvPr id="160" name="ZoneTexte 159">
                    <a:extLst>
                      <a:ext uri="{FF2B5EF4-FFF2-40B4-BE49-F238E27FC236}">
                        <a16:creationId xmlns:a16="http://schemas.microsoft.com/office/drawing/2014/main" id="{17DEE6C3-81F0-B547-80BC-A239181F05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0012" y="866725"/>
                    <a:ext cx="360000" cy="285206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r="-31034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6" name="Groupe 165">
              <a:extLst>
                <a:ext uri="{FF2B5EF4-FFF2-40B4-BE49-F238E27FC236}">
                  <a16:creationId xmlns:a16="http://schemas.microsoft.com/office/drawing/2014/main" id="{DD7505C8-4B8B-5041-B68E-983EC7F255B6}"/>
                </a:ext>
              </a:extLst>
            </p:cNvPr>
            <p:cNvGrpSpPr/>
            <p:nvPr/>
          </p:nvGrpSpPr>
          <p:grpSpPr>
            <a:xfrm>
              <a:off x="10850198" y="1896907"/>
              <a:ext cx="373342" cy="422844"/>
              <a:chOff x="4990952" y="2758673"/>
              <a:chExt cx="373342" cy="422844"/>
            </a:xfrm>
          </p:grpSpPr>
          <p:cxnSp>
            <p:nvCxnSpPr>
              <p:cNvPr id="167" name="Connecteur droit 166">
                <a:extLst>
                  <a:ext uri="{FF2B5EF4-FFF2-40B4-BE49-F238E27FC236}">
                    <a16:creationId xmlns:a16="http://schemas.microsoft.com/office/drawing/2014/main" id="{041B40CF-DE5C-2F49-A3FC-B1519A4B6990}"/>
                  </a:ext>
                </a:extLst>
              </p:cNvPr>
              <p:cNvCxnSpPr/>
              <p:nvPr/>
            </p:nvCxnSpPr>
            <p:spPr>
              <a:xfrm>
                <a:off x="5047208" y="2758673"/>
                <a:ext cx="0" cy="1814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cteur droit 167">
                <a:extLst>
                  <a:ext uri="{FF2B5EF4-FFF2-40B4-BE49-F238E27FC236}">
                    <a16:creationId xmlns:a16="http://schemas.microsoft.com/office/drawing/2014/main" id="{4019A490-C0B2-9D41-A7DC-D6B94F625574}"/>
                  </a:ext>
                </a:extLst>
              </p:cNvPr>
              <p:cNvCxnSpPr/>
              <p:nvPr/>
            </p:nvCxnSpPr>
            <p:spPr>
              <a:xfrm>
                <a:off x="4993233" y="2950138"/>
                <a:ext cx="1079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168">
                <a:extLst>
                  <a:ext uri="{FF2B5EF4-FFF2-40B4-BE49-F238E27FC236}">
                    <a16:creationId xmlns:a16="http://schemas.microsoft.com/office/drawing/2014/main" id="{E3EBC393-46B4-A746-9DCB-1E0BFFC11819}"/>
                  </a:ext>
                </a:extLst>
              </p:cNvPr>
              <p:cNvCxnSpPr/>
              <p:nvPr/>
            </p:nvCxnSpPr>
            <p:spPr>
              <a:xfrm>
                <a:off x="4995788" y="2996746"/>
                <a:ext cx="1079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cteur droit 169">
                <a:extLst>
                  <a:ext uri="{FF2B5EF4-FFF2-40B4-BE49-F238E27FC236}">
                    <a16:creationId xmlns:a16="http://schemas.microsoft.com/office/drawing/2014/main" id="{1AAEB27A-FB77-7C4D-9CCD-944950FA62B1}"/>
                  </a:ext>
                </a:extLst>
              </p:cNvPr>
              <p:cNvCxnSpPr/>
              <p:nvPr/>
            </p:nvCxnSpPr>
            <p:spPr>
              <a:xfrm>
                <a:off x="5047208" y="2996746"/>
                <a:ext cx="0" cy="1814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ZoneTexte 170">
                    <a:extLst>
                      <a:ext uri="{FF2B5EF4-FFF2-40B4-BE49-F238E27FC236}">
                        <a16:creationId xmlns:a16="http://schemas.microsoft.com/office/drawing/2014/main" id="{32547B84-2E32-7348-8F75-3D3BD8B2DFF7}"/>
                      </a:ext>
                    </a:extLst>
                  </p:cNvPr>
                  <p:cNvSpPr txBox="1"/>
                  <p:nvPr/>
                </p:nvSpPr>
                <p:spPr>
                  <a:xfrm>
                    <a:off x="5004294" y="2800338"/>
                    <a:ext cx="3600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71" name="ZoneTexte 170">
                    <a:extLst>
                      <a:ext uri="{FF2B5EF4-FFF2-40B4-BE49-F238E27FC236}">
                        <a16:creationId xmlns:a16="http://schemas.microsoft.com/office/drawing/2014/main" id="{32547B84-2E32-7348-8F75-3D3BD8B2DF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4294" y="2800338"/>
                    <a:ext cx="360000" cy="276999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2" name="Connecteur droit 171">
                <a:extLst>
                  <a:ext uri="{FF2B5EF4-FFF2-40B4-BE49-F238E27FC236}">
                    <a16:creationId xmlns:a16="http://schemas.microsoft.com/office/drawing/2014/main" id="{4A856C1A-4186-AA45-AC72-15DFBBE01108}"/>
                  </a:ext>
                </a:extLst>
              </p:cNvPr>
              <p:cNvCxnSpPr/>
              <p:nvPr/>
            </p:nvCxnSpPr>
            <p:spPr>
              <a:xfrm>
                <a:off x="4990952" y="3181517"/>
                <a:ext cx="1079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Image 177" descr="Résultat de recherche d'images pour &quot;radiateur electrique&quot;">
              <a:extLst>
                <a:ext uri="{FF2B5EF4-FFF2-40B4-BE49-F238E27FC236}">
                  <a16:creationId xmlns:a16="http://schemas.microsoft.com/office/drawing/2014/main" id="{91FAB2F5-759D-BC40-B825-70FC0F7D0DBB}"/>
                </a:ext>
              </a:extLst>
            </p:cNvPr>
            <p:cNvPicPr/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2430" y="690511"/>
              <a:ext cx="593826" cy="6128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7C6423-E15B-5C46-B9A7-367AF569E250}"/>
                </a:ext>
              </a:extLst>
            </p:cNvPr>
            <p:cNvSpPr/>
            <p:nvPr/>
          </p:nvSpPr>
          <p:spPr>
            <a:xfrm>
              <a:off x="1645285" y="690511"/>
              <a:ext cx="5768969" cy="602418"/>
            </a:xfrm>
            <a:prstGeom prst="rect">
              <a:avLst/>
            </a:prstGeom>
            <a:pattFill prst="solidDmnd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21EEF431-0DD1-BB4B-87A8-E88F47043131}"/>
                </a:ext>
              </a:extLst>
            </p:cNvPr>
            <p:cNvSpPr/>
            <p:nvPr/>
          </p:nvSpPr>
          <p:spPr>
            <a:xfrm>
              <a:off x="7414255" y="693872"/>
              <a:ext cx="2836208" cy="599057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64D26F5-C3CE-494F-9A77-7AFBF4483EBB}"/>
                </a:ext>
              </a:extLst>
            </p:cNvPr>
            <p:cNvSpPr/>
            <p:nvPr/>
          </p:nvSpPr>
          <p:spPr>
            <a:xfrm flipV="1">
              <a:off x="926292" y="684408"/>
              <a:ext cx="718742" cy="62334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C20DD04E-5774-3943-9666-9A69CC33CAB8}"/>
                </a:ext>
              </a:extLst>
            </p:cNvPr>
            <p:cNvSpPr/>
            <p:nvPr/>
          </p:nvSpPr>
          <p:spPr>
            <a:xfrm flipV="1">
              <a:off x="206922" y="680047"/>
              <a:ext cx="718742" cy="6233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B94EFEC-0D04-4C41-AEB0-B6D695BCDC41}"/>
                </a:ext>
              </a:extLst>
            </p:cNvPr>
            <p:cNvSpPr/>
            <p:nvPr/>
          </p:nvSpPr>
          <p:spPr>
            <a:xfrm flipV="1">
              <a:off x="10250463" y="683088"/>
              <a:ext cx="476251" cy="62001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60DF71BC-6100-104C-BDE5-B02774702E96}"/>
                </a:ext>
              </a:extLst>
            </p:cNvPr>
            <p:cNvSpPr txBox="1"/>
            <p:nvPr/>
          </p:nvSpPr>
          <p:spPr>
            <a:xfrm>
              <a:off x="193472" y="241326"/>
              <a:ext cx="898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Outdoor air</a:t>
              </a:r>
            </a:p>
          </p:txBody>
        </p:sp>
        <p:sp>
          <p:nvSpPr>
            <p:cNvPr id="184" name="ZoneTexte 183">
              <a:extLst>
                <a:ext uri="{FF2B5EF4-FFF2-40B4-BE49-F238E27FC236}">
                  <a16:creationId xmlns:a16="http://schemas.microsoft.com/office/drawing/2014/main" id="{E5293E31-A050-C24C-BEB5-6F091B537F2B}"/>
                </a:ext>
              </a:extLst>
            </p:cNvPr>
            <p:cNvSpPr txBox="1"/>
            <p:nvPr/>
          </p:nvSpPr>
          <p:spPr>
            <a:xfrm>
              <a:off x="836543" y="242441"/>
              <a:ext cx="898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Boundary layer</a:t>
              </a:r>
            </a:p>
          </p:txBody>
        </p:sp>
        <p:sp>
          <p:nvSpPr>
            <p:cNvPr id="185" name="ZoneTexte 184">
              <a:extLst>
                <a:ext uri="{FF2B5EF4-FFF2-40B4-BE49-F238E27FC236}">
                  <a16:creationId xmlns:a16="http://schemas.microsoft.com/office/drawing/2014/main" id="{688457EC-639F-0B40-8043-EE1A2B9DDB8C}"/>
                </a:ext>
              </a:extLst>
            </p:cNvPr>
            <p:cNvSpPr txBox="1"/>
            <p:nvPr/>
          </p:nvSpPr>
          <p:spPr>
            <a:xfrm>
              <a:off x="4002190" y="333658"/>
              <a:ext cx="898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Concrete</a:t>
              </a:r>
            </a:p>
          </p:txBody>
        </p:sp>
        <p:sp>
          <p:nvSpPr>
            <p:cNvPr id="186" name="ZoneTexte 185">
              <a:extLst>
                <a:ext uri="{FF2B5EF4-FFF2-40B4-BE49-F238E27FC236}">
                  <a16:creationId xmlns:a16="http://schemas.microsoft.com/office/drawing/2014/main" id="{90A9779C-FC4E-A742-9254-98942D68A1F8}"/>
                </a:ext>
              </a:extLst>
            </p:cNvPr>
            <p:cNvSpPr txBox="1"/>
            <p:nvPr/>
          </p:nvSpPr>
          <p:spPr>
            <a:xfrm>
              <a:off x="8429827" y="336258"/>
              <a:ext cx="898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Insulation</a:t>
              </a:r>
            </a:p>
          </p:txBody>
        </p:sp>
        <p:sp>
          <p:nvSpPr>
            <p:cNvPr id="187" name="ZoneTexte 186">
              <a:extLst>
                <a:ext uri="{FF2B5EF4-FFF2-40B4-BE49-F238E27FC236}">
                  <a16:creationId xmlns:a16="http://schemas.microsoft.com/office/drawing/2014/main" id="{852EB39A-6DA2-C24B-AE88-1444150D24FA}"/>
                </a:ext>
              </a:extLst>
            </p:cNvPr>
            <p:cNvSpPr txBox="1"/>
            <p:nvPr/>
          </p:nvSpPr>
          <p:spPr>
            <a:xfrm>
              <a:off x="10180612" y="225354"/>
              <a:ext cx="898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Boundary layer</a:t>
              </a:r>
            </a:p>
          </p:txBody>
        </p:sp>
        <p:sp>
          <p:nvSpPr>
            <p:cNvPr id="188" name="ZoneTexte 187">
              <a:extLst>
                <a:ext uri="{FF2B5EF4-FFF2-40B4-BE49-F238E27FC236}">
                  <a16:creationId xmlns:a16="http://schemas.microsoft.com/office/drawing/2014/main" id="{4ED7797B-8895-C741-9DC7-12FDA744237C}"/>
                </a:ext>
              </a:extLst>
            </p:cNvPr>
            <p:cNvSpPr txBox="1"/>
            <p:nvPr/>
          </p:nvSpPr>
          <p:spPr>
            <a:xfrm>
              <a:off x="10863540" y="218382"/>
              <a:ext cx="898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Indoor air </a:t>
              </a:r>
            </a:p>
            <a:p>
              <a:r>
                <a:rPr lang="en-GB" sz="1200" dirty="0"/>
                <a:t>&amp; fan-coil</a:t>
              </a:r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9DD324D7-9B45-CD41-A793-6A3A398AC6F3}"/>
                </a:ext>
              </a:extLst>
            </p:cNvPr>
            <p:cNvCxnSpPr>
              <a:cxnSpLocks/>
            </p:cNvCxnSpPr>
            <p:nvPr/>
          </p:nvCxnSpPr>
          <p:spPr>
            <a:xfrm>
              <a:off x="1674835" y="1346989"/>
              <a:ext cx="0" cy="4308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Connecteur droit 188">
              <a:extLst>
                <a:ext uri="{FF2B5EF4-FFF2-40B4-BE49-F238E27FC236}">
                  <a16:creationId xmlns:a16="http://schemas.microsoft.com/office/drawing/2014/main" id="{C3019D79-282C-AB40-8D55-20319E1BBEE5}"/>
                </a:ext>
              </a:extLst>
            </p:cNvPr>
            <p:cNvCxnSpPr>
              <a:cxnSpLocks/>
            </p:cNvCxnSpPr>
            <p:nvPr/>
          </p:nvCxnSpPr>
          <p:spPr>
            <a:xfrm>
              <a:off x="7400497" y="1390061"/>
              <a:ext cx="0" cy="3782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Connecteur droit 189">
              <a:extLst>
                <a:ext uri="{FF2B5EF4-FFF2-40B4-BE49-F238E27FC236}">
                  <a16:creationId xmlns:a16="http://schemas.microsoft.com/office/drawing/2014/main" id="{9FD3C094-9BE3-DF47-87E6-5EC8A4857D9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9599" y="1385498"/>
              <a:ext cx="0" cy="3923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Connecteur droit 190">
              <a:extLst>
                <a:ext uri="{FF2B5EF4-FFF2-40B4-BE49-F238E27FC236}">
                  <a16:creationId xmlns:a16="http://schemas.microsoft.com/office/drawing/2014/main" id="{8937F85B-B71A-8E43-BD91-E503A59C3EB5}"/>
                </a:ext>
              </a:extLst>
            </p:cNvPr>
            <p:cNvCxnSpPr/>
            <p:nvPr/>
          </p:nvCxnSpPr>
          <p:spPr>
            <a:xfrm>
              <a:off x="7400497" y="1530496"/>
              <a:ext cx="2836209" cy="0"/>
            </a:xfrm>
            <a:prstGeom prst="line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Connecteur droit 191">
              <a:extLst>
                <a:ext uri="{FF2B5EF4-FFF2-40B4-BE49-F238E27FC236}">
                  <a16:creationId xmlns:a16="http://schemas.microsoft.com/office/drawing/2014/main" id="{0BF71370-0B84-AA4E-951D-153E939501F6}"/>
                </a:ext>
              </a:extLst>
            </p:cNvPr>
            <p:cNvCxnSpPr>
              <a:cxnSpLocks/>
            </p:cNvCxnSpPr>
            <p:nvPr/>
          </p:nvCxnSpPr>
          <p:spPr>
            <a:xfrm>
              <a:off x="1665451" y="1530496"/>
              <a:ext cx="5728386" cy="0"/>
            </a:xfrm>
            <a:prstGeom prst="line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ZoneTexte 193">
                  <a:extLst>
                    <a:ext uri="{FF2B5EF4-FFF2-40B4-BE49-F238E27FC236}">
                      <a16:creationId xmlns:a16="http://schemas.microsoft.com/office/drawing/2014/main" id="{C62D2200-D2C9-BF4D-863C-E85ED2E02CEC}"/>
                    </a:ext>
                  </a:extLst>
                </p:cNvPr>
                <p:cNvSpPr txBox="1"/>
                <p:nvPr/>
              </p:nvSpPr>
              <p:spPr>
                <a:xfrm>
                  <a:off x="4349644" y="1246232"/>
                  <a:ext cx="360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94" name="ZoneTexte 193">
                  <a:extLst>
                    <a:ext uri="{FF2B5EF4-FFF2-40B4-BE49-F238E27FC236}">
                      <a16:creationId xmlns:a16="http://schemas.microsoft.com/office/drawing/2014/main" id="{C62D2200-D2C9-BF4D-863C-E85ED2E02C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644" y="1246232"/>
                  <a:ext cx="360000" cy="27699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ZoneTexte 194">
                  <a:extLst>
                    <a:ext uri="{FF2B5EF4-FFF2-40B4-BE49-F238E27FC236}">
                      <a16:creationId xmlns:a16="http://schemas.microsoft.com/office/drawing/2014/main" id="{D486AC96-A53C-614B-8D66-99A21C3F4431}"/>
                    </a:ext>
                  </a:extLst>
                </p:cNvPr>
                <p:cNvSpPr txBox="1"/>
                <p:nvPr/>
              </p:nvSpPr>
              <p:spPr>
                <a:xfrm>
                  <a:off x="8717895" y="1246232"/>
                  <a:ext cx="360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95" name="ZoneTexte 194">
                  <a:extLst>
                    <a:ext uri="{FF2B5EF4-FFF2-40B4-BE49-F238E27FC236}">
                      <a16:creationId xmlns:a16="http://schemas.microsoft.com/office/drawing/2014/main" id="{D486AC96-A53C-614B-8D66-99A21C3F44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7895" y="1246232"/>
                  <a:ext cx="360000" cy="276999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6" name="Connecteur droit 195">
              <a:extLst>
                <a:ext uri="{FF2B5EF4-FFF2-40B4-BE49-F238E27FC236}">
                  <a16:creationId xmlns:a16="http://schemas.microsoft.com/office/drawing/2014/main" id="{9ECC0031-AED8-4042-A58F-D83D73E868BA}"/>
                </a:ext>
              </a:extLst>
            </p:cNvPr>
            <p:cNvCxnSpPr>
              <a:cxnSpLocks/>
            </p:cNvCxnSpPr>
            <p:nvPr/>
          </p:nvCxnSpPr>
          <p:spPr>
            <a:xfrm>
              <a:off x="1674835" y="1685927"/>
              <a:ext cx="1422400" cy="9527"/>
            </a:xfrm>
            <a:prstGeom prst="line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onnecteur droit 198">
              <a:extLst>
                <a:ext uri="{FF2B5EF4-FFF2-40B4-BE49-F238E27FC236}">
                  <a16:creationId xmlns:a16="http://schemas.microsoft.com/office/drawing/2014/main" id="{6887A416-2622-E140-A420-CC3A0657DEDE}"/>
                </a:ext>
              </a:extLst>
            </p:cNvPr>
            <p:cNvCxnSpPr>
              <a:cxnSpLocks/>
            </p:cNvCxnSpPr>
            <p:nvPr/>
          </p:nvCxnSpPr>
          <p:spPr>
            <a:xfrm>
              <a:off x="3097235" y="1695454"/>
              <a:ext cx="1339298" cy="0"/>
            </a:xfrm>
            <a:prstGeom prst="line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Connecteur droit 201">
              <a:extLst>
                <a:ext uri="{FF2B5EF4-FFF2-40B4-BE49-F238E27FC236}">
                  <a16:creationId xmlns:a16="http://schemas.microsoft.com/office/drawing/2014/main" id="{6169956F-5F2F-F149-8F01-2E614E6D1C73}"/>
                </a:ext>
              </a:extLst>
            </p:cNvPr>
            <p:cNvCxnSpPr>
              <a:cxnSpLocks/>
            </p:cNvCxnSpPr>
            <p:nvPr/>
          </p:nvCxnSpPr>
          <p:spPr>
            <a:xfrm>
              <a:off x="3097235" y="1599890"/>
              <a:ext cx="0" cy="1779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Connecteur droit 204">
              <a:extLst>
                <a:ext uri="{FF2B5EF4-FFF2-40B4-BE49-F238E27FC236}">
                  <a16:creationId xmlns:a16="http://schemas.microsoft.com/office/drawing/2014/main" id="{A690EA3C-1A83-F64D-A078-BF1A03A230D0}"/>
                </a:ext>
              </a:extLst>
            </p:cNvPr>
            <p:cNvCxnSpPr>
              <a:cxnSpLocks/>
            </p:cNvCxnSpPr>
            <p:nvPr/>
          </p:nvCxnSpPr>
          <p:spPr>
            <a:xfrm>
              <a:off x="4436533" y="1695454"/>
              <a:ext cx="1478097" cy="0"/>
            </a:xfrm>
            <a:prstGeom prst="line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E76A8FF9-30D7-7D45-9A8D-E0EEB156518A}"/>
                </a:ext>
              </a:extLst>
            </p:cNvPr>
            <p:cNvCxnSpPr>
              <a:cxnSpLocks/>
            </p:cNvCxnSpPr>
            <p:nvPr/>
          </p:nvCxnSpPr>
          <p:spPr>
            <a:xfrm>
              <a:off x="4436533" y="1599890"/>
              <a:ext cx="0" cy="1779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Connecteur droit 206">
              <a:extLst>
                <a:ext uri="{FF2B5EF4-FFF2-40B4-BE49-F238E27FC236}">
                  <a16:creationId xmlns:a16="http://schemas.microsoft.com/office/drawing/2014/main" id="{108919D1-4AF4-4C48-AE0E-733B8A00AAD9}"/>
                </a:ext>
              </a:extLst>
            </p:cNvPr>
            <p:cNvCxnSpPr>
              <a:cxnSpLocks/>
            </p:cNvCxnSpPr>
            <p:nvPr/>
          </p:nvCxnSpPr>
          <p:spPr>
            <a:xfrm>
              <a:off x="5914630" y="1693043"/>
              <a:ext cx="1485867" cy="0"/>
            </a:xfrm>
            <a:prstGeom prst="line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Connecteur droit 207">
              <a:extLst>
                <a:ext uri="{FF2B5EF4-FFF2-40B4-BE49-F238E27FC236}">
                  <a16:creationId xmlns:a16="http://schemas.microsoft.com/office/drawing/2014/main" id="{9346A339-92EE-5646-8D33-0DA0ED00D7F8}"/>
                </a:ext>
              </a:extLst>
            </p:cNvPr>
            <p:cNvCxnSpPr>
              <a:cxnSpLocks/>
            </p:cNvCxnSpPr>
            <p:nvPr/>
          </p:nvCxnSpPr>
          <p:spPr>
            <a:xfrm>
              <a:off x="5914630" y="1590363"/>
              <a:ext cx="0" cy="1779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Connecteur droit 208">
              <a:extLst>
                <a:ext uri="{FF2B5EF4-FFF2-40B4-BE49-F238E27FC236}">
                  <a16:creationId xmlns:a16="http://schemas.microsoft.com/office/drawing/2014/main" id="{DEB9DDC1-E9C3-BF4E-A0C3-649CA30685AF}"/>
                </a:ext>
              </a:extLst>
            </p:cNvPr>
            <p:cNvCxnSpPr>
              <a:cxnSpLocks/>
            </p:cNvCxnSpPr>
            <p:nvPr/>
          </p:nvCxnSpPr>
          <p:spPr>
            <a:xfrm>
              <a:off x="7400497" y="1691114"/>
              <a:ext cx="1393442" cy="4340"/>
            </a:xfrm>
            <a:prstGeom prst="line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Connecteur droit 210">
              <a:extLst>
                <a:ext uri="{FF2B5EF4-FFF2-40B4-BE49-F238E27FC236}">
                  <a16:creationId xmlns:a16="http://schemas.microsoft.com/office/drawing/2014/main" id="{560FAF15-1B04-A748-97CB-E93AE19BF3CF}"/>
                </a:ext>
              </a:extLst>
            </p:cNvPr>
            <p:cNvCxnSpPr>
              <a:cxnSpLocks/>
            </p:cNvCxnSpPr>
            <p:nvPr/>
          </p:nvCxnSpPr>
          <p:spPr>
            <a:xfrm>
              <a:off x="8793939" y="1696461"/>
              <a:ext cx="1456524" cy="0"/>
            </a:xfrm>
            <a:prstGeom prst="line">
              <a:avLst/>
            </a:prstGeom>
            <a:ln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Connecteur droit 211">
              <a:extLst>
                <a:ext uri="{FF2B5EF4-FFF2-40B4-BE49-F238E27FC236}">
                  <a16:creationId xmlns:a16="http://schemas.microsoft.com/office/drawing/2014/main" id="{10997004-CF4C-BB4B-A8DF-F83A17F84029}"/>
                </a:ext>
              </a:extLst>
            </p:cNvPr>
            <p:cNvCxnSpPr>
              <a:cxnSpLocks/>
            </p:cNvCxnSpPr>
            <p:nvPr/>
          </p:nvCxnSpPr>
          <p:spPr>
            <a:xfrm>
              <a:off x="8793939" y="1600897"/>
              <a:ext cx="0" cy="1779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ZoneTexte 218">
                  <a:extLst>
                    <a:ext uri="{FF2B5EF4-FFF2-40B4-BE49-F238E27FC236}">
                      <a16:creationId xmlns:a16="http://schemas.microsoft.com/office/drawing/2014/main" id="{2AFA61E2-4263-BC45-B6BA-0B811D29DE34}"/>
                    </a:ext>
                  </a:extLst>
                </p:cNvPr>
                <p:cNvSpPr txBox="1"/>
                <p:nvPr/>
              </p:nvSpPr>
              <p:spPr>
                <a:xfrm>
                  <a:off x="2217539" y="1454356"/>
                  <a:ext cx="360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219" name="ZoneTexte 218">
                  <a:extLst>
                    <a:ext uri="{FF2B5EF4-FFF2-40B4-BE49-F238E27FC236}">
                      <a16:creationId xmlns:a16="http://schemas.microsoft.com/office/drawing/2014/main" id="{2AFA61E2-4263-BC45-B6BA-0B811D29DE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539" y="1454356"/>
                  <a:ext cx="360000" cy="276999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ZoneTexte 219">
                  <a:extLst>
                    <a:ext uri="{FF2B5EF4-FFF2-40B4-BE49-F238E27FC236}">
                      <a16:creationId xmlns:a16="http://schemas.microsoft.com/office/drawing/2014/main" id="{817ED60D-F832-7147-8888-DF60606739FD}"/>
                    </a:ext>
                  </a:extLst>
                </p:cNvPr>
                <p:cNvSpPr txBox="1"/>
                <p:nvPr/>
              </p:nvSpPr>
              <p:spPr>
                <a:xfrm>
                  <a:off x="3639939" y="1461390"/>
                  <a:ext cx="360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220" name="ZoneTexte 219">
                  <a:extLst>
                    <a:ext uri="{FF2B5EF4-FFF2-40B4-BE49-F238E27FC236}">
                      <a16:creationId xmlns:a16="http://schemas.microsoft.com/office/drawing/2014/main" id="{817ED60D-F832-7147-8888-DF60606739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9939" y="1461390"/>
                  <a:ext cx="360000" cy="276999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ZoneTexte 220">
                  <a:extLst>
                    <a:ext uri="{FF2B5EF4-FFF2-40B4-BE49-F238E27FC236}">
                      <a16:creationId xmlns:a16="http://schemas.microsoft.com/office/drawing/2014/main" id="{D10E3CCB-6EFF-6A4E-8E76-90F6EC4F70F4}"/>
                    </a:ext>
                  </a:extLst>
                </p:cNvPr>
                <p:cNvSpPr txBox="1"/>
                <p:nvPr/>
              </p:nvSpPr>
              <p:spPr>
                <a:xfrm>
                  <a:off x="6495670" y="1454356"/>
                  <a:ext cx="360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221" name="ZoneTexte 220">
                  <a:extLst>
                    <a:ext uri="{FF2B5EF4-FFF2-40B4-BE49-F238E27FC236}">
                      <a16:creationId xmlns:a16="http://schemas.microsoft.com/office/drawing/2014/main" id="{D10E3CCB-6EFF-6A4E-8E76-90F6EC4F70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5670" y="1454356"/>
                  <a:ext cx="360000" cy="276999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ZoneTexte 221">
                  <a:extLst>
                    <a:ext uri="{FF2B5EF4-FFF2-40B4-BE49-F238E27FC236}">
                      <a16:creationId xmlns:a16="http://schemas.microsoft.com/office/drawing/2014/main" id="{725E15F4-4043-5146-9ADD-6BAEF380863B}"/>
                    </a:ext>
                  </a:extLst>
                </p:cNvPr>
                <p:cNvSpPr txBox="1"/>
                <p:nvPr/>
              </p:nvSpPr>
              <p:spPr>
                <a:xfrm>
                  <a:off x="5069489" y="1461944"/>
                  <a:ext cx="360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222" name="ZoneTexte 221">
                  <a:extLst>
                    <a:ext uri="{FF2B5EF4-FFF2-40B4-BE49-F238E27FC236}">
                      <a16:creationId xmlns:a16="http://schemas.microsoft.com/office/drawing/2014/main" id="{725E15F4-4043-5146-9ADD-6BAEF38086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489" y="1461944"/>
                  <a:ext cx="360000" cy="276999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ZoneTexte 222">
                  <a:extLst>
                    <a:ext uri="{FF2B5EF4-FFF2-40B4-BE49-F238E27FC236}">
                      <a16:creationId xmlns:a16="http://schemas.microsoft.com/office/drawing/2014/main" id="{1F937763-2892-DE48-85DA-BD34C0AEA348}"/>
                    </a:ext>
                  </a:extLst>
                </p:cNvPr>
                <p:cNvSpPr txBox="1"/>
                <p:nvPr/>
              </p:nvSpPr>
              <p:spPr>
                <a:xfrm>
                  <a:off x="7917217" y="1461390"/>
                  <a:ext cx="360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223" name="ZoneTexte 222">
                  <a:extLst>
                    <a:ext uri="{FF2B5EF4-FFF2-40B4-BE49-F238E27FC236}">
                      <a16:creationId xmlns:a16="http://schemas.microsoft.com/office/drawing/2014/main" id="{1F937763-2892-DE48-85DA-BD34C0AEA3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7217" y="1461390"/>
                  <a:ext cx="360000" cy="276999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ZoneTexte 223">
                  <a:extLst>
                    <a:ext uri="{FF2B5EF4-FFF2-40B4-BE49-F238E27FC236}">
                      <a16:creationId xmlns:a16="http://schemas.microsoft.com/office/drawing/2014/main" id="{95558CF4-BFDA-7D4D-BC38-15B745A45A15}"/>
                    </a:ext>
                  </a:extLst>
                </p:cNvPr>
                <p:cNvSpPr txBox="1"/>
                <p:nvPr/>
              </p:nvSpPr>
              <p:spPr>
                <a:xfrm>
                  <a:off x="9317163" y="1461390"/>
                  <a:ext cx="360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224" name="ZoneTexte 223">
                  <a:extLst>
                    <a:ext uri="{FF2B5EF4-FFF2-40B4-BE49-F238E27FC236}">
                      <a16:creationId xmlns:a16="http://schemas.microsoft.com/office/drawing/2014/main" id="{95558CF4-BFDA-7D4D-BC38-15B745A45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7163" y="1461390"/>
                  <a:ext cx="360000" cy="276999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ZoneTexte 224">
                  <a:extLst>
                    <a:ext uri="{FF2B5EF4-FFF2-40B4-BE49-F238E27FC236}">
                      <a16:creationId xmlns:a16="http://schemas.microsoft.com/office/drawing/2014/main" id="{91AC03E0-72C2-9F4A-B63F-DD81A6EE4FC7}"/>
                    </a:ext>
                  </a:extLst>
                </p:cNvPr>
                <p:cNvSpPr txBox="1"/>
                <p:nvPr/>
              </p:nvSpPr>
              <p:spPr>
                <a:xfrm>
                  <a:off x="8069617" y="1613790"/>
                  <a:ext cx="360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225" name="ZoneTexte 224">
                  <a:extLst>
                    <a:ext uri="{FF2B5EF4-FFF2-40B4-BE49-F238E27FC236}">
                      <a16:creationId xmlns:a16="http://schemas.microsoft.com/office/drawing/2014/main" id="{91AC03E0-72C2-9F4A-B63F-DD81A6EE4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9617" y="1613790"/>
                  <a:ext cx="360000" cy="276999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7796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24FD33F7-3A91-5041-B524-CFDA1986E0CD}"/>
              </a:ext>
            </a:extLst>
          </p:cNvPr>
          <p:cNvGrpSpPr/>
          <p:nvPr/>
        </p:nvGrpSpPr>
        <p:grpSpPr>
          <a:xfrm>
            <a:off x="1120740" y="2852520"/>
            <a:ext cx="5908277" cy="1053349"/>
            <a:chOff x="1120740" y="2857436"/>
            <a:chExt cx="5908277" cy="1053349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0DA50191-C1A3-5A4B-A934-BF47F69EA76C}"/>
                </a:ext>
              </a:extLst>
            </p:cNvPr>
            <p:cNvGrpSpPr/>
            <p:nvPr/>
          </p:nvGrpSpPr>
          <p:grpSpPr>
            <a:xfrm>
              <a:off x="1659734" y="3361388"/>
              <a:ext cx="718994" cy="363664"/>
              <a:chOff x="4003675" y="770146"/>
              <a:chExt cx="718994" cy="36366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6AE692B-9AF9-2F4F-963F-C979A67D5436}"/>
                  </a:ext>
                </a:extLst>
              </p:cNvPr>
              <p:cNvSpPr/>
              <p:nvPr/>
            </p:nvSpPr>
            <p:spPr>
              <a:xfrm>
                <a:off x="4183172" y="770146"/>
                <a:ext cx="360000" cy="9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" name="Connecteur droit 3">
                <a:extLst>
                  <a:ext uri="{FF2B5EF4-FFF2-40B4-BE49-F238E27FC236}">
                    <a16:creationId xmlns:a16="http://schemas.microsoft.com/office/drawing/2014/main" id="{792E1637-E3CB-3B4A-BFD5-66A567458266}"/>
                  </a:ext>
                </a:extLst>
              </p:cNvPr>
              <p:cNvCxnSpPr>
                <a:cxnSpLocks/>
                <a:stCxn id="3" idx="1"/>
              </p:cNvCxnSpPr>
              <p:nvPr/>
            </p:nvCxnSpPr>
            <p:spPr>
              <a:xfrm flipH="1">
                <a:off x="4003675" y="815146"/>
                <a:ext cx="1794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200D5D27-B9AD-3543-A2E9-388372DB39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172" y="813478"/>
                <a:ext cx="1794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ZoneTexte 5">
                    <a:extLst>
                      <a:ext uri="{FF2B5EF4-FFF2-40B4-BE49-F238E27FC236}">
                        <a16:creationId xmlns:a16="http://schemas.microsoft.com/office/drawing/2014/main" id="{D8B35B0D-D4C5-6B49-923A-5F7E3C855F9B}"/>
                      </a:ext>
                    </a:extLst>
                  </p:cNvPr>
                  <p:cNvSpPr txBox="1"/>
                  <p:nvPr/>
                </p:nvSpPr>
                <p:spPr>
                  <a:xfrm>
                    <a:off x="4183172" y="856811"/>
                    <a:ext cx="3600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6" name="ZoneTexte 5">
                    <a:extLst>
                      <a:ext uri="{FF2B5EF4-FFF2-40B4-BE49-F238E27FC236}">
                        <a16:creationId xmlns:a16="http://schemas.microsoft.com/office/drawing/2014/main" id="{D8B35B0D-D4C5-6B49-923A-5F7E3C855F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3172" y="856811"/>
                    <a:ext cx="360000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4F2593AE-3110-E04D-ADC9-60A948D08A90}"/>
                </a:ext>
              </a:extLst>
            </p:cNvPr>
            <p:cNvCxnSpPr/>
            <p:nvPr/>
          </p:nvCxnSpPr>
          <p:spPr>
            <a:xfrm>
              <a:off x="1120740" y="3349756"/>
              <a:ext cx="0" cy="108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4C3901A-E547-EE43-A832-D4EFD0BE4211}"/>
                </a:ext>
              </a:extLst>
            </p:cNvPr>
            <p:cNvSpPr/>
            <p:nvPr/>
          </p:nvSpPr>
          <p:spPr>
            <a:xfrm>
              <a:off x="1300237" y="3313757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D78D1609-4F12-A343-A19E-F44A920F021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33327" y="3280646"/>
              <a:ext cx="3668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- +</a:t>
              </a:r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CAE19309-4CB9-D14D-9655-57D4771D2E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0740" y="3403757"/>
              <a:ext cx="1794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FE5F1948-5414-C341-B034-B31E8D3FF0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0237" y="3404720"/>
              <a:ext cx="1794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8240727-AF4E-4644-88D9-3A5F7320D240}"/>
                    </a:ext>
                  </a:extLst>
                </p:cNvPr>
                <p:cNvSpPr txBox="1"/>
                <p:nvPr/>
              </p:nvSpPr>
              <p:spPr>
                <a:xfrm>
                  <a:off x="1232826" y="3457756"/>
                  <a:ext cx="360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8240727-AF4E-4644-88D9-3A5F7320D2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2826" y="3457756"/>
                  <a:ext cx="360000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2EDDC3E4-A66B-4B41-B478-F55AC9BD6AB8}"/>
                </a:ext>
              </a:extLst>
            </p:cNvPr>
            <p:cNvGrpSpPr/>
            <p:nvPr/>
          </p:nvGrpSpPr>
          <p:grpSpPr>
            <a:xfrm>
              <a:off x="2378887" y="3361388"/>
              <a:ext cx="718994" cy="363664"/>
              <a:chOff x="4003675" y="770146"/>
              <a:chExt cx="718994" cy="36366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E5C2F07-579C-A345-9AF4-91326274E078}"/>
                  </a:ext>
                </a:extLst>
              </p:cNvPr>
              <p:cNvSpPr/>
              <p:nvPr/>
            </p:nvSpPr>
            <p:spPr>
              <a:xfrm>
                <a:off x="4183172" y="770146"/>
                <a:ext cx="360000" cy="9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8411FA4-98FC-3E46-8162-8D9164273025}"/>
                  </a:ext>
                </a:extLst>
              </p:cNvPr>
              <p:cNvCxnSpPr>
                <a:cxnSpLocks/>
                <a:stCxn id="14" idx="1"/>
              </p:cNvCxnSpPr>
              <p:nvPr/>
            </p:nvCxnSpPr>
            <p:spPr>
              <a:xfrm flipH="1">
                <a:off x="4003675" y="815146"/>
                <a:ext cx="1794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07D435ED-0AA3-1D45-BE30-918F6433F9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172" y="813478"/>
                <a:ext cx="1794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ZoneTexte 16">
                    <a:extLst>
                      <a:ext uri="{FF2B5EF4-FFF2-40B4-BE49-F238E27FC236}">
                        <a16:creationId xmlns:a16="http://schemas.microsoft.com/office/drawing/2014/main" id="{F25ECDFA-ADC7-2E47-A108-60487A79587C}"/>
                      </a:ext>
                    </a:extLst>
                  </p:cNvPr>
                  <p:cNvSpPr txBox="1"/>
                  <p:nvPr/>
                </p:nvSpPr>
                <p:spPr>
                  <a:xfrm>
                    <a:off x="4183172" y="856811"/>
                    <a:ext cx="3600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200" b="0" dirty="0"/>
                  </a:p>
                </p:txBody>
              </p:sp>
            </mc:Choice>
            <mc:Fallback xmlns="">
              <p:sp>
                <p:nvSpPr>
                  <p:cNvPr id="17" name="ZoneTexte 16">
                    <a:extLst>
                      <a:ext uri="{FF2B5EF4-FFF2-40B4-BE49-F238E27FC236}">
                        <a16:creationId xmlns:a16="http://schemas.microsoft.com/office/drawing/2014/main" id="{F25ECDFA-ADC7-2E47-A108-60487A7958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3172" y="856811"/>
                    <a:ext cx="360000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87D9419-08D9-CE4F-85F0-A307FF7AB9A3}"/>
                </a:ext>
              </a:extLst>
            </p:cNvPr>
            <p:cNvGrpSpPr/>
            <p:nvPr/>
          </p:nvGrpSpPr>
          <p:grpSpPr>
            <a:xfrm>
              <a:off x="2330486" y="3406388"/>
              <a:ext cx="373342" cy="503330"/>
              <a:chOff x="4990952" y="2758673"/>
              <a:chExt cx="373342" cy="50333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44ACAF34-00B6-ED41-829E-59A4301B288C}"/>
                  </a:ext>
                </a:extLst>
              </p:cNvPr>
              <p:cNvCxnSpPr/>
              <p:nvPr/>
            </p:nvCxnSpPr>
            <p:spPr>
              <a:xfrm>
                <a:off x="5047208" y="2758673"/>
                <a:ext cx="0" cy="18141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2A658379-30CF-4242-BC14-B2CAC39BB85E}"/>
                  </a:ext>
                </a:extLst>
              </p:cNvPr>
              <p:cNvCxnSpPr/>
              <p:nvPr/>
            </p:nvCxnSpPr>
            <p:spPr>
              <a:xfrm>
                <a:off x="4993233" y="2950138"/>
                <a:ext cx="1079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8E74EDA0-19DB-4743-9C0A-09E310CE2F76}"/>
                  </a:ext>
                </a:extLst>
              </p:cNvPr>
              <p:cNvCxnSpPr/>
              <p:nvPr/>
            </p:nvCxnSpPr>
            <p:spPr>
              <a:xfrm>
                <a:off x="4995788" y="2996746"/>
                <a:ext cx="1079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2E7CA214-CA6C-AE4E-A8F1-B25F8DE762D6}"/>
                  </a:ext>
                </a:extLst>
              </p:cNvPr>
              <p:cNvCxnSpPr/>
              <p:nvPr/>
            </p:nvCxnSpPr>
            <p:spPr>
              <a:xfrm>
                <a:off x="5047208" y="2996746"/>
                <a:ext cx="0" cy="1814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ZoneTexte 22">
                    <a:extLst>
                      <a:ext uri="{FF2B5EF4-FFF2-40B4-BE49-F238E27FC236}">
                        <a16:creationId xmlns:a16="http://schemas.microsoft.com/office/drawing/2014/main" id="{896D4E20-3844-8F49-902A-E18AF1380833}"/>
                      </a:ext>
                    </a:extLst>
                  </p:cNvPr>
                  <p:cNvSpPr txBox="1"/>
                  <p:nvPr/>
                </p:nvSpPr>
                <p:spPr>
                  <a:xfrm>
                    <a:off x="5004294" y="2800338"/>
                    <a:ext cx="360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fr-FR" sz="1200" b="0" dirty="0"/>
                  </a:p>
                  <a:p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23" name="ZoneTexte 22">
                    <a:extLst>
                      <a:ext uri="{FF2B5EF4-FFF2-40B4-BE49-F238E27FC236}">
                        <a16:creationId xmlns:a16="http://schemas.microsoft.com/office/drawing/2014/main" id="{896D4E20-3844-8F49-902A-E18AF13808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4294" y="2800338"/>
                    <a:ext cx="360000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8F0100CA-7F66-A643-80DC-A486F4ED7BC0}"/>
                  </a:ext>
                </a:extLst>
              </p:cNvPr>
              <p:cNvCxnSpPr/>
              <p:nvPr/>
            </p:nvCxnSpPr>
            <p:spPr>
              <a:xfrm>
                <a:off x="4990952" y="3181517"/>
                <a:ext cx="1079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DF5622D9-FFB9-154D-A5BD-CFBB53ECBC1B}"/>
                </a:ext>
              </a:extLst>
            </p:cNvPr>
            <p:cNvGrpSpPr/>
            <p:nvPr/>
          </p:nvGrpSpPr>
          <p:grpSpPr>
            <a:xfrm>
              <a:off x="3097408" y="3361388"/>
              <a:ext cx="718994" cy="363664"/>
              <a:chOff x="4003675" y="770146"/>
              <a:chExt cx="718994" cy="36366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BD5B65F-8C32-C94D-8699-1A0714C33245}"/>
                  </a:ext>
                </a:extLst>
              </p:cNvPr>
              <p:cNvSpPr/>
              <p:nvPr/>
            </p:nvSpPr>
            <p:spPr>
              <a:xfrm>
                <a:off x="4183172" y="770146"/>
                <a:ext cx="360000" cy="9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9A391C58-4FCF-3B4A-A591-DBB8337455DF}"/>
                  </a:ext>
                </a:extLst>
              </p:cNvPr>
              <p:cNvCxnSpPr>
                <a:cxnSpLocks/>
                <a:stCxn id="26" idx="1"/>
              </p:cNvCxnSpPr>
              <p:nvPr/>
            </p:nvCxnSpPr>
            <p:spPr>
              <a:xfrm flipH="1">
                <a:off x="4003675" y="815146"/>
                <a:ext cx="1794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A6BDC63E-376C-A34B-98B4-ACA8EF229F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172" y="813478"/>
                <a:ext cx="1794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9E45A6A8-F1B1-574F-82A4-FFDB1C9E75C9}"/>
                      </a:ext>
                    </a:extLst>
                  </p:cNvPr>
                  <p:cNvSpPr txBox="1"/>
                  <p:nvPr/>
                </p:nvSpPr>
                <p:spPr>
                  <a:xfrm>
                    <a:off x="4183172" y="856811"/>
                    <a:ext cx="3600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200" b="0" dirty="0"/>
                  </a:p>
                </p:txBody>
              </p:sp>
            </mc:Choice>
            <mc:Fallback xmlns="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9E45A6A8-F1B1-574F-82A4-FFDB1C9E75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3172" y="856811"/>
                    <a:ext cx="36000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E1E8F3DC-3D80-4B40-B65C-57B13FE92805}"/>
                </a:ext>
              </a:extLst>
            </p:cNvPr>
            <p:cNvGrpSpPr/>
            <p:nvPr/>
          </p:nvGrpSpPr>
          <p:grpSpPr>
            <a:xfrm>
              <a:off x="3049007" y="3406388"/>
              <a:ext cx="373342" cy="503330"/>
              <a:chOff x="4990952" y="2758673"/>
              <a:chExt cx="373342" cy="50333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BE7348-9994-1343-B51B-45DAD1D76E3D}"/>
                  </a:ext>
                </a:extLst>
              </p:cNvPr>
              <p:cNvCxnSpPr/>
              <p:nvPr/>
            </p:nvCxnSpPr>
            <p:spPr>
              <a:xfrm>
                <a:off x="5047208" y="2758673"/>
                <a:ext cx="0" cy="18141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B780A69D-7D60-AB4A-B425-C3FEF7B3B5A3}"/>
                  </a:ext>
                </a:extLst>
              </p:cNvPr>
              <p:cNvCxnSpPr/>
              <p:nvPr/>
            </p:nvCxnSpPr>
            <p:spPr>
              <a:xfrm>
                <a:off x="4993233" y="2950138"/>
                <a:ext cx="1079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9693C817-3E9F-C240-A597-FC821D219689}"/>
                  </a:ext>
                </a:extLst>
              </p:cNvPr>
              <p:cNvCxnSpPr/>
              <p:nvPr/>
            </p:nvCxnSpPr>
            <p:spPr>
              <a:xfrm>
                <a:off x="4995788" y="2996746"/>
                <a:ext cx="1079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A1D3C7BB-767A-B84E-883A-FBEE6B9CD074}"/>
                  </a:ext>
                </a:extLst>
              </p:cNvPr>
              <p:cNvCxnSpPr/>
              <p:nvPr/>
            </p:nvCxnSpPr>
            <p:spPr>
              <a:xfrm>
                <a:off x="5047208" y="2996746"/>
                <a:ext cx="0" cy="1814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ZoneTexte 34">
                    <a:extLst>
                      <a:ext uri="{FF2B5EF4-FFF2-40B4-BE49-F238E27FC236}">
                        <a16:creationId xmlns:a16="http://schemas.microsoft.com/office/drawing/2014/main" id="{D7062BA0-3076-364E-9A08-D36276C28EB3}"/>
                      </a:ext>
                    </a:extLst>
                  </p:cNvPr>
                  <p:cNvSpPr txBox="1"/>
                  <p:nvPr/>
                </p:nvSpPr>
                <p:spPr>
                  <a:xfrm>
                    <a:off x="5004294" y="2800338"/>
                    <a:ext cx="360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200" b="0" dirty="0"/>
                  </a:p>
                  <a:p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5" name="ZoneTexte 34">
                    <a:extLst>
                      <a:ext uri="{FF2B5EF4-FFF2-40B4-BE49-F238E27FC236}">
                        <a16:creationId xmlns:a16="http://schemas.microsoft.com/office/drawing/2014/main" id="{D7062BA0-3076-364E-9A08-D36276C28E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4294" y="2800338"/>
                    <a:ext cx="360000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F6881271-3E43-7445-936C-AABC147E7B45}"/>
                  </a:ext>
                </a:extLst>
              </p:cNvPr>
              <p:cNvCxnSpPr/>
              <p:nvPr/>
            </p:nvCxnSpPr>
            <p:spPr>
              <a:xfrm>
                <a:off x="4990952" y="3181517"/>
                <a:ext cx="1079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14CAA068-1A99-234A-88F1-61E5E9EDFB1E}"/>
                </a:ext>
              </a:extLst>
            </p:cNvPr>
            <p:cNvGrpSpPr/>
            <p:nvPr/>
          </p:nvGrpSpPr>
          <p:grpSpPr>
            <a:xfrm>
              <a:off x="3814116" y="3362455"/>
              <a:ext cx="718994" cy="363664"/>
              <a:chOff x="4003675" y="770146"/>
              <a:chExt cx="718994" cy="36366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2FAEA42-D0B7-CB4E-B14A-EB5B2CFC6FD8}"/>
                  </a:ext>
                </a:extLst>
              </p:cNvPr>
              <p:cNvSpPr/>
              <p:nvPr/>
            </p:nvSpPr>
            <p:spPr>
              <a:xfrm>
                <a:off x="4183172" y="770146"/>
                <a:ext cx="360000" cy="9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116110C-13E0-A843-B3C5-F3259D0C7795}"/>
                  </a:ext>
                </a:extLst>
              </p:cNvPr>
              <p:cNvCxnSpPr>
                <a:cxnSpLocks/>
                <a:stCxn id="38" idx="1"/>
              </p:cNvCxnSpPr>
              <p:nvPr/>
            </p:nvCxnSpPr>
            <p:spPr>
              <a:xfrm flipH="1">
                <a:off x="4003675" y="815146"/>
                <a:ext cx="1794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1357E2FC-C15F-7A4D-9D07-A5DCC48922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172" y="813478"/>
                <a:ext cx="1794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ECB7EA5-4F21-0641-9EA1-6C0A58BCEC72}"/>
                      </a:ext>
                    </a:extLst>
                  </p:cNvPr>
                  <p:cNvSpPr txBox="1"/>
                  <p:nvPr/>
                </p:nvSpPr>
                <p:spPr>
                  <a:xfrm>
                    <a:off x="4183172" y="856811"/>
                    <a:ext cx="3600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200" b="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ECB7EA5-4F21-0641-9EA1-6C0A58BCEC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3172" y="856811"/>
                    <a:ext cx="360000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6A8FA0BD-CA10-7246-81DD-41A1FBF10364}"/>
                </a:ext>
              </a:extLst>
            </p:cNvPr>
            <p:cNvGrpSpPr/>
            <p:nvPr/>
          </p:nvGrpSpPr>
          <p:grpSpPr>
            <a:xfrm>
              <a:off x="3765715" y="3407455"/>
              <a:ext cx="373342" cy="503330"/>
              <a:chOff x="4990952" y="2758673"/>
              <a:chExt cx="373342" cy="503330"/>
            </a:xfrm>
          </p:grpSpPr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87BB3261-911C-4949-A287-D8F81F79CAEC}"/>
                  </a:ext>
                </a:extLst>
              </p:cNvPr>
              <p:cNvCxnSpPr/>
              <p:nvPr/>
            </p:nvCxnSpPr>
            <p:spPr>
              <a:xfrm>
                <a:off x="5047208" y="2758673"/>
                <a:ext cx="0" cy="18141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81CC4C34-0141-B149-AC3B-095A27CBF760}"/>
                  </a:ext>
                </a:extLst>
              </p:cNvPr>
              <p:cNvCxnSpPr/>
              <p:nvPr/>
            </p:nvCxnSpPr>
            <p:spPr>
              <a:xfrm>
                <a:off x="4993233" y="2950138"/>
                <a:ext cx="1079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03FB831A-6EED-3B44-BF8E-153BE3B3CC31}"/>
                  </a:ext>
                </a:extLst>
              </p:cNvPr>
              <p:cNvCxnSpPr/>
              <p:nvPr/>
            </p:nvCxnSpPr>
            <p:spPr>
              <a:xfrm>
                <a:off x="4995788" y="2996746"/>
                <a:ext cx="1079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647A680F-1EE7-6D48-94BD-4ED13D1103DD}"/>
                  </a:ext>
                </a:extLst>
              </p:cNvPr>
              <p:cNvCxnSpPr/>
              <p:nvPr/>
            </p:nvCxnSpPr>
            <p:spPr>
              <a:xfrm>
                <a:off x="5047208" y="2996746"/>
                <a:ext cx="0" cy="1814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ZoneTexte 46">
                    <a:extLst>
                      <a:ext uri="{FF2B5EF4-FFF2-40B4-BE49-F238E27FC236}">
                        <a16:creationId xmlns:a16="http://schemas.microsoft.com/office/drawing/2014/main" id="{5197D8AD-4DF1-604E-9F9A-02266C7BAF23}"/>
                      </a:ext>
                    </a:extLst>
                  </p:cNvPr>
                  <p:cNvSpPr txBox="1"/>
                  <p:nvPr/>
                </p:nvSpPr>
                <p:spPr>
                  <a:xfrm>
                    <a:off x="5004294" y="2800338"/>
                    <a:ext cx="360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200" b="0" dirty="0"/>
                  </a:p>
                  <a:p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47" name="ZoneTexte 46">
                    <a:extLst>
                      <a:ext uri="{FF2B5EF4-FFF2-40B4-BE49-F238E27FC236}">
                        <a16:creationId xmlns:a16="http://schemas.microsoft.com/office/drawing/2014/main" id="{5197D8AD-4DF1-604E-9F9A-02266C7BAF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4294" y="2800338"/>
                    <a:ext cx="360000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AE1E8EB8-6141-2448-A7C1-55DB22EE4B49}"/>
                  </a:ext>
                </a:extLst>
              </p:cNvPr>
              <p:cNvCxnSpPr/>
              <p:nvPr/>
            </p:nvCxnSpPr>
            <p:spPr>
              <a:xfrm>
                <a:off x="4990952" y="3181517"/>
                <a:ext cx="1079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DBEB0916-892F-B145-87AC-20DB7956E463}"/>
                </a:ext>
              </a:extLst>
            </p:cNvPr>
            <p:cNvGrpSpPr/>
            <p:nvPr/>
          </p:nvGrpSpPr>
          <p:grpSpPr>
            <a:xfrm>
              <a:off x="4530577" y="3355812"/>
              <a:ext cx="718994" cy="363664"/>
              <a:chOff x="4003675" y="770146"/>
              <a:chExt cx="718994" cy="36366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54EA830-3A1F-2D4D-B1A0-FAC15D97F795}"/>
                  </a:ext>
                </a:extLst>
              </p:cNvPr>
              <p:cNvSpPr/>
              <p:nvPr/>
            </p:nvSpPr>
            <p:spPr>
              <a:xfrm>
                <a:off x="4183172" y="770146"/>
                <a:ext cx="360000" cy="9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59DF7B6-A43C-BE49-8A4F-1A230967C989}"/>
                  </a:ext>
                </a:extLst>
              </p:cNvPr>
              <p:cNvCxnSpPr>
                <a:cxnSpLocks/>
                <a:stCxn id="50" idx="1"/>
              </p:cNvCxnSpPr>
              <p:nvPr/>
            </p:nvCxnSpPr>
            <p:spPr>
              <a:xfrm flipH="1">
                <a:off x="4003675" y="815146"/>
                <a:ext cx="1794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3B695431-ADEA-BD42-A17E-3C80EC58F4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172" y="813478"/>
                <a:ext cx="1794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ZoneTexte 52">
                    <a:extLst>
                      <a:ext uri="{FF2B5EF4-FFF2-40B4-BE49-F238E27FC236}">
                        <a16:creationId xmlns:a16="http://schemas.microsoft.com/office/drawing/2014/main" id="{DDE5AFAD-213C-8A4B-9D69-923CDA259310}"/>
                      </a:ext>
                    </a:extLst>
                  </p:cNvPr>
                  <p:cNvSpPr txBox="1"/>
                  <p:nvPr/>
                </p:nvSpPr>
                <p:spPr>
                  <a:xfrm>
                    <a:off x="4183172" y="856811"/>
                    <a:ext cx="3600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200" b="0" dirty="0"/>
                  </a:p>
                </p:txBody>
              </p:sp>
            </mc:Choice>
            <mc:Fallback xmlns="">
              <p:sp>
                <p:nvSpPr>
                  <p:cNvPr id="53" name="ZoneTexte 52">
                    <a:extLst>
                      <a:ext uri="{FF2B5EF4-FFF2-40B4-BE49-F238E27FC236}">
                        <a16:creationId xmlns:a16="http://schemas.microsoft.com/office/drawing/2014/main" id="{DDE5AFAD-213C-8A4B-9D69-923CDA2593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3172" y="856811"/>
                    <a:ext cx="360000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D3668E03-D6A1-9943-A9EB-EA786BDDF6EB}"/>
                </a:ext>
              </a:extLst>
            </p:cNvPr>
            <p:cNvGrpSpPr/>
            <p:nvPr/>
          </p:nvGrpSpPr>
          <p:grpSpPr>
            <a:xfrm>
              <a:off x="4491230" y="3400812"/>
              <a:ext cx="373342" cy="503330"/>
              <a:chOff x="4990952" y="2758673"/>
              <a:chExt cx="373342" cy="503330"/>
            </a:xfrm>
          </p:grpSpPr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1F89BEB9-8868-A248-A63F-CBB7DAB34203}"/>
                  </a:ext>
                </a:extLst>
              </p:cNvPr>
              <p:cNvCxnSpPr/>
              <p:nvPr/>
            </p:nvCxnSpPr>
            <p:spPr>
              <a:xfrm>
                <a:off x="5047208" y="2758673"/>
                <a:ext cx="0" cy="18141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7A859588-500F-4C40-93CD-78688A97F404}"/>
                  </a:ext>
                </a:extLst>
              </p:cNvPr>
              <p:cNvCxnSpPr/>
              <p:nvPr/>
            </p:nvCxnSpPr>
            <p:spPr>
              <a:xfrm>
                <a:off x="4993233" y="2950138"/>
                <a:ext cx="1079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AEACB-0573-4D40-9740-7ED5988CF3D9}"/>
                  </a:ext>
                </a:extLst>
              </p:cNvPr>
              <p:cNvCxnSpPr/>
              <p:nvPr/>
            </p:nvCxnSpPr>
            <p:spPr>
              <a:xfrm>
                <a:off x="4995788" y="2996746"/>
                <a:ext cx="1079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95B222C7-F8EE-D545-99EF-48F86F96CF43}"/>
                  </a:ext>
                </a:extLst>
              </p:cNvPr>
              <p:cNvCxnSpPr/>
              <p:nvPr/>
            </p:nvCxnSpPr>
            <p:spPr>
              <a:xfrm>
                <a:off x="5047208" y="2996746"/>
                <a:ext cx="0" cy="1814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ZoneTexte 58">
                    <a:extLst>
                      <a:ext uri="{FF2B5EF4-FFF2-40B4-BE49-F238E27FC236}">
                        <a16:creationId xmlns:a16="http://schemas.microsoft.com/office/drawing/2014/main" id="{010376B9-14CD-2643-931C-8F454EF62C12}"/>
                      </a:ext>
                    </a:extLst>
                  </p:cNvPr>
                  <p:cNvSpPr txBox="1"/>
                  <p:nvPr/>
                </p:nvSpPr>
                <p:spPr>
                  <a:xfrm>
                    <a:off x="5004294" y="2800338"/>
                    <a:ext cx="360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200" b="0" dirty="0"/>
                  </a:p>
                  <a:p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9" name="ZoneTexte 58">
                    <a:extLst>
                      <a:ext uri="{FF2B5EF4-FFF2-40B4-BE49-F238E27FC236}">
                        <a16:creationId xmlns:a16="http://schemas.microsoft.com/office/drawing/2014/main" id="{010376B9-14CD-2643-931C-8F454EF62C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4294" y="2800338"/>
                    <a:ext cx="360000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23EE96BE-BD51-F744-9AE1-BA676468DB31}"/>
                  </a:ext>
                </a:extLst>
              </p:cNvPr>
              <p:cNvCxnSpPr/>
              <p:nvPr/>
            </p:nvCxnSpPr>
            <p:spPr>
              <a:xfrm>
                <a:off x="4990952" y="3181517"/>
                <a:ext cx="1079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D57C3EE0-940F-4341-9C57-EF3DF7B33DB6}"/>
                </a:ext>
              </a:extLst>
            </p:cNvPr>
            <p:cNvGrpSpPr/>
            <p:nvPr/>
          </p:nvGrpSpPr>
          <p:grpSpPr>
            <a:xfrm>
              <a:off x="5238748" y="3352931"/>
              <a:ext cx="718994" cy="363664"/>
              <a:chOff x="4003675" y="770146"/>
              <a:chExt cx="718994" cy="363664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27396B5-73A9-A040-BE9E-9351B5E51C87}"/>
                  </a:ext>
                </a:extLst>
              </p:cNvPr>
              <p:cNvSpPr/>
              <p:nvPr/>
            </p:nvSpPr>
            <p:spPr>
              <a:xfrm>
                <a:off x="4183172" y="770146"/>
                <a:ext cx="360000" cy="9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1A0580CB-B0E2-CF42-99F2-70590DE235A7}"/>
                  </a:ext>
                </a:extLst>
              </p:cNvPr>
              <p:cNvCxnSpPr>
                <a:cxnSpLocks/>
                <a:stCxn id="62" idx="1"/>
              </p:cNvCxnSpPr>
              <p:nvPr/>
            </p:nvCxnSpPr>
            <p:spPr>
              <a:xfrm flipH="1">
                <a:off x="4003675" y="815146"/>
                <a:ext cx="1794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33B10D71-A2F6-3D4D-8AD9-FA229287E4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172" y="813478"/>
                <a:ext cx="1794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ZoneTexte 64">
                    <a:extLst>
                      <a:ext uri="{FF2B5EF4-FFF2-40B4-BE49-F238E27FC236}">
                        <a16:creationId xmlns:a16="http://schemas.microsoft.com/office/drawing/2014/main" id="{657B051E-781F-4B4F-A1E6-38DB3BA27D17}"/>
                      </a:ext>
                    </a:extLst>
                  </p:cNvPr>
                  <p:cNvSpPr txBox="1"/>
                  <p:nvPr/>
                </p:nvSpPr>
                <p:spPr>
                  <a:xfrm>
                    <a:off x="4183172" y="856811"/>
                    <a:ext cx="3600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fr-FR" sz="1200" b="0" dirty="0"/>
                  </a:p>
                </p:txBody>
              </p:sp>
            </mc:Choice>
            <mc:Fallback xmlns="">
              <p:sp>
                <p:nvSpPr>
                  <p:cNvPr id="65" name="ZoneTexte 64">
                    <a:extLst>
                      <a:ext uri="{FF2B5EF4-FFF2-40B4-BE49-F238E27FC236}">
                        <a16:creationId xmlns:a16="http://schemas.microsoft.com/office/drawing/2014/main" id="{657B051E-781F-4B4F-A1E6-38DB3BA27D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3172" y="856811"/>
                    <a:ext cx="360000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C6F509CB-8FC2-064C-803F-103DA944242A}"/>
                </a:ext>
              </a:extLst>
            </p:cNvPr>
            <p:cNvGrpSpPr/>
            <p:nvPr/>
          </p:nvGrpSpPr>
          <p:grpSpPr>
            <a:xfrm>
              <a:off x="5199401" y="3397931"/>
              <a:ext cx="373342" cy="503330"/>
              <a:chOff x="4990952" y="2758673"/>
              <a:chExt cx="373342" cy="503330"/>
            </a:xfrm>
          </p:grpSpPr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C9917BE5-A45C-D44B-8C84-C1B95232B200}"/>
                  </a:ext>
                </a:extLst>
              </p:cNvPr>
              <p:cNvCxnSpPr/>
              <p:nvPr/>
            </p:nvCxnSpPr>
            <p:spPr>
              <a:xfrm>
                <a:off x="5047208" y="2758673"/>
                <a:ext cx="0" cy="18141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A639BDD1-660E-2D46-8EE7-B99AC4B1BA61}"/>
                  </a:ext>
                </a:extLst>
              </p:cNvPr>
              <p:cNvCxnSpPr/>
              <p:nvPr/>
            </p:nvCxnSpPr>
            <p:spPr>
              <a:xfrm>
                <a:off x="4993233" y="2950138"/>
                <a:ext cx="1079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418CF46A-96B7-114F-9EAA-05C2489D91FF}"/>
                  </a:ext>
                </a:extLst>
              </p:cNvPr>
              <p:cNvCxnSpPr/>
              <p:nvPr/>
            </p:nvCxnSpPr>
            <p:spPr>
              <a:xfrm>
                <a:off x="4995788" y="2996746"/>
                <a:ext cx="1079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3FCDEFE2-BAC3-124A-9663-8466A293B2FB}"/>
                  </a:ext>
                </a:extLst>
              </p:cNvPr>
              <p:cNvCxnSpPr/>
              <p:nvPr/>
            </p:nvCxnSpPr>
            <p:spPr>
              <a:xfrm>
                <a:off x="5047208" y="2996746"/>
                <a:ext cx="0" cy="1814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D8386B09-1997-3044-985F-807ECB35D8FC}"/>
                      </a:ext>
                    </a:extLst>
                  </p:cNvPr>
                  <p:cNvSpPr txBox="1"/>
                  <p:nvPr/>
                </p:nvSpPr>
                <p:spPr>
                  <a:xfrm>
                    <a:off x="5004294" y="2800338"/>
                    <a:ext cx="360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200" b="0" dirty="0"/>
                  </a:p>
                  <a:p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D8386B09-1997-3044-985F-807ECB35D8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4294" y="2800338"/>
                    <a:ext cx="360000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BD8CD186-6223-354A-8A2A-1CAC44F10133}"/>
                  </a:ext>
                </a:extLst>
              </p:cNvPr>
              <p:cNvCxnSpPr/>
              <p:nvPr/>
            </p:nvCxnSpPr>
            <p:spPr>
              <a:xfrm>
                <a:off x="4990952" y="3181517"/>
                <a:ext cx="1079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3A479AC2-BDAE-814B-AC18-BC54EAC5EE8C}"/>
                </a:ext>
              </a:extLst>
            </p:cNvPr>
            <p:cNvGrpSpPr/>
            <p:nvPr/>
          </p:nvGrpSpPr>
          <p:grpSpPr>
            <a:xfrm>
              <a:off x="5950802" y="3349756"/>
              <a:ext cx="718994" cy="363664"/>
              <a:chOff x="4003675" y="770146"/>
              <a:chExt cx="718994" cy="36366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1A28A5E-3F6B-B249-AB55-C87D6C50CF85}"/>
                  </a:ext>
                </a:extLst>
              </p:cNvPr>
              <p:cNvSpPr/>
              <p:nvPr/>
            </p:nvSpPr>
            <p:spPr>
              <a:xfrm>
                <a:off x="4183172" y="770146"/>
                <a:ext cx="360000" cy="9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329AA796-51CA-D244-BD54-C5D49B49496E}"/>
                  </a:ext>
                </a:extLst>
              </p:cNvPr>
              <p:cNvCxnSpPr>
                <a:cxnSpLocks/>
                <a:stCxn id="74" idx="1"/>
              </p:cNvCxnSpPr>
              <p:nvPr/>
            </p:nvCxnSpPr>
            <p:spPr>
              <a:xfrm flipH="1">
                <a:off x="4003675" y="815146"/>
                <a:ext cx="1794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8485468-AE5B-2B42-A872-C94D843AE0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3172" y="813478"/>
                <a:ext cx="1794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ZoneTexte 76">
                    <a:extLst>
                      <a:ext uri="{FF2B5EF4-FFF2-40B4-BE49-F238E27FC236}">
                        <a16:creationId xmlns:a16="http://schemas.microsoft.com/office/drawing/2014/main" id="{19B2AFAE-E93C-7D47-A325-A3E5567E6A8D}"/>
                      </a:ext>
                    </a:extLst>
                  </p:cNvPr>
                  <p:cNvSpPr txBox="1"/>
                  <p:nvPr/>
                </p:nvSpPr>
                <p:spPr>
                  <a:xfrm>
                    <a:off x="4183172" y="856811"/>
                    <a:ext cx="3600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fr-FR" sz="1200" b="0" dirty="0"/>
                  </a:p>
                </p:txBody>
              </p:sp>
            </mc:Choice>
            <mc:Fallback xmlns="">
              <p:sp>
                <p:nvSpPr>
                  <p:cNvPr id="77" name="ZoneTexte 76">
                    <a:extLst>
                      <a:ext uri="{FF2B5EF4-FFF2-40B4-BE49-F238E27FC236}">
                        <a16:creationId xmlns:a16="http://schemas.microsoft.com/office/drawing/2014/main" id="{19B2AFAE-E93C-7D47-A325-A3E5567E6A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3172" y="856811"/>
                    <a:ext cx="360000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Groupe 77">
              <a:extLst>
                <a:ext uri="{FF2B5EF4-FFF2-40B4-BE49-F238E27FC236}">
                  <a16:creationId xmlns:a16="http://schemas.microsoft.com/office/drawing/2014/main" id="{CCBB3933-E1F8-8645-B689-5D4E0812B253}"/>
                </a:ext>
              </a:extLst>
            </p:cNvPr>
            <p:cNvGrpSpPr/>
            <p:nvPr/>
          </p:nvGrpSpPr>
          <p:grpSpPr>
            <a:xfrm>
              <a:off x="5911455" y="3394756"/>
              <a:ext cx="373342" cy="503330"/>
              <a:chOff x="4990952" y="2758673"/>
              <a:chExt cx="373342" cy="503330"/>
            </a:xfrm>
          </p:grpSpPr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9B88A86E-E1A0-D745-A101-54083A7634D2}"/>
                  </a:ext>
                </a:extLst>
              </p:cNvPr>
              <p:cNvCxnSpPr/>
              <p:nvPr/>
            </p:nvCxnSpPr>
            <p:spPr>
              <a:xfrm>
                <a:off x="5047208" y="2758673"/>
                <a:ext cx="0" cy="18141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077F227E-7C55-B245-B14D-40A80A61138C}"/>
                  </a:ext>
                </a:extLst>
              </p:cNvPr>
              <p:cNvCxnSpPr/>
              <p:nvPr/>
            </p:nvCxnSpPr>
            <p:spPr>
              <a:xfrm>
                <a:off x="4993233" y="2950138"/>
                <a:ext cx="1079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10BEE48B-BA65-814A-B299-57040978E334}"/>
                  </a:ext>
                </a:extLst>
              </p:cNvPr>
              <p:cNvCxnSpPr/>
              <p:nvPr/>
            </p:nvCxnSpPr>
            <p:spPr>
              <a:xfrm>
                <a:off x="4995788" y="2996746"/>
                <a:ext cx="1079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>
                <a:extLst>
                  <a:ext uri="{FF2B5EF4-FFF2-40B4-BE49-F238E27FC236}">
                    <a16:creationId xmlns:a16="http://schemas.microsoft.com/office/drawing/2014/main" id="{8245E04C-F95E-974F-900A-D0A77845EEC2}"/>
                  </a:ext>
                </a:extLst>
              </p:cNvPr>
              <p:cNvCxnSpPr/>
              <p:nvPr/>
            </p:nvCxnSpPr>
            <p:spPr>
              <a:xfrm>
                <a:off x="5047208" y="2996746"/>
                <a:ext cx="0" cy="1814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ZoneTexte 82">
                    <a:extLst>
                      <a:ext uri="{FF2B5EF4-FFF2-40B4-BE49-F238E27FC236}">
                        <a16:creationId xmlns:a16="http://schemas.microsoft.com/office/drawing/2014/main" id="{673B42F3-1F29-7943-BA38-35F767066EE4}"/>
                      </a:ext>
                    </a:extLst>
                  </p:cNvPr>
                  <p:cNvSpPr txBox="1"/>
                  <p:nvPr/>
                </p:nvSpPr>
                <p:spPr>
                  <a:xfrm>
                    <a:off x="5004294" y="2800338"/>
                    <a:ext cx="360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fr-FR" sz="1200" b="0" dirty="0"/>
                  </a:p>
                  <a:p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83" name="ZoneTexte 82">
                    <a:extLst>
                      <a:ext uri="{FF2B5EF4-FFF2-40B4-BE49-F238E27FC236}">
                        <a16:creationId xmlns:a16="http://schemas.microsoft.com/office/drawing/2014/main" id="{673B42F3-1F29-7943-BA38-35F767066E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4294" y="2800338"/>
                    <a:ext cx="360000" cy="46166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1B892CD5-D21D-BF4C-82C3-8FEB1CFE2FDC}"/>
                  </a:ext>
                </a:extLst>
              </p:cNvPr>
              <p:cNvCxnSpPr/>
              <p:nvPr/>
            </p:nvCxnSpPr>
            <p:spPr>
              <a:xfrm>
                <a:off x="4990952" y="3181517"/>
                <a:ext cx="1079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2D55692B-BD02-0648-88C8-51790C318313}"/>
                </a:ext>
              </a:extLst>
            </p:cNvPr>
            <p:cNvGrpSpPr/>
            <p:nvPr/>
          </p:nvGrpSpPr>
          <p:grpSpPr>
            <a:xfrm>
              <a:off x="6612693" y="3387881"/>
              <a:ext cx="373342" cy="422844"/>
              <a:chOff x="4990952" y="2758673"/>
              <a:chExt cx="373342" cy="422844"/>
            </a:xfrm>
          </p:grpSpPr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CE1A15C0-8F3B-3D48-A266-19FA2B06534C}"/>
                  </a:ext>
                </a:extLst>
              </p:cNvPr>
              <p:cNvCxnSpPr/>
              <p:nvPr/>
            </p:nvCxnSpPr>
            <p:spPr>
              <a:xfrm>
                <a:off x="5047208" y="2758673"/>
                <a:ext cx="0" cy="18141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3B66DBBD-E2D7-FB40-AEBA-79BDB2493179}"/>
                  </a:ext>
                </a:extLst>
              </p:cNvPr>
              <p:cNvCxnSpPr/>
              <p:nvPr/>
            </p:nvCxnSpPr>
            <p:spPr>
              <a:xfrm>
                <a:off x="4993233" y="2950138"/>
                <a:ext cx="1079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1B199D5E-0449-6B41-894D-E5C9372687D2}"/>
                  </a:ext>
                </a:extLst>
              </p:cNvPr>
              <p:cNvCxnSpPr/>
              <p:nvPr/>
            </p:nvCxnSpPr>
            <p:spPr>
              <a:xfrm>
                <a:off x="4995788" y="2996746"/>
                <a:ext cx="1079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id="{00DC45D7-B22E-804B-874B-8DEA800706C3}"/>
                  </a:ext>
                </a:extLst>
              </p:cNvPr>
              <p:cNvCxnSpPr/>
              <p:nvPr/>
            </p:nvCxnSpPr>
            <p:spPr>
              <a:xfrm>
                <a:off x="5047208" y="2996746"/>
                <a:ext cx="0" cy="1814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8756A29A-7C07-C544-AAC7-77634B88E10E}"/>
                      </a:ext>
                    </a:extLst>
                  </p:cNvPr>
                  <p:cNvSpPr txBox="1"/>
                  <p:nvPr/>
                </p:nvSpPr>
                <p:spPr>
                  <a:xfrm>
                    <a:off x="5004294" y="2800338"/>
                    <a:ext cx="3600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8756A29A-7C07-C544-AAC7-77634B88E1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4294" y="2800338"/>
                    <a:ext cx="360000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8AA02EC1-1C5F-7642-A9FA-6431C39A185D}"/>
                  </a:ext>
                </a:extLst>
              </p:cNvPr>
              <p:cNvCxnSpPr/>
              <p:nvPr/>
            </p:nvCxnSpPr>
            <p:spPr>
              <a:xfrm>
                <a:off x="4990952" y="3181517"/>
                <a:ext cx="1079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72A1AF09-19E7-4B4D-BFEC-311AF1AACCBB}"/>
                </a:ext>
              </a:extLst>
            </p:cNvPr>
            <p:cNvGrpSpPr/>
            <p:nvPr/>
          </p:nvGrpSpPr>
          <p:grpSpPr>
            <a:xfrm>
              <a:off x="6579017" y="2857436"/>
              <a:ext cx="450000" cy="546320"/>
              <a:chOff x="5564055" y="1704082"/>
              <a:chExt cx="450000" cy="546320"/>
            </a:xfrm>
          </p:grpSpPr>
          <p:sp>
            <p:nvSpPr>
              <p:cNvPr id="93" name="Ellipse 92">
                <a:extLst>
                  <a:ext uri="{FF2B5EF4-FFF2-40B4-BE49-F238E27FC236}">
                    <a16:creationId xmlns:a16="http://schemas.microsoft.com/office/drawing/2014/main" id="{FB844474-2F6E-7749-B813-D8A9AF514D9D}"/>
                  </a:ext>
                </a:extLst>
              </p:cNvPr>
              <p:cNvSpPr/>
              <p:nvPr/>
            </p:nvSpPr>
            <p:spPr>
              <a:xfrm>
                <a:off x="5564055" y="1888988"/>
                <a:ext cx="180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4" name="Connecteur droit 93">
                <a:extLst>
                  <a:ext uri="{FF2B5EF4-FFF2-40B4-BE49-F238E27FC236}">
                    <a16:creationId xmlns:a16="http://schemas.microsoft.com/office/drawing/2014/main" id="{5E687E6E-999B-6A4E-8664-F44710438544}"/>
                  </a:ext>
                </a:extLst>
              </p:cNvPr>
              <p:cNvCxnSpPr/>
              <p:nvPr/>
            </p:nvCxnSpPr>
            <p:spPr>
              <a:xfrm>
                <a:off x="5654055" y="1704082"/>
                <a:ext cx="0" cy="1814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94">
                <a:extLst>
                  <a:ext uri="{FF2B5EF4-FFF2-40B4-BE49-F238E27FC236}">
                    <a16:creationId xmlns:a16="http://schemas.microsoft.com/office/drawing/2014/main" id="{E639B1BE-E37A-FE4C-8C43-10ECFBD37173}"/>
                  </a:ext>
                </a:extLst>
              </p:cNvPr>
              <p:cNvCxnSpPr/>
              <p:nvPr/>
            </p:nvCxnSpPr>
            <p:spPr>
              <a:xfrm>
                <a:off x="5654055" y="2068988"/>
                <a:ext cx="0" cy="1814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ZoneTexte 95">
                    <a:extLst>
                      <a:ext uri="{FF2B5EF4-FFF2-40B4-BE49-F238E27FC236}">
                        <a16:creationId xmlns:a16="http://schemas.microsoft.com/office/drawing/2014/main" id="{D5EADC08-8DC3-F140-B3CB-CCB30A1CE7BA}"/>
                      </a:ext>
                    </a:extLst>
                  </p:cNvPr>
                  <p:cNvSpPr txBox="1"/>
                  <p:nvPr/>
                </p:nvSpPr>
                <p:spPr>
                  <a:xfrm>
                    <a:off x="5654055" y="1840489"/>
                    <a:ext cx="3600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96" name="ZoneTexte 95">
                    <a:extLst>
                      <a:ext uri="{FF2B5EF4-FFF2-40B4-BE49-F238E27FC236}">
                        <a16:creationId xmlns:a16="http://schemas.microsoft.com/office/drawing/2014/main" id="{D5EADC08-8DC3-F140-B3CB-CCB30A1CE7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54055" y="1840489"/>
                    <a:ext cx="360000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7" name="Connecteur droit avec flèche 96">
                <a:extLst>
                  <a:ext uri="{FF2B5EF4-FFF2-40B4-BE49-F238E27FC236}">
                    <a16:creationId xmlns:a16="http://schemas.microsoft.com/office/drawing/2014/main" id="{E5E2A5F4-77A8-D147-A6AE-DF41EC3B2BBA}"/>
                  </a:ext>
                </a:extLst>
              </p:cNvPr>
              <p:cNvCxnSpPr>
                <a:stCxn id="93" idx="4"/>
                <a:endCxn id="93" idx="0"/>
              </p:cNvCxnSpPr>
              <p:nvPr/>
            </p:nvCxnSpPr>
            <p:spPr>
              <a:xfrm flipV="1">
                <a:off x="5654055" y="1888988"/>
                <a:ext cx="0" cy="180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eur droit 97">
                <a:extLst>
                  <a:ext uri="{FF2B5EF4-FFF2-40B4-BE49-F238E27FC236}">
                    <a16:creationId xmlns:a16="http://schemas.microsoft.com/office/drawing/2014/main" id="{87AF4048-8F57-9B4D-891A-3004638441B0}"/>
                  </a:ext>
                </a:extLst>
              </p:cNvPr>
              <p:cNvCxnSpPr/>
              <p:nvPr/>
            </p:nvCxnSpPr>
            <p:spPr>
              <a:xfrm>
                <a:off x="5600080" y="1707745"/>
                <a:ext cx="10795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479A5F91-A28F-0542-BC39-4A4B00D42A31}"/>
                </a:ext>
              </a:extLst>
            </p:cNvPr>
            <p:cNvGrpSpPr/>
            <p:nvPr/>
          </p:nvGrpSpPr>
          <p:grpSpPr>
            <a:xfrm>
              <a:off x="1857539" y="3001107"/>
              <a:ext cx="360000" cy="279539"/>
              <a:chOff x="1857539" y="3001107"/>
              <a:chExt cx="360000" cy="279539"/>
            </a:xfrm>
          </p:grpSpPr>
          <p:cxnSp>
            <p:nvCxnSpPr>
              <p:cNvPr id="100" name="Connecteur droit avec flèche 99">
                <a:extLst>
                  <a:ext uri="{FF2B5EF4-FFF2-40B4-BE49-F238E27FC236}">
                    <a16:creationId xmlns:a16="http://schemas.microsoft.com/office/drawing/2014/main" id="{03410DA8-4B7E-924D-AB8C-3C702DAE91CA}"/>
                  </a:ext>
                </a:extLst>
              </p:cNvPr>
              <p:cNvCxnSpPr/>
              <p:nvPr/>
            </p:nvCxnSpPr>
            <p:spPr>
              <a:xfrm>
                <a:off x="1857539" y="3280646"/>
                <a:ext cx="36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ZoneTexte 100">
                    <a:extLst>
                      <a:ext uri="{FF2B5EF4-FFF2-40B4-BE49-F238E27FC236}">
                        <a16:creationId xmlns:a16="http://schemas.microsoft.com/office/drawing/2014/main" id="{08370CDF-A4DF-CE49-AEE4-7208EA524A5B}"/>
                      </a:ext>
                    </a:extLst>
                  </p:cNvPr>
                  <p:cNvSpPr txBox="1"/>
                  <p:nvPr/>
                </p:nvSpPr>
                <p:spPr>
                  <a:xfrm>
                    <a:off x="1871005" y="3001107"/>
                    <a:ext cx="31371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01" name="ZoneTexte 100">
                    <a:extLst>
                      <a:ext uri="{FF2B5EF4-FFF2-40B4-BE49-F238E27FC236}">
                        <a16:creationId xmlns:a16="http://schemas.microsoft.com/office/drawing/2014/main" id="{08370CDF-A4DF-CE49-AEE4-7208EA524A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1005" y="3001107"/>
                    <a:ext cx="313711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454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5ED797F7-0139-EA48-B360-4B3D3BD2B165}"/>
                </a:ext>
              </a:extLst>
            </p:cNvPr>
            <p:cNvGrpSpPr/>
            <p:nvPr/>
          </p:nvGrpSpPr>
          <p:grpSpPr>
            <a:xfrm>
              <a:off x="2544511" y="3001107"/>
              <a:ext cx="360000" cy="279539"/>
              <a:chOff x="1857539" y="3001107"/>
              <a:chExt cx="360000" cy="279539"/>
            </a:xfrm>
          </p:grpSpPr>
          <p:cxnSp>
            <p:nvCxnSpPr>
              <p:cNvPr id="103" name="Connecteur droit avec flèche 102">
                <a:extLst>
                  <a:ext uri="{FF2B5EF4-FFF2-40B4-BE49-F238E27FC236}">
                    <a16:creationId xmlns:a16="http://schemas.microsoft.com/office/drawing/2014/main" id="{26A9DF92-36E2-5943-8EE4-644ED2DA6004}"/>
                  </a:ext>
                </a:extLst>
              </p:cNvPr>
              <p:cNvCxnSpPr/>
              <p:nvPr/>
            </p:nvCxnSpPr>
            <p:spPr>
              <a:xfrm>
                <a:off x="1857539" y="3280646"/>
                <a:ext cx="36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672358E0-69B9-9343-8DA0-AEB3D4524AD7}"/>
                      </a:ext>
                    </a:extLst>
                  </p:cNvPr>
                  <p:cNvSpPr txBox="1"/>
                  <p:nvPr/>
                </p:nvSpPr>
                <p:spPr>
                  <a:xfrm>
                    <a:off x="1871005" y="3001107"/>
                    <a:ext cx="31371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672358E0-69B9-9343-8DA0-AEB3D4524A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1005" y="3001107"/>
                    <a:ext cx="313711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454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A9F5580F-7846-4542-90F2-D512991FC5AD}"/>
                </a:ext>
              </a:extLst>
            </p:cNvPr>
            <p:cNvGrpSpPr/>
            <p:nvPr/>
          </p:nvGrpSpPr>
          <p:grpSpPr>
            <a:xfrm>
              <a:off x="3276905" y="2991303"/>
              <a:ext cx="360000" cy="279539"/>
              <a:chOff x="1857539" y="3001107"/>
              <a:chExt cx="360000" cy="279539"/>
            </a:xfrm>
          </p:grpSpPr>
          <p:cxnSp>
            <p:nvCxnSpPr>
              <p:cNvPr id="106" name="Connecteur droit avec flèche 105">
                <a:extLst>
                  <a:ext uri="{FF2B5EF4-FFF2-40B4-BE49-F238E27FC236}">
                    <a16:creationId xmlns:a16="http://schemas.microsoft.com/office/drawing/2014/main" id="{AE7A1C0F-C26F-974D-AA3E-57242B7BE27F}"/>
                  </a:ext>
                </a:extLst>
              </p:cNvPr>
              <p:cNvCxnSpPr/>
              <p:nvPr/>
            </p:nvCxnSpPr>
            <p:spPr>
              <a:xfrm>
                <a:off x="1857539" y="3280646"/>
                <a:ext cx="36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ZoneTexte 106">
                    <a:extLst>
                      <a:ext uri="{FF2B5EF4-FFF2-40B4-BE49-F238E27FC236}">
                        <a16:creationId xmlns:a16="http://schemas.microsoft.com/office/drawing/2014/main" id="{C0F0A150-CCC8-E647-8CB2-0EEC4631B688}"/>
                      </a:ext>
                    </a:extLst>
                  </p:cNvPr>
                  <p:cNvSpPr txBox="1"/>
                  <p:nvPr/>
                </p:nvSpPr>
                <p:spPr>
                  <a:xfrm>
                    <a:off x="1871005" y="3001107"/>
                    <a:ext cx="31371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07" name="ZoneTexte 106">
                    <a:extLst>
                      <a:ext uri="{FF2B5EF4-FFF2-40B4-BE49-F238E27FC236}">
                        <a16:creationId xmlns:a16="http://schemas.microsoft.com/office/drawing/2014/main" id="{C0F0A150-CCC8-E647-8CB2-0EEC4631B6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1005" y="3001107"/>
                    <a:ext cx="313711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454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994B1658-91C0-8D48-A187-792EB92BC1C8}"/>
                </a:ext>
              </a:extLst>
            </p:cNvPr>
            <p:cNvGrpSpPr/>
            <p:nvPr/>
          </p:nvGrpSpPr>
          <p:grpSpPr>
            <a:xfrm>
              <a:off x="3984124" y="2991303"/>
              <a:ext cx="360000" cy="279539"/>
              <a:chOff x="1857539" y="3001107"/>
              <a:chExt cx="360000" cy="279539"/>
            </a:xfrm>
          </p:grpSpPr>
          <p:cxnSp>
            <p:nvCxnSpPr>
              <p:cNvPr id="109" name="Connecteur droit avec flèche 108">
                <a:extLst>
                  <a:ext uri="{FF2B5EF4-FFF2-40B4-BE49-F238E27FC236}">
                    <a16:creationId xmlns:a16="http://schemas.microsoft.com/office/drawing/2014/main" id="{0F510DAE-EB1A-1248-824F-0EB7E551FD61}"/>
                  </a:ext>
                </a:extLst>
              </p:cNvPr>
              <p:cNvCxnSpPr/>
              <p:nvPr/>
            </p:nvCxnSpPr>
            <p:spPr>
              <a:xfrm>
                <a:off x="1857539" y="3280646"/>
                <a:ext cx="36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ZoneTexte 109">
                    <a:extLst>
                      <a:ext uri="{FF2B5EF4-FFF2-40B4-BE49-F238E27FC236}">
                        <a16:creationId xmlns:a16="http://schemas.microsoft.com/office/drawing/2014/main" id="{8A2E1D9E-7794-BD4B-B55D-0D27CF3BCD4C}"/>
                      </a:ext>
                    </a:extLst>
                  </p:cNvPr>
                  <p:cNvSpPr txBox="1"/>
                  <p:nvPr/>
                </p:nvSpPr>
                <p:spPr>
                  <a:xfrm>
                    <a:off x="1871005" y="3001107"/>
                    <a:ext cx="31371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10" name="ZoneTexte 109">
                    <a:extLst>
                      <a:ext uri="{FF2B5EF4-FFF2-40B4-BE49-F238E27FC236}">
                        <a16:creationId xmlns:a16="http://schemas.microsoft.com/office/drawing/2014/main" id="{8A2E1D9E-7794-BD4B-B55D-0D27CF3BCD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1005" y="3001107"/>
                    <a:ext cx="313711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454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B8080031-47DE-5B4F-9EF3-76DB0E5C8D76}"/>
                </a:ext>
              </a:extLst>
            </p:cNvPr>
            <p:cNvGrpSpPr/>
            <p:nvPr/>
          </p:nvGrpSpPr>
          <p:grpSpPr>
            <a:xfrm>
              <a:off x="4704809" y="2988763"/>
              <a:ext cx="360000" cy="279539"/>
              <a:chOff x="1857539" y="3001107"/>
              <a:chExt cx="360000" cy="279539"/>
            </a:xfrm>
          </p:grpSpPr>
          <p:cxnSp>
            <p:nvCxnSpPr>
              <p:cNvPr id="115" name="Connecteur droit avec flèche 114">
                <a:extLst>
                  <a:ext uri="{FF2B5EF4-FFF2-40B4-BE49-F238E27FC236}">
                    <a16:creationId xmlns:a16="http://schemas.microsoft.com/office/drawing/2014/main" id="{6CFC6F25-C8CD-F34C-9D00-E322A5E8A4BA}"/>
                  </a:ext>
                </a:extLst>
              </p:cNvPr>
              <p:cNvCxnSpPr/>
              <p:nvPr/>
            </p:nvCxnSpPr>
            <p:spPr>
              <a:xfrm>
                <a:off x="1857539" y="3280646"/>
                <a:ext cx="36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ZoneTexte 115">
                    <a:extLst>
                      <a:ext uri="{FF2B5EF4-FFF2-40B4-BE49-F238E27FC236}">
                        <a16:creationId xmlns:a16="http://schemas.microsoft.com/office/drawing/2014/main" id="{691C53D3-EB48-3543-A58D-08C3B69F6CBC}"/>
                      </a:ext>
                    </a:extLst>
                  </p:cNvPr>
                  <p:cNvSpPr txBox="1"/>
                  <p:nvPr/>
                </p:nvSpPr>
                <p:spPr>
                  <a:xfrm>
                    <a:off x="1871005" y="3001107"/>
                    <a:ext cx="31371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16" name="ZoneTexte 115">
                    <a:extLst>
                      <a:ext uri="{FF2B5EF4-FFF2-40B4-BE49-F238E27FC236}">
                        <a16:creationId xmlns:a16="http://schemas.microsoft.com/office/drawing/2014/main" id="{691C53D3-EB48-3543-A58D-08C3B69F6C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1005" y="3001107"/>
                    <a:ext cx="313711" cy="27699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7" name="Groupe 116">
              <a:extLst>
                <a:ext uri="{FF2B5EF4-FFF2-40B4-BE49-F238E27FC236}">
                  <a16:creationId xmlns:a16="http://schemas.microsoft.com/office/drawing/2014/main" id="{2974A3A0-F1EA-8548-B53A-3159BE9AA529}"/>
                </a:ext>
              </a:extLst>
            </p:cNvPr>
            <p:cNvGrpSpPr/>
            <p:nvPr/>
          </p:nvGrpSpPr>
          <p:grpSpPr>
            <a:xfrm>
              <a:off x="5400502" y="2984638"/>
              <a:ext cx="360000" cy="279539"/>
              <a:chOff x="1857539" y="3001107"/>
              <a:chExt cx="360000" cy="279539"/>
            </a:xfrm>
          </p:grpSpPr>
          <p:cxnSp>
            <p:nvCxnSpPr>
              <p:cNvPr id="118" name="Connecteur droit avec flèche 117">
                <a:extLst>
                  <a:ext uri="{FF2B5EF4-FFF2-40B4-BE49-F238E27FC236}">
                    <a16:creationId xmlns:a16="http://schemas.microsoft.com/office/drawing/2014/main" id="{4E63E95A-2031-FF4B-9647-C7D337C243E4}"/>
                  </a:ext>
                </a:extLst>
              </p:cNvPr>
              <p:cNvCxnSpPr/>
              <p:nvPr/>
            </p:nvCxnSpPr>
            <p:spPr>
              <a:xfrm>
                <a:off x="1857539" y="3280646"/>
                <a:ext cx="36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ZoneTexte 118">
                    <a:extLst>
                      <a:ext uri="{FF2B5EF4-FFF2-40B4-BE49-F238E27FC236}">
                        <a16:creationId xmlns:a16="http://schemas.microsoft.com/office/drawing/2014/main" id="{FB796645-09C5-3A4C-B298-299AF61DCE7C}"/>
                      </a:ext>
                    </a:extLst>
                  </p:cNvPr>
                  <p:cNvSpPr txBox="1"/>
                  <p:nvPr/>
                </p:nvSpPr>
                <p:spPr>
                  <a:xfrm>
                    <a:off x="1871005" y="3001107"/>
                    <a:ext cx="31371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19" name="ZoneTexte 118">
                    <a:extLst>
                      <a:ext uri="{FF2B5EF4-FFF2-40B4-BE49-F238E27FC236}">
                        <a16:creationId xmlns:a16="http://schemas.microsoft.com/office/drawing/2014/main" id="{FB796645-09C5-3A4C-B298-299AF61DCE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1005" y="3001107"/>
                    <a:ext cx="313711" cy="27699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3621D9D2-9502-C447-AF2D-764FF923198A}"/>
                </a:ext>
              </a:extLst>
            </p:cNvPr>
            <p:cNvGrpSpPr/>
            <p:nvPr/>
          </p:nvGrpSpPr>
          <p:grpSpPr>
            <a:xfrm>
              <a:off x="6128984" y="2984638"/>
              <a:ext cx="360000" cy="279539"/>
              <a:chOff x="1857539" y="3001107"/>
              <a:chExt cx="360000" cy="279539"/>
            </a:xfrm>
          </p:grpSpPr>
          <p:cxnSp>
            <p:nvCxnSpPr>
              <p:cNvPr id="121" name="Connecteur droit avec flèche 120">
                <a:extLst>
                  <a:ext uri="{FF2B5EF4-FFF2-40B4-BE49-F238E27FC236}">
                    <a16:creationId xmlns:a16="http://schemas.microsoft.com/office/drawing/2014/main" id="{9F162D68-15C4-104D-84D4-81D66F785B6A}"/>
                  </a:ext>
                </a:extLst>
              </p:cNvPr>
              <p:cNvCxnSpPr/>
              <p:nvPr/>
            </p:nvCxnSpPr>
            <p:spPr>
              <a:xfrm>
                <a:off x="1857539" y="3280646"/>
                <a:ext cx="36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ZoneTexte 121">
                    <a:extLst>
                      <a:ext uri="{FF2B5EF4-FFF2-40B4-BE49-F238E27FC236}">
                        <a16:creationId xmlns:a16="http://schemas.microsoft.com/office/drawing/2014/main" id="{6A08ED33-491C-AC4E-9F30-46708567F12D}"/>
                      </a:ext>
                    </a:extLst>
                  </p:cNvPr>
                  <p:cNvSpPr txBox="1"/>
                  <p:nvPr/>
                </p:nvSpPr>
                <p:spPr>
                  <a:xfrm>
                    <a:off x="1871005" y="3001107"/>
                    <a:ext cx="31371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122" name="ZoneTexte 121">
                    <a:extLst>
                      <a:ext uri="{FF2B5EF4-FFF2-40B4-BE49-F238E27FC236}">
                        <a16:creationId xmlns:a16="http://schemas.microsoft.com/office/drawing/2014/main" id="{6A08ED33-491C-AC4E-9F30-46708567F1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1005" y="3001107"/>
                    <a:ext cx="313711" cy="27699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A74305B3-6217-3F48-8D62-70030D97B8CF}"/>
                </a:ext>
              </a:extLst>
            </p:cNvPr>
            <p:cNvSpPr txBox="1"/>
            <p:nvPr/>
          </p:nvSpPr>
          <p:spPr>
            <a:xfrm>
              <a:off x="2258030" y="3169685"/>
              <a:ext cx="235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0</a:t>
              </a: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C204C135-9FFB-994A-A6AA-44D780697107}"/>
                </a:ext>
              </a:extLst>
            </p:cNvPr>
            <p:cNvSpPr txBox="1"/>
            <p:nvPr/>
          </p:nvSpPr>
          <p:spPr>
            <a:xfrm>
              <a:off x="5119195" y="3165932"/>
              <a:ext cx="235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4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6CA5B338-4590-7E40-A61F-9C00DBD0EA21}"/>
                </a:ext>
              </a:extLst>
            </p:cNvPr>
            <p:cNvSpPr txBox="1"/>
            <p:nvPr/>
          </p:nvSpPr>
          <p:spPr>
            <a:xfrm>
              <a:off x="2970994" y="3172121"/>
              <a:ext cx="235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1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619E726-76EA-2649-8B34-806DC8FF1193}"/>
                </a:ext>
              </a:extLst>
            </p:cNvPr>
            <p:cNvSpPr txBox="1"/>
            <p:nvPr/>
          </p:nvSpPr>
          <p:spPr>
            <a:xfrm>
              <a:off x="4414247" y="3167094"/>
              <a:ext cx="235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3</a:t>
              </a:r>
            </a:p>
          </p:txBody>
        </p: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B5F3F89C-0867-6C47-B153-E1E50C4E36EB}"/>
                </a:ext>
              </a:extLst>
            </p:cNvPr>
            <p:cNvSpPr txBox="1"/>
            <p:nvPr/>
          </p:nvSpPr>
          <p:spPr>
            <a:xfrm>
              <a:off x="3689822" y="3167095"/>
              <a:ext cx="235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2</a:t>
              </a:r>
            </a:p>
          </p:txBody>
        </p:sp>
        <p:sp>
          <p:nvSpPr>
            <p:cNvPr id="128" name="ZoneTexte 127">
              <a:extLst>
                <a:ext uri="{FF2B5EF4-FFF2-40B4-BE49-F238E27FC236}">
                  <a16:creationId xmlns:a16="http://schemas.microsoft.com/office/drawing/2014/main" id="{7ECEB87E-325F-694C-BC71-E0BA247B2CA3}"/>
                </a:ext>
              </a:extLst>
            </p:cNvPr>
            <p:cNvSpPr txBox="1"/>
            <p:nvPr/>
          </p:nvSpPr>
          <p:spPr>
            <a:xfrm>
              <a:off x="5837566" y="3165931"/>
              <a:ext cx="235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5</a:t>
              </a:r>
            </a:p>
          </p:txBody>
        </p:sp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86A02F06-5EF4-CD41-8CBB-6AB9A14F3492}"/>
                </a:ext>
              </a:extLst>
            </p:cNvPr>
            <p:cNvSpPr txBox="1"/>
            <p:nvPr/>
          </p:nvSpPr>
          <p:spPr>
            <a:xfrm>
              <a:off x="6606679" y="3188022"/>
              <a:ext cx="235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42667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78</Words>
  <Application>Microsoft Macintosh PowerPoint</Application>
  <PresentationFormat>Grand écran</PresentationFormat>
  <Paragraphs>71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Christian Ghiaus</dc:creator>
  <cp:lastModifiedBy>Christian Ghiaus</cp:lastModifiedBy>
  <cp:revision>10</cp:revision>
  <dcterms:created xsi:type="dcterms:W3CDTF">2021-09-15T14:56:49Z</dcterms:created>
  <dcterms:modified xsi:type="dcterms:W3CDTF">2021-09-18T08:46:17Z</dcterms:modified>
</cp:coreProperties>
</file>