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1" autoAdjust="0"/>
    <p:restoredTop sz="94660"/>
  </p:normalViewPr>
  <p:slideViewPr>
    <p:cSldViewPr snapToGrid="0">
      <p:cViewPr>
        <p:scale>
          <a:sx n="186" d="100"/>
          <a:sy n="186" d="100"/>
        </p:scale>
        <p:origin x="-704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6"/>
            <a:ext cx="6425724" cy="372233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8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3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5" y="569241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0" y="569241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6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1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7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8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79"/>
            <a:ext cx="3198096" cy="128450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3"/>
            <a:ext cx="3198096" cy="57443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8" y="2620979"/>
            <a:ext cx="3213847" cy="128450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8" y="3905483"/>
            <a:ext cx="3213847" cy="57443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6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2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9" y="1539426"/>
            <a:ext cx="3827085" cy="7598118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9" y="1539426"/>
            <a:ext cx="3827085" cy="759811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30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BB67-AD47-43BE-A77E-C6AEBDDD79AC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63" Type="http://schemas.openxmlformats.org/officeDocument/2006/relationships/image" Target="../media/image7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66" Type="http://schemas.openxmlformats.org/officeDocument/2006/relationships/image" Target="../media/image73.png"/><Relationship Id="rId5" Type="http://schemas.openxmlformats.org/officeDocument/2006/relationships/image" Target="../media/image32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61" Type="http://schemas.openxmlformats.org/officeDocument/2006/relationships/image" Target="../media/image67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30" Type="http://schemas.openxmlformats.org/officeDocument/2006/relationships/image" Target="../media/image82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56" Type="http://schemas.openxmlformats.org/officeDocument/2006/relationships/image" Target="../media/image62.png"/><Relationship Id="rId64" Type="http://schemas.openxmlformats.org/officeDocument/2006/relationships/image" Target="../media/image71.png"/><Relationship Id="rId8" Type="http://schemas.openxmlformats.org/officeDocument/2006/relationships/image" Target="../media/image35.png"/><Relationship Id="rId51" Type="http://schemas.openxmlformats.org/officeDocument/2006/relationships/image" Target="../media/image57.png"/><Relationship Id="rId3" Type="http://schemas.openxmlformats.org/officeDocument/2006/relationships/image" Target="../media/image30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B1F41DE-2750-5E49-B0D4-8E5228B27969}"/>
              </a:ext>
            </a:extLst>
          </p:cNvPr>
          <p:cNvGrpSpPr/>
          <p:nvPr/>
        </p:nvGrpSpPr>
        <p:grpSpPr>
          <a:xfrm>
            <a:off x="1336049" y="1469191"/>
            <a:ext cx="3722021" cy="2014558"/>
            <a:chOff x="1336049" y="1469191"/>
            <a:chExt cx="3722021" cy="2014558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A8DDEE4-9269-6143-9836-A3C2AFE1BE3F}"/>
                </a:ext>
              </a:extLst>
            </p:cNvPr>
            <p:cNvSpPr/>
            <p:nvPr/>
          </p:nvSpPr>
          <p:spPr>
            <a:xfrm>
              <a:off x="1955800" y="1683749"/>
              <a:ext cx="54000" cy="180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5203C5-C97A-8647-96DF-2BBDBB92E5D6}"/>
                </a:ext>
              </a:extLst>
            </p:cNvPr>
            <p:cNvSpPr/>
            <p:nvPr/>
          </p:nvSpPr>
          <p:spPr>
            <a:xfrm>
              <a:off x="2009800" y="1683749"/>
              <a:ext cx="1800000" cy="180000"/>
            </a:xfrm>
            <a:prstGeom prst="rect">
              <a:avLst/>
            </a:prstGeom>
            <a:pattFill prst="horzBrick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C7B620A-C49A-454D-BE26-3CFB1DBC4D9F}"/>
                </a:ext>
              </a:extLst>
            </p:cNvPr>
            <p:cNvSpPr/>
            <p:nvPr/>
          </p:nvSpPr>
          <p:spPr>
            <a:xfrm>
              <a:off x="2009800" y="3303749"/>
              <a:ext cx="1800000" cy="180000"/>
            </a:xfrm>
            <a:prstGeom prst="rect">
              <a:avLst/>
            </a:prstGeom>
            <a:pattFill prst="horzBrick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35D6E49-2B0C-C145-AAF9-5F80FE6DF3E1}"/>
                </a:ext>
              </a:extLst>
            </p:cNvPr>
            <p:cNvSpPr/>
            <p:nvPr/>
          </p:nvSpPr>
          <p:spPr>
            <a:xfrm>
              <a:off x="3813048" y="1683749"/>
              <a:ext cx="180000" cy="1800000"/>
            </a:xfrm>
            <a:prstGeom prst="rect">
              <a:avLst/>
            </a:prstGeom>
            <a:pattFill prst="horzBrick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01EFA60-15C2-5243-AC14-4A437E84F35B}"/>
                </a:ext>
              </a:extLst>
            </p:cNvPr>
            <p:cNvSpPr/>
            <p:nvPr/>
          </p:nvSpPr>
          <p:spPr>
            <a:xfrm>
              <a:off x="2009800" y="1863749"/>
              <a:ext cx="1800000" cy="14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B3F791B4-3063-1C4D-90B9-2B98B3E2713D}"/>
                </a:ext>
              </a:extLst>
            </p:cNvPr>
            <p:cNvSpPr/>
            <p:nvPr/>
          </p:nvSpPr>
          <p:spPr>
            <a:xfrm>
              <a:off x="1527410" y="2223301"/>
              <a:ext cx="914400" cy="914400"/>
            </a:xfrm>
            <a:prstGeom prst="arc">
              <a:avLst>
                <a:gd name="adj1" fmla="val 1127662"/>
                <a:gd name="adj2" fmla="val 9896995"/>
              </a:avLst>
            </a:prstGeom>
            <a:ln w="25400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6F3BC3D5-1D99-754D-9CAA-D030110954D6}"/>
                </a:ext>
              </a:extLst>
            </p:cNvPr>
            <p:cNvSpPr/>
            <p:nvPr/>
          </p:nvSpPr>
          <p:spPr>
            <a:xfrm>
              <a:off x="1512934" y="1941912"/>
              <a:ext cx="914400" cy="914400"/>
            </a:xfrm>
            <a:prstGeom prst="arc">
              <a:avLst>
                <a:gd name="adj1" fmla="val 12184199"/>
                <a:gd name="adj2" fmla="val 20004188"/>
              </a:avLst>
            </a:prstGeom>
            <a:ln w="25400">
              <a:solidFill>
                <a:srgbClr val="7030A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6778C0FB-1DE3-7E42-ADC0-4EDB03899CD2}"/>
                </a:ext>
              </a:extLst>
            </p:cNvPr>
            <p:cNvCxnSpPr>
              <a:cxnSpLocks/>
            </p:cNvCxnSpPr>
            <p:nvPr/>
          </p:nvCxnSpPr>
          <p:spPr>
            <a:xfrm>
              <a:off x="3584448" y="2060491"/>
              <a:ext cx="1251677" cy="0"/>
            </a:xfrm>
            <a:prstGeom prst="line">
              <a:avLst/>
            </a:prstGeom>
            <a:ln w="12700">
              <a:solidFill>
                <a:srgbClr val="7030A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avec flèche 239">
              <a:extLst>
                <a:ext uri="{FF2B5EF4-FFF2-40B4-BE49-F238E27FC236}">
                  <a16:creationId xmlns:a16="http://schemas.microsoft.com/office/drawing/2014/main" id="{E802D4EE-1D05-AA4E-8E85-4A3D88CEB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829" y="2372025"/>
              <a:ext cx="25117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61B05E18-92B9-0440-8BD9-B68A0661B85B}"/>
                </a:ext>
              </a:extLst>
            </p:cNvPr>
            <p:cNvCxnSpPr>
              <a:cxnSpLocks/>
            </p:cNvCxnSpPr>
            <p:nvPr/>
          </p:nvCxnSpPr>
          <p:spPr>
            <a:xfrm>
              <a:off x="4831363" y="2055140"/>
              <a:ext cx="0" cy="3298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ZoneTexte 241">
                  <a:extLst>
                    <a:ext uri="{FF2B5EF4-FFF2-40B4-BE49-F238E27FC236}">
                      <a16:creationId xmlns:a16="http://schemas.microsoft.com/office/drawing/2014/main" id="{2947056D-8C68-D84A-A066-79938B48444D}"/>
                    </a:ext>
                  </a:extLst>
                </p:cNvPr>
                <p:cNvSpPr txBox="1"/>
                <p:nvPr/>
              </p:nvSpPr>
              <p:spPr>
                <a:xfrm>
                  <a:off x="4757764" y="2420287"/>
                  <a:ext cx="300306" cy="225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800" i="1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42" name="ZoneTexte 241">
                  <a:extLst>
                    <a:ext uri="{FF2B5EF4-FFF2-40B4-BE49-F238E27FC236}">
                      <a16:creationId xmlns:a16="http://schemas.microsoft.com/office/drawing/2014/main" id="{2947056D-8C68-D84A-A066-79938B48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764" y="2420287"/>
                  <a:ext cx="300306" cy="2250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Connecteur droit avec flèche 242">
              <a:extLst>
                <a:ext uri="{FF2B5EF4-FFF2-40B4-BE49-F238E27FC236}">
                  <a16:creationId xmlns:a16="http://schemas.microsoft.com/office/drawing/2014/main" id="{CE4B0C53-DDD7-DB42-A827-0A9358948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6744" y="2457195"/>
              <a:ext cx="66079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avec flèche 243">
              <a:extLst>
                <a:ext uri="{FF2B5EF4-FFF2-40B4-BE49-F238E27FC236}">
                  <a16:creationId xmlns:a16="http://schemas.microsoft.com/office/drawing/2014/main" id="{1ABAFA39-5D72-AA42-B97B-D6B06B305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117" y="2523674"/>
              <a:ext cx="23424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e 244">
              <a:extLst>
                <a:ext uri="{FF2B5EF4-FFF2-40B4-BE49-F238E27FC236}">
                  <a16:creationId xmlns:a16="http://schemas.microsoft.com/office/drawing/2014/main" id="{AA240420-7C33-AA41-9DB2-B3F51BA3CB46}"/>
                </a:ext>
              </a:extLst>
            </p:cNvPr>
            <p:cNvGrpSpPr/>
            <p:nvPr/>
          </p:nvGrpSpPr>
          <p:grpSpPr>
            <a:xfrm>
              <a:off x="4312414" y="2286281"/>
              <a:ext cx="280076" cy="281202"/>
              <a:chOff x="4184124" y="1265570"/>
              <a:chExt cx="280076" cy="281202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5B5FF94A-F110-0D41-A2E2-0D00EDCE5EE2}"/>
                  </a:ext>
                </a:extLst>
              </p:cNvPr>
              <p:cNvSpPr/>
              <p:nvPr/>
            </p:nvSpPr>
            <p:spPr>
              <a:xfrm>
                <a:off x="4184124" y="1312083"/>
                <a:ext cx="280076" cy="2326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7" name="Connecteur droit 246">
                <a:extLst>
                  <a:ext uri="{FF2B5EF4-FFF2-40B4-BE49-F238E27FC236}">
                    <a16:creationId xmlns:a16="http://schemas.microsoft.com/office/drawing/2014/main" id="{D09E26FE-CD57-DF43-A508-208D14D0A43D}"/>
                  </a:ext>
                </a:extLst>
              </p:cNvPr>
              <p:cNvCxnSpPr>
                <a:endCxn id="246" idx="1"/>
              </p:cNvCxnSpPr>
              <p:nvPr/>
            </p:nvCxnSpPr>
            <p:spPr>
              <a:xfrm flipH="1">
                <a:off x="4184124" y="1309688"/>
                <a:ext cx="278335" cy="118696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>
                <a:extLst>
                  <a:ext uri="{FF2B5EF4-FFF2-40B4-BE49-F238E27FC236}">
                    <a16:creationId xmlns:a16="http://schemas.microsoft.com/office/drawing/2014/main" id="{971C0C1B-0B69-344C-9F50-F5B621E96279}"/>
                  </a:ext>
                </a:extLst>
              </p:cNvPr>
              <p:cNvCxnSpPr/>
              <p:nvPr/>
            </p:nvCxnSpPr>
            <p:spPr>
              <a:xfrm flipH="1">
                <a:off x="4439919" y="1544685"/>
                <a:ext cx="216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>
                <a:extLst>
                  <a:ext uri="{FF2B5EF4-FFF2-40B4-BE49-F238E27FC236}">
                    <a16:creationId xmlns:a16="http://schemas.microsoft.com/office/drawing/2014/main" id="{ACB88C12-B80F-ED49-9446-83395C0DA00B}"/>
                  </a:ext>
                </a:extLst>
              </p:cNvPr>
              <p:cNvCxnSpPr>
                <a:endCxn id="246" idx="1"/>
              </p:cNvCxnSpPr>
              <p:nvPr/>
            </p:nvCxnSpPr>
            <p:spPr>
              <a:xfrm flipH="1" flipV="1">
                <a:off x="4184124" y="1428384"/>
                <a:ext cx="277449" cy="11630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ZoneTexte 249">
                <a:extLst>
                  <a:ext uri="{FF2B5EF4-FFF2-40B4-BE49-F238E27FC236}">
                    <a16:creationId xmlns:a16="http://schemas.microsoft.com/office/drawing/2014/main" id="{D5322E7F-476E-8B41-9A4B-DE2FC8A5E99B}"/>
                  </a:ext>
                </a:extLst>
              </p:cNvPr>
              <p:cNvSpPr txBox="1"/>
              <p:nvPr/>
            </p:nvSpPr>
            <p:spPr>
              <a:xfrm>
                <a:off x="4394913" y="1265570"/>
                <a:ext cx="475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dirty="0"/>
                  <a:t>-</a:t>
                </a:r>
              </a:p>
            </p:txBody>
          </p:sp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71364763-7404-724C-BC9C-E75B7BD223B0}"/>
                  </a:ext>
                </a:extLst>
              </p:cNvPr>
              <p:cNvSpPr txBox="1"/>
              <p:nvPr/>
            </p:nvSpPr>
            <p:spPr>
              <a:xfrm>
                <a:off x="4397935" y="1423661"/>
                <a:ext cx="4755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/>
                  <a:t>+</a:t>
                </a:r>
              </a:p>
            </p:txBody>
          </p:sp>
        </p:grpSp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324B2FD4-BCF3-C743-9AD6-10E172A9DBCF}"/>
                </a:ext>
              </a:extLst>
            </p:cNvPr>
            <p:cNvSpPr txBox="1"/>
            <p:nvPr/>
          </p:nvSpPr>
          <p:spPr>
            <a:xfrm>
              <a:off x="2220189" y="1469191"/>
              <a:ext cx="15061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Wall: concrete &amp; insulation</a:t>
              </a:r>
            </a:p>
          </p:txBody>
        </p:sp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5424CB59-1345-714A-9999-A761A34A86DD}"/>
                </a:ext>
              </a:extLst>
            </p:cNvPr>
            <p:cNvSpPr txBox="1"/>
            <p:nvPr/>
          </p:nvSpPr>
          <p:spPr>
            <a:xfrm rot="16200000">
              <a:off x="1419709" y="2404617"/>
              <a:ext cx="9143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Window: glass</a:t>
              </a: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1C792B37-1049-CE49-8E56-156FD95697B6}"/>
                </a:ext>
              </a:extLst>
            </p:cNvPr>
            <p:cNvSpPr txBox="1"/>
            <p:nvPr/>
          </p:nvSpPr>
          <p:spPr>
            <a:xfrm>
              <a:off x="2451323" y="2432694"/>
              <a:ext cx="9319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Indoor air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C3E38D7B-9634-C242-AB17-3A53612426A0}"/>
                </a:ext>
              </a:extLst>
            </p:cNvPr>
            <p:cNvSpPr/>
            <p:nvPr/>
          </p:nvSpPr>
          <p:spPr>
            <a:xfrm>
              <a:off x="4093905" y="1862287"/>
              <a:ext cx="7360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/>
                <a:t>HVAC system</a:t>
              </a:r>
              <a:endParaRPr lang="fr-FR" sz="800" dirty="0"/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CA4B9660-F37C-8844-9FC6-1B8BB0F2AD3E}"/>
                </a:ext>
              </a:extLst>
            </p:cNvPr>
            <p:cNvSpPr txBox="1"/>
            <p:nvPr/>
          </p:nvSpPr>
          <p:spPr>
            <a:xfrm>
              <a:off x="1336049" y="3088327"/>
              <a:ext cx="6642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Ventilation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F4822A1A-E1BD-804C-9A03-073834305DE0}"/>
                  </a:ext>
                </a:extLst>
              </p:cNvPr>
              <p:cNvSpPr txBox="1"/>
              <p:nvPr/>
            </p:nvSpPr>
            <p:spPr>
              <a:xfrm>
                <a:off x="3011848" y="361813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F4822A1A-E1BD-804C-9A03-073834305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48" y="3618137"/>
                <a:ext cx="198516" cy="123111"/>
              </a:xfrm>
              <a:prstGeom prst="rect">
                <a:avLst/>
              </a:prstGeom>
              <a:blipFill>
                <a:blip r:embed="rId3"/>
                <a:stretch>
                  <a:fillRect l="-12500" t="-10000" r="-1250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ZoneTexte 339">
                <a:extLst>
                  <a:ext uri="{FF2B5EF4-FFF2-40B4-BE49-F238E27FC236}">
                    <a16:creationId xmlns:a16="http://schemas.microsoft.com/office/drawing/2014/main" id="{EC72CC68-9BFD-AD48-9689-E1A15D717D3A}"/>
                  </a:ext>
                </a:extLst>
              </p:cNvPr>
              <p:cNvSpPr txBox="1"/>
              <p:nvPr/>
            </p:nvSpPr>
            <p:spPr>
              <a:xfrm>
                <a:off x="2927343" y="779239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0" name="ZoneTexte 339">
                <a:extLst>
                  <a:ext uri="{FF2B5EF4-FFF2-40B4-BE49-F238E27FC236}">
                    <a16:creationId xmlns:a16="http://schemas.microsoft.com/office/drawing/2014/main" id="{EC72CC68-9BFD-AD48-9689-E1A15D717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43" y="7792395"/>
                <a:ext cx="198516" cy="123111"/>
              </a:xfrm>
              <a:prstGeom prst="rect">
                <a:avLst/>
              </a:prstGeom>
              <a:blipFill>
                <a:blip r:embed="rId4"/>
                <a:stretch>
                  <a:fillRect l="-11765" r="-11765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1CB3F8C4-417E-5F4E-847B-80A32BAE2D33}"/>
              </a:ext>
            </a:extLst>
          </p:cNvPr>
          <p:cNvGrpSpPr/>
          <p:nvPr/>
        </p:nvGrpSpPr>
        <p:grpSpPr>
          <a:xfrm>
            <a:off x="617235" y="4212320"/>
            <a:ext cx="6693869" cy="2736775"/>
            <a:chOff x="617235" y="4212320"/>
            <a:chExt cx="6693869" cy="2736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C1EDA11D-C77E-8A48-80C1-EE717714C1F8}"/>
                    </a:ext>
                  </a:extLst>
                </p:cNvPr>
                <p:cNvSpPr txBox="1"/>
                <p:nvPr/>
              </p:nvSpPr>
              <p:spPr>
                <a:xfrm>
                  <a:off x="3773888" y="5330619"/>
                  <a:ext cx="640034" cy="220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charset="0"/>
                              </a:rPr>
                              <m:t>𝑎𝑢𝑥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C1EDA11D-C77E-8A48-80C1-EE717714C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888" y="5330619"/>
                  <a:ext cx="640034" cy="2200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ZoneTexte 258">
                  <a:extLst>
                    <a:ext uri="{FF2B5EF4-FFF2-40B4-BE49-F238E27FC236}">
                      <a16:creationId xmlns:a16="http://schemas.microsoft.com/office/drawing/2014/main" id="{F3D24B3B-8F7B-624A-B972-27A3CE33183E}"/>
                    </a:ext>
                  </a:extLst>
                </p:cNvPr>
                <p:cNvSpPr txBox="1"/>
                <p:nvPr/>
              </p:nvSpPr>
              <p:spPr>
                <a:xfrm>
                  <a:off x="4776212" y="4212320"/>
                  <a:ext cx="2534892" cy="2736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/>
                    <a:t>Legend</a:t>
                  </a:r>
                </a:p>
                <a:p>
                  <a:r>
                    <a:rPr lang="en-GB" sz="1000" dirty="0"/>
                    <a:t>SW        Short wave radiation</a:t>
                  </a:r>
                </a:p>
                <a:p>
                  <a:r>
                    <a:rPr lang="en-GB" sz="1000" dirty="0"/>
                    <a:t>LW        Long wave radiation</a:t>
                  </a:r>
                </a:p>
                <a:p>
                  <a:r>
                    <a:rPr lang="en-GB" sz="1000" dirty="0"/>
                    <a:t>BL         Convective boundary layer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  Specific heat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1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1000" dirty="0"/>
                    <a:t>    Convection coefficients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𝐻𝑉𝐴𝐶</m:t>
                          </m:r>
                          <m:r>
                            <m:rPr>
                              <m:nor/>
                            </m:rPr>
                            <a:rPr lang="en-GB" sz="1000"/>
                            <m:t> </m:t>
                          </m:r>
                        </m:sub>
                      </m:sSub>
                    </m:oMath>
                  </a14:m>
                  <a:r>
                    <a:rPr lang="en-GB" sz="1000" b="0" dirty="0">
                      <a:latin typeface="Cambria Math" panose="02040503050406030204" pitchFamily="18" charset="0"/>
                    </a:rPr>
                    <a:t> </a:t>
                  </a:r>
                  <a:r>
                    <a:rPr lang="en-GB" sz="1000" b="0" dirty="0"/>
                    <a:t>Power from the HVAC system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000" b="0" i="1" smtClean="0">
                              <a:latin typeface="Cambria Math" charset="0"/>
                            </a:rPr>
                            <m:t>𝑎𝑢𝑥</m:t>
                          </m:r>
                        </m:sub>
                      </m:sSub>
                    </m:oMath>
                  </a14:m>
                  <a:r>
                    <a:rPr lang="en-GB" sz="1000" dirty="0">
                      <a:latin typeface="Cambria Math" panose="02040503050406030204" pitchFamily="18" charset="0"/>
                    </a:rPr>
                    <a:t>     </a:t>
                  </a:r>
                  <a:r>
                    <a:rPr lang="en-GB" sz="1000" dirty="0"/>
                    <a:t>Auxiliary power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Indoor temperature set-point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  Outdoor temperature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  Volumetric ventilation air-flow rate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   Indoor temperature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GB" sz="1000" b="0" i="1" dirty="0">
                      <a:latin typeface="Cambria Math" panose="02040503050406030204" pitchFamily="18" charset="0"/>
                    </a:rPr>
                    <a:t>          </a:t>
                  </a:r>
                  <a:r>
                    <a:rPr lang="en-GB" sz="1000" dirty="0"/>
                    <a:t>T</a:t>
                  </a:r>
                  <a:r>
                    <a:rPr lang="en-GB" sz="1000" b="0" dirty="0"/>
                    <a:t>hermal conductivity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GB" sz="1000" b="0" dirty="0"/>
                    <a:t>          Density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00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sz="1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Absorbed radiative heat flow rate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00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sz="1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 Indoor radiative heat flow rate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00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sz="10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GB" sz="1000" dirty="0"/>
                    <a:t>        Outdoor radiative heat flow rate</a:t>
                  </a:r>
                </a:p>
              </p:txBody>
            </p:sp>
          </mc:Choice>
          <mc:Fallback>
            <p:sp>
              <p:nvSpPr>
                <p:cNvPr id="259" name="ZoneTexte 258">
                  <a:extLst>
                    <a:ext uri="{FF2B5EF4-FFF2-40B4-BE49-F238E27FC236}">
                      <a16:creationId xmlns:a16="http://schemas.microsoft.com/office/drawing/2014/main" id="{F3D24B3B-8F7B-624A-B972-27A3CE331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212" y="4212320"/>
                  <a:ext cx="2534892" cy="2736775"/>
                </a:xfrm>
                <a:prstGeom prst="rect">
                  <a:avLst/>
                </a:prstGeom>
                <a:blipFill>
                  <a:blip r:embed="rId6"/>
                  <a:stretch>
                    <a:fillRect b="-4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52029CED-6CD9-4142-B3DB-4088CA8EEE65}"/>
                </a:ext>
              </a:extLst>
            </p:cNvPr>
            <p:cNvCxnSpPr/>
            <p:nvPr/>
          </p:nvCxnSpPr>
          <p:spPr>
            <a:xfrm flipH="1">
              <a:off x="1502983" y="4540342"/>
              <a:ext cx="3329" cy="6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99C92D56-3466-7840-B6D0-E0E62B93484A}"/>
                </a:ext>
              </a:extLst>
            </p:cNvPr>
            <p:cNvCxnSpPr/>
            <p:nvPr/>
          </p:nvCxnSpPr>
          <p:spPr>
            <a:xfrm>
              <a:off x="2266997" y="4725351"/>
              <a:ext cx="0" cy="49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1DDBED-089D-D549-9E23-95B639B72BBE}"/>
                </a:ext>
              </a:extLst>
            </p:cNvPr>
            <p:cNvSpPr/>
            <p:nvPr/>
          </p:nvSpPr>
          <p:spPr>
            <a:xfrm>
              <a:off x="1503977" y="4721994"/>
              <a:ext cx="762291" cy="130561"/>
            </a:xfrm>
            <a:prstGeom prst="rect">
              <a:avLst/>
            </a:prstGeom>
            <a:pattFill prst="lgConfetti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EFA4AD33-88A3-3046-AFAE-B8F6FDB2BC71}"/>
                </a:ext>
              </a:extLst>
            </p:cNvPr>
            <p:cNvSpPr/>
            <p:nvPr/>
          </p:nvSpPr>
          <p:spPr>
            <a:xfrm>
              <a:off x="2276001" y="4723972"/>
              <a:ext cx="761782" cy="130561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264" name="Connecteur droit avec flèche 263">
              <a:extLst>
                <a:ext uri="{FF2B5EF4-FFF2-40B4-BE49-F238E27FC236}">
                  <a16:creationId xmlns:a16="http://schemas.microsoft.com/office/drawing/2014/main" id="{D2CA108B-DE00-4644-816B-9B967FC7DC7D}"/>
                </a:ext>
              </a:extLst>
            </p:cNvPr>
            <p:cNvCxnSpPr/>
            <p:nvPr/>
          </p:nvCxnSpPr>
          <p:spPr>
            <a:xfrm flipV="1">
              <a:off x="1496550" y="5165945"/>
              <a:ext cx="769718" cy="1704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avec flèche 264">
              <a:extLst>
                <a:ext uri="{FF2B5EF4-FFF2-40B4-BE49-F238E27FC236}">
                  <a16:creationId xmlns:a16="http://schemas.microsoft.com/office/drawing/2014/main" id="{79CFA2E3-3B1D-0945-AB75-CFB2FA16EFFB}"/>
                </a:ext>
              </a:extLst>
            </p:cNvPr>
            <p:cNvCxnSpPr/>
            <p:nvPr/>
          </p:nvCxnSpPr>
          <p:spPr>
            <a:xfrm flipV="1">
              <a:off x="2266627" y="5167923"/>
              <a:ext cx="769718" cy="1704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63A5EB24-18E4-0E41-B4D2-2BFC83F17F78}"/>
                </a:ext>
              </a:extLst>
            </p:cNvPr>
            <p:cNvCxnSpPr/>
            <p:nvPr/>
          </p:nvCxnSpPr>
          <p:spPr>
            <a:xfrm flipH="1">
              <a:off x="3030445" y="4536836"/>
              <a:ext cx="3329" cy="6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5DEED9DF-CAF3-EE4C-AD9B-4787F1892538}"/>
                    </a:ext>
                  </a:extLst>
                </p:cNvPr>
                <p:cNvSpPr txBox="1"/>
                <p:nvPr/>
              </p:nvSpPr>
              <p:spPr>
                <a:xfrm>
                  <a:off x="1780455" y="4978116"/>
                  <a:ext cx="276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5DEED9DF-CAF3-EE4C-AD9B-4787F1892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455" y="4978116"/>
                  <a:ext cx="276225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DB17425E-3A38-1048-B01C-4C1EFD113AA8}"/>
                    </a:ext>
                  </a:extLst>
                </p:cNvPr>
                <p:cNvSpPr txBox="1"/>
                <p:nvPr/>
              </p:nvSpPr>
              <p:spPr>
                <a:xfrm>
                  <a:off x="2497720" y="4969120"/>
                  <a:ext cx="276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DB17425E-3A38-1048-B01C-4C1EFD11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20" y="4969120"/>
                  <a:ext cx="276225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A1079FCC-6EBF-C941-97E6-28C86ABB2B1B}"/>
                </a:ext>
              </a:extLst>
            </p:cNvPr>
            <p:cNvCxnSpPr/>
            <p:nvPr/>
          </p:nvCxnSpPr>
          <p:spPr>
            <a:xfrm>
              <a:off x="1137504" y="4725351"/>
              <a:ext cx="0" cy="493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8384211-A905-7F46-ACE3-2F715F227AAB}"/>
                </a:ext>
              </a:extLst>
            </p:cNvPr>
            <p:cNvSpPr/>
            <p:nvPr/>
          </p:nvSpPr>
          <p:spPr>
            <a:xfrm>
              <a:off x="3026601" y="4727328"/>
              <a:ext cx="376379" cy="130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462DF87F-EBAC-D244-8F3F-36B3816D889F}"/>
                </a:ext>
              </a:extLst>
            </p:cNvPr>
            <p:cNvSpPr/>
            <p:nvPr/>
          </p:nvSpPr>
          <p:spPr>
            <a:xfrm>
              <a:off x="1134748" y="4725350"/>
              <a:ext cx="376379" cy="130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ZoneTexte 271">
                  <a:extLst>
                    <a:ext uri="{FF2B5EF4-FFF2-40B4-BE49-F238E27FC236}">
                      <a16:creationId xmlns:a16="http://schemas.microsoft.com/office/drawing/2014/main" id="{75C41DE0-77FC-0E48-BAE8-496ED45CC046}"/>
                    </a:ext>
                  </a:extLst>
                </p:cNvPr>
                <p:cNvSpPr txBox="1"/>
                <p:nvPr/>
              </p:nvSpPr>
              <p:spPr>
                <a:xfrm>
                  <a:off x="1580154" y="4774761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72" name="ZoneTexte 271">
                  <a:extLst>
                    <a:ext uri="{FF2B5EF4-FFF2-40B4-BE49-F238E27FC236}">
                      <a16:creationId xmlns:a16="http://schemas.microsoft.com/office/drawing/2014/main" id="{75C41DE0-77FC-0E48-BAE8-496ED45CC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154" y="4774761"/>
                  <a:ext cx="640034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3E86C2F3-9523-984B-AEE2-46BA9113CF2F}"/>
                    </a:ext>
                  </a:extLst>
                </p:cNvPr>
                <p:cNvSpPr txBox="1"/>
                <p:nvPr/>
              </p:nvSpPr>
              <p:spPr>
                <a:xfrm>
                  <a:off x="2326328" y="4796670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3E86C2F3-9523-984B-AEE2-46BA9113C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328" y="4796670"/>
                  <a:ext cx="640034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AEEC75CF-6201-6E47-8668-A7A6B949B9A5}"/>
                    </a:ext>
                  </a:extLst>
                </p:cNvPr>
                <p:cNvSpPr txBox="1"/>
                <p:nvPr/>
              </p:nvSpPr>
              <p:spPr>
                <a:xfrm>
                  <a:off x="1040406" y="4803883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AEEC75CF-6201-6E47-8668-A7A6B949B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406" y="4803883"/>
                  <a:ext cx="640034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ZoneTexte 274">
                  <a:extLst>
                    <a:ext uri="{FF2B5EF4-FFF2-40B4-BE49-F238E27FC236}">
                      <a16:creationId xmlns:a16="http://schemas.microsoft.com/office/drawing/2014/main" id="{E1AC4A6F-85A9-E54F-AA65-34D5C1A154A8}"/>
                    </a:ext>
                  </a:extLst>
                </p:cNvPr>
                <p:cNvSpPr txBox="1"/>
                <p:nvPr/>
              </p:nvSpPr>
              <p:spPr>
                <a:xfrm>
                  <a:off x="2900884" y="4801312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75" name="ZoneTexte 274">
                  <a:extLst>
                    <a:ext uri="{FF2B5EF4-FFF2-40B4-BE49-F238E27FC236}">
                      <a16:creationId xmlns:a16="http://schemas.microsoft.com/office/drawing/2014/main" id="{E1AC4A6F-85A9-E54F-AA65-34D5C1A15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84" y="4801312"/>
                  <a:ext cx="640034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3A10B6C-9D46-0346-9FA2-926779AF1A82}"/>
                </a:ext>
              </a:extLst>
            </p:cNvPr>
            <p:cNvSpPr/>
            <p:nvPr/>
          </p:nvSpPr>
          <p:spPr>
            <a:xfrm>
              <a:off x="2276001" y="5442675"/>
              <a:ext cx="767584" cy="130561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ZoneTexte 276">
                  <a:extLst>
                    <a:ext uri="{FF2B5EF4-FFF2-40B4-BE49-F238E27FC236}">
                      <a16:creationId xmlns:a16="http://schemas.microsoft.com/office/drawing/2014/main" id="{779F861F-8110-9A49-97DF-95C236635AE0}"/>
                    </a:ext>
                  </a:extLst>
                </p:cNvPr>
                <p:cNvSpPr txBox="1"/>
                <p:nvPr/>
              </p:nvSpPr>
              <p:spPr>
                <a:xfrm>
                  <a:off x="2326328" y="5532066"/>
                  <a:ext cx="640034" cy="2255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77" name="ZoneTexte 276">
                  <a:extLst>
                    <a:ext uri="{FF2B5EF4-FFF2-40B4-BE49-F238E27FC236}">
                      <a16:creationId xmlns:a16="http://schemas.microsoft.com/office/drawing/2014/main" id="{779F861F-8110-9A49-97DF-95C236635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328" y="5532066"/>
                  <a:ext cx="640034" cy="2255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6066AC12-2C4A-CA44-8168-77F7845AAF00}"/>
                </a:ext>
              </a:extLst>
            </p:cNvPr>
            <p:cNvCxnSpPr/>
            <p:nvPr/>
          </p:nvCxnSpPr>
          <p:spPr>
            <a:xfrm flipH="1">
              <a:off x="3039299" y="5387157"/>
              <a:ext cx="946" cy="631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F7C04CD-177A-7C42-852E-39C471355E78}"/>
                </a:ext>
              </a:extLst>
            </p:cNvPr>
            <p:cNvCxnSpPr/>
            <p:nvPr/>
          </p:nvCxnSpPr>
          <p:spPr>
            <a:xfrm flipV="1">
              <a:off x="2276001" y="5969364"/>
              <a:ext cx="769718" cy="1704"/>
            </a:xfrm>
            <a:prstGeom prst="straightConnector1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ZoneTexte 279">
                  <a:extLst>
                    <a:ext uri="{FF2B5EF4-FFF2-40B4-BE49-F238E27FC236}">
                      <a16:creationId xmlns:a16="http://schemas.microsoft.com/office/drawing/2014/main" id="{C6FCEC40-8761-2145-AF75-3B3E2AF5EAFE}"/>
                    </a:ext>
                  </a:extLst>
                </p:cNvPr>
                <p:cNvSpPr txBox="1"/>
                <p:nvPr/>
              </p:nvSpPr>
              <p:spPr>
                <a:xfrm>
                  <a:off x="2511997" y="5755075"/>
                  <a:ext cx="276225" cy="2255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80" name="ZoneTexte 279">
                  <a:extLst>
                    <a:ext uri="{FF2B5EF4-FFF2-40B4-BE49-F238E27FC236}">
                      <a16:creationId xmlns:a16="http://schemas.microsoft.com/office/drawing/2014/main" id="{C6FCEC40-8761-2145-AF75-3B3E2AF5E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997" y="5755075"/>
                  <a:ext cx="276225" cy="225575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4B9E96E7-8082-DF41-BC8D-3FBACEC68681}"/>
                </a:ext>
              </a:extLst>
            </p:cNvPr>
            <p:cNvCxnSpPr/>
            <p:nvPr/>
          </p:nvCxnSpPr>
          <p:spPr>
            <a:xfrm flipH="1">
              <a:off x="2269905" y="5330240"/>
              <a:ext cx="3329" cy="685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F7106E2-9597-8244-A97C-AC227E0B4DCE}"/>
                </a:ext>
              </a:extLst>
            </p:cNvPr>
            <p:cNvSpPr/>
            <p:nvPr/>
          </p:nvSpPr>
          <p:spPr>
            <a:xfrm>
              <a:off x="1895654" y="5440086"/>
              <a:ext cx="376379" cy="130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884640D1-60C6-584A-8258-BB0630023630}"/>
                    </a:ext>
                  </a:extLst>
                </p:cNvPr>
                <p:cNvSpPr txBox="1"/>
                <p:nvPr/>
              </p:nvSpPr>
              <p:spPr>
                <a:xfrm>
                  <a:off x="1823129" y="5531882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884640D1-60C6-584A-8258-BB0630023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129" y="5531882"/>
                  <a:ext cx="640034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99F75F2-3A13-5D4B-B2BC-7A19CFF0F6A6}"/>
                </a:ext>
              </a:extLst>
            </p:cNvPr>
            <p:cNvSpPr/>
            <p:nvPr/>
          </p:nvSpPr>
          <p:spPr>
            <a:xfrm>
              <a:off x="3041248" y="5440086"/>
              <a:ext cx="376379" cy="130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D4E4C92E-F78B-714C-8E54-916F205DB7D3}"/>
                    </a:ext>
                  </a:extLst>
                </p:cNvPr>
                <p:cNvSpPr txBox="1"/>
                <p:nvPr/>
              </p:nvSpPr>
              <p:spPr>
                <a:xfrm>
                  <a:off x="2900884" y="5547761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D4E4C92E-F78B-714C-8E54-916F205DB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84" y="5547761"/>
                  <a:ext cx="640034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600C4DA-40DC-FC43-AA55-3CF3E14E6EB7}"/>
                </a:ext>
              </a:extLst>
            </p:cNvPr>
            <p:cNvSpPr/>
            <p:nvPr/>
          </p:nvSpPr>
          <p:spPr>
            <a:xfrm>
              <a:off x="3407202" y="4720979"/>
              <a:ext cx="536475" cy="15669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ZoneTexte 286">
                  <a:extLst>
                    <a:ext uri="{FF2B5EF4-FFF2-40B4-BE49-F238E27FC236}">
                      <a16:creationId xmlns:a16="http://schemas.microsoft.com/office/drawing/2014/main" id="{C4FDA09E-5385-204E-9CA4-6CAAE914558E}"/>
                    </a:ext>
                  </a:extLst>
                </p:cNvPr>
                <p:cNvSpPr txBox="1"/>
                <p:nvPr/>
              </p:nvSpPr>
              <p:spPr>
                <a:xfrm>
                  <a:off x="3333890" y="5263674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87" name="ZoneTexte 286">
                  <a:extLst>
                    <a:ext uri="{FF2B5EF4-FFF2-40B4-BE49-F238E27FC236}">
                      <a16:creationId xmlns:a16="http://schemas.microsoft.com/office/drawing/2014/main" id="{C4FDA09E-5385-204E-9CA4-6CAAE9145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890" y="5263674"/>
                  <a:ext cx="640034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200BD8C4-465E-994B-8C75-80467BD9D53D}"/>
                    </a:ext>
                  </a:extLst>
                </p:cNvPr>
                <p:cNvSpPr txBox="1"/>
                <p:nvPr/>
              </p:nvSpPr>
              <p:spPr>
                <a:xfrm>
                  <a:off x="687259" y="4676223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200BD8C4-465E-994B-8C75-80467BD9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59" y="4676223"/>
                  <a:ext cx="640034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ZoneTexte 288">
                  <a:extLst>
                    <a:ext uri="{FF2B5EF4-FFF2-40B4-BE49-F238E27FC236}">
                      <a16:creationId xmlns:a16="http://schemas.microsoft.com/office/drawing/2014/main" id="{85CA34A7-6F91-3E43-ABEF-A0981E1FFF96}"/>
                    </a:ext>
                  </a:extLst>
                </p:cNvPr>
                <p:cNvSpPr txBox="1"/>
                <p:nvPr/>
              </p:nvSpPr>
              <p:spPr>
                <a:xfrm>
                  <a:off x="1504851" y="5383049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89" name="ZoneTexte 288">
                  <a:extLst>
                    <a:ext uri="{FF2B5EF4-FFF2-40B4-BE49-F238E27FC236}">
                      <a16:creationId xmlns:a16="http://schemas.microsoft.com/office/drawing/2014/main" id="{85CA34A7-6F91-3E43-ABEF-A0981E1FF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851" y="5383049"/>
                  <a:ext cx="640034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Connecteur droit avec flèche 289">
              <a:extLst>
                <a:ext uri="{FF2B5EF4-FFF2-40B4-BE49-F238E27FC236}">
                  <a16:creationId xmlns:a16="http://schemas.microsoft.com/office/drawing/2014/main" id="{E9DA9A6D-3F6C-FD47-8701-A46D6DC483D1}"/>
                </a:ext>
              </a:extLst>
            </p:cNvPr>
            <p:cNvCxnSpPr/>
            <p:nvPr/>
          </p:nvCxnSpPr>
          <p:spPr>
            <a:xfrm flipV="1">
              <a:off x="1336049" y="4752361"/>
              <a:ext cx="177346" cy="441649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cteur droit avec flèche 290">
              <a:extLst>
                <a:ext uri="{FF2B5EF4-FFF2-40B4-BE49-F238E27FC236}">
                  <a16:creationId xmlns:a16="http://schemas.microsoft.com/office/drawing/2014/main" id="{B03037C5-EED5-2549-BBC7-62F6B8E9331D}"/>
                </a:ext>
              </a:extLst>
            </p:cNvPr>
            <p:cNvCxnSpPr>
              <a:stCxn id="270" idx="1"/>
              <a:endCxn id="275" idx="2"/>
            </p:cNvCxnSpPr>
            <p:nvPr/>
          </p:nvCxnSpPr>
          <p:spPr>
            <a:xfrm>
              <a:off x="3026601" y="4792444"/>
              <a:ext cx="194300" cy="22431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avec flèche 291">
              <a:extLst>
                <a:ext uri="{FF2B5EF4-FFF2-40B4-BE49-F238E27FC236}">
                  <a16:creationId xmlns:a16="http://schemas.microsoft.com/office/drawing/2014/main" id="{09108DDF-1644-CD42-B567-7A3A68C4C400}"/>
                </a:ext>
              </a:extLst>
            </p:cNvPr>
            <p:cNvCxnSpPr/>
            <p:nvPr/>
          </p:nvCxnSpPr>
          <p:spPr>
            <a:xfrm flipV="1">
              <a:off x="3044724" y="5267197"/>
              <a:ext cx="193141" cy="25097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958C69C1-A816-6046-BEE9-4E2B5DA85BCA}"/>
                </a:ext>
              </a:extLst>
            </p:cNvPr>
            <p:cNvCxnSpPr>
              <a:stCxn id="275" idx="2"/>
            </p:cNvCxnSpPr>
            <p:nvPr/>
          </p:nvCxnSpPr>
          <p:spPr>
            <a:xfrm>
              <a:off x="3220901" y="5016756"/>
              <a:ext cx="7980" cy="2581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avec flèche 293">
              <a:extLst>
                <a:ext uri="{FF2B5EF4-FFF2-40B4-BE49-F238E27FC236}">
                  <a16:creationId xmlns:a16="http://schemas.microsoft.com/office/drawing/2014/main" id="{2E73F625-8065-6949-8427-158CEA561A13}"/>
                </a:ext>
              </a:extLst>
            </p:cNvPr>
            <p:cNvCxnSpPr>
              <a:stCxn id="322" idx="0"/>
              <a:endCxn id="277" idx="0"/>
            </p:cNvCxnSpPr>
            <p:nvPr/>
          </p:nvCxnSpPr>
          <p:spPr>
            <a:xfrm flipV="1">
              <a:off x="2099343" y="5532066"/>
              <a:ext cx="547002" cy="336442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avec flèche 294">
              <a:extLst>
                <a:ext uri="{FF2B5EF4-FFF2-40B4-BE49-F238E27FC236}">
                  <a16:creationId xmlns:a16="http://schemas.microsoft.com/office/drawing/2014/main" id="{56931D39-1EC9-E149-B4A4-3B3C4B6B73D4}"/>
                </a:ext>
              </a:extLst>
            </p:cNvPr>
            <p:cNvCxnSpPr/>
            <p:nvPr/>
          </p:nvCxnSpPr>
          <p:spPr>
            <a:xfrm flipH="1">
              <a:off x="3023906" y="4544097"/>
              <a:ext cx="366427" cy="248289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avec flèche 295">
              <a:extLst>
                <a:ext uri="{FF2B5EF4-FFF2-40B4-BE49-F238E27FC236}">
                  <a16:creationId xmlns:a16="http://schemas.microsoft.com/office/drawing/2014/main" id="{98FAE9CD-EB5F-414D-B4A8-B64C92FD18F9}"/>
                </a:ext>
              </a:extLst>
            </p:cNvPr>
            <p:cNvCxnSpPr/>
            <p:nvPr/>
          </p:nvCxnSpPr>
          <p:spPr>
            <a:xfrm flipV="1">
              <a:off x="1939539" y="6213277"/>
              <a:ext cx="1601379" cy="184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avec flèche 296">
              <a:extLst>
                <a:ext uri="{FF2B5EF4-FFF2-40B4-BE49-F238E27FC236}">
                  <a16:creationId xmlns:a16="http://schemas.microsoft.com/office/drawing/2014/main" id="{D508CE68-1ACC-7C41-A6DA-5A57D691F112}"/>
                </a:ext>
              </a:extLst>
            </p:cNvPr>
            <p:cNvCxnSpPr/>
            <p:nvPr/>
          </p:nvCxnSpPr>
          <p:spPr>
            <a:xfrm flipV="1">
              <a:off x="3902401" y="6211173"/>
              <a:ext cx="180264" cy="210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ZoneTexte 297">
                  <a:extLst>
                    <a:ext uri="{FF2B5EF4-FFF2-40B4-BE49-F238E27FC236}">
                      <a16:creationId xmlns:a16="http://schemas.microsoft.com/office/drawing/2014/main" id="{38081588-0FE9-9242-A246-FC17F8992776}"/>
                    </a:ext>
                  </a:extLst>
                </p:cNvPr>
                <p:cNvSpPr txBox="1"/>
                <p:nvPr/>
              </p:nvSpPr>
              <p:spPr>
                <a:xfrm>
                  <a:off x="2371814" y="6192671"/>
                  <a:ext cx="640034" cy="2192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298" name="ZoneTexte 297">
                  <a:extLst>
                    <a:ext uri="{FF2B5EF4-FFF2-40B4-BE49-F238E27FC236}">
                      <a16:creationId xmlns:a16="http://schemas.microsoft.com/office/drawing/2014/main" id="{38081588-0FE9-9242-A246-FC17F8992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814" y="6192671"/>
                  <a:ext cx="640034" cy="21922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Connecteur droit 298">
              <a:extLst>
                <a:ext uri="{FF2B5EF4-FFF2-40B4-BE49-F238E27FC236}">
                  <a16:creationId xmlns:a16="http://schemas.microsoft.com/office/drawing/2014/main" id="{29D44D97-E80B-4546-BD2D-C94CFC47A071}"/>
                </a:ext>
              </a:extLst>
            </p:cNvPr>
            <p:cNvCxnSpPr/>
            <p:nvPr/>
          </p:nvCxnSpPr>
          <p:spPr>
            <a:xfrm>
              <a:off x="3540918" y="6213277"/>
              <a:ext cx="36148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eur droit avec flèche 299">
              <a:extLst>
                <a:ext uri="{FF2B5EF4-FFF2-40B4-BE49-F238E27FC236}">
                  <a16:creationId xmlns:a16="http://schemas.microsoft.com/office/drawing/2014/main" id="{7630B30F-76AD-4D4F-BBA9-ACAA52B66A84}"/>
                </a:ext>
              </a:extLst>
            </p:cNvPr>
            <p:cNvCxnSpPr/>
            <p:nvPr/>
          </p:nvCxnSpPr>
          <p:spPr>
            <a:xfrm flipH="1">
              <a:off x="3779640" y="5518176"/>
              <a:ext cx="255023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ZoneTexte 300">
                  <a:extLst>
                    <a:ext uri="{FF2B5EF4-FFF2-40B4-BE49-F238E27FC236}">
                      <a16:creationId xmlns:a16="http://schemas.microsoft.com/office/drawing/2014/main" id="{A25FB940-86A0-9E42-AAD5-191695816657}"/>
                    </a:ext>
                  </a:extLst>
                </p:cNvPr>
                <p:cNvSpPr txBox="1"/>
                <p:nvPr/>
              </p:nvSpPr>
              <p:spPr>
                <a:xfrm>
                  <a:off x="1504851" y="6094176"/>
                  <a:ext cx="64003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301" name="ZoneTexte 300">
                  <a:extLst>
                    <a:ext uri="{FF2B5EF4-FFF2-40B4-BE49-F238E27FC236}">
                      <a16:creationId xmlns:a16="http://schemas.microsoft.com/office/drawing/2014/main" id="{A25FB940-86A0-9E42-AAD5-191695816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851" y="6094176"/>
                  <a:ext cx="640034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CE2B69DA-F6FE-4A4E-BB39-2E1085482C68}"/>
                </a:ext>
              </a:extLst>
            </p:cNvPr>
            <p:cNvSpPr txBox="1"/>
            <p:nvPr/>
          </p:nvSpPr>
          <p:spPr>
            <a:xfrm>
              <a:off x="617235" y="4787859"/>
              <a:ext cx="640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Outdoor</a:t>
              </a:r>
            </a:p>
            <a:p>
              <a:pPr algn="ctr"/>
              <a:r>
                <a:rPr lang="en-GB" sz="800" dirty="0"/>
                <a:t>air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91FB6589-BA21-F34C-B65F-A01E33FA0D38}"/>
                </a:ext>
              </a:extLst>
            </p:cNvPr>
            <p:cNvSpPr txBox="1"/>
            <p:nvPr/>
          </p:nvSpPr>
          <p:spPr>
            <a:xfrm>
              <a:off x="1133190" y="5166432"/>
              <a:ext cx="347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Sun</a:t>
              </a:r>
            </a:p>
          </p:txBody>
        </p:sp>
        <p:sp>
          <p:nvSpPr>
            <p:cNvPr id="304" name="ZoneTexte 303">
              <a:extLst>
                <a:ext uri="{FF2B5EF4-FFF2-40B4-BE49-F238E27FC236}">
                  <a16:creationId xmlns:a16="http://schemas.microsoft.com/office/drawing/2014/main" id="{273042C1-0F41-B84C-BB3A-46104FFC399E}"/>
                </a:ext>
              </a:extLst>
            </p:cNvPr>
            <p:cNvSpPr txBox="1"/>
            <p:nvPr/>
          </p:nvSpPr>
          <p:spPr>
            <a:xfrm>
              <a:off x="2049967" y="5247257"/>
              <a:ext cx="12815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Window: glass</a:t>
              </a:r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231B45FD-1951-CE4C-A1AF-50DF3FD6E1D3}"/>
                </a:ext>
              </a:extLst>
            </p:cNvPr>
            <p:cNvSpPr txBox="1"/>
            <p:nvPr/>
          </p:nvSpPr>
          <p:spPr>
            <a:xfrm>
              <a:off x="3113181" y="4686028"/>
              <a:ext cx="6400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BL</a:t>
              </a:r>
            </a:p>
          </p:txBody>
        </p:sp>
        <p:sp>
          <p:nvSpPr>
            <p:cNvPr id="306" name="ZoneTexte 305">
              <a:extLst>
                <a:ext uri="{FF2B5EF4-FFF2-40B4-BE49-F238E27FC236}">
                  <a16:creationId xmlns:a16="http://schemas.microsoft.com/office/drawing/2014/main" id="{E83F5E3E-B972-B446-A5DE-63C71EDB7DD8}"/>
                </a:ext>
              </a:extLst>
            </p:cNvPr>
            <p:cNvSpPr txBox="1"/>
            <p:nvPr/>
          </p:nvSpPr>
          <p:spPr>
            <a:xfrm>
              <a:off x="1207461" y="5001314"/>
              <a:ext cx="342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SW</a:t>
              </a:r>
            </a:p>
          </p:txBody>
        </p: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E498E929-F6BF-EF48-85FD-828DA08C25CC}"/>
                </a:ext>
              </a:extLst>
            </p:cNvPr>
            <p:cNvSpPr txBox="1"/>
            <p:nvPr/>
          </p:nvSpPr>
          <p:spPr>
            <a:xfrm>
              <a:off x="3141294" y="4510125"/>
              <a:ext cx="342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SW</a:t>
              </a:r>
            </a:p>
          </p:txBody>
        </p: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99880C52-644B-AF49-ABB0-343B1050C9AD}"/>
                </a:ext>
              </a:extLst>
            </p:cNvPr>
            <p:cNvSpPr txBox="1"/>
            <p:nvPr/>
          </p:nvSpPr>
          <p:spPr>
            <a:xfrm>
              <a:off x="2005665" y="5672641"/>
              <a:ext cx="342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SW</a:t>
              </a:r>
            </a:p>
          </p:txBody>
        </p: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DE4BF27A-79F2-E440-84F2-DFF77123EB37}"/>
                </a:ext>
              </a:extLst>
            </p:cNvPr>
            <p:cNvSpPr txBox="1"/>
            <p:nvPr/>
          </p:nvSpPr>
          <p:spPr>
            <a:xfrm>
              <a:off x="3048061" y="5030356"/>
              <a:ext cx="3422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LW</a:t>
              </a:r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9EF56E18-B037-B942-A902-50132A0AF56E}"/>
                </a:ext>
              </a:extLst>
            </p:cNvPr>
            <p:cNvSpPr txBox="1"/>
            <p:nvPr/>
          </p:nvSpPr>
          <p:spPr>
            <a:xfrm>
              <a:off x="2351892" y="6042249"/>
              <a:ext cx="6642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Ventilation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ZoneTexte 310">
                  <a:extLst>
                    <a:ext uri="{FF2B5EF4-FFF2-40B4-BE49-F238E27FC236}">
                      <a16:creationId xmlns:a16="http://schemas.microsoft.com/office/drawing/2014/main" id="{1B0FB548-590F-714C-953D-7B5858354E76}"/>
                    </a:ext>
                  </a:extLst>
                </p:cNvPr>
                <p:cNvSpPr txBox="1"/>
                <p:nvPr/>
              </p:nvSpPr>
              <p:spPr>
                <a:xfrm>
                  <a:off x="1407634" y="471970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1" name="ZoneTexte 310">
                  <a:extLst>
                    <a:ext uri="{FF2B5EF4-FFF2-40B4-BE49-F238E27FC236}">
                      <a16:creationId xmlns:a16="http://schemas.microsoft.com/office/drawing/2014/main" id="{1B0FB548-590F-714C-953D-7B5858354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634" y="4719701"/>
                  <a:ext cx="198516" cy="123111"/>
                </a:xfrm>
                <a:prstGeom prst="rect">
                  <a:avLst/>
                </a:prstGeom>
                <a:blipFill>
                  <a:blip r:embed="rId2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ZoneTexte 311">
                  <a:extLst>
                    <a:ext uri="{FF2B5EF4-FFF2-40B4-BE49-F238E27FC236}">
                      <a16:creationId xmlns:a16="http://schemas.microsoft.com/office/drawing/2014/main" id="{84785888-222B-1442-838F-65EB8B087AFB}"/>
                    </a:ext>
                  </a:extLst>
                </p:cNvPr>
                <p:cNvSpPr txBox="1"/>
                <p:nvPr/>
              </p:nvSpPr>
              <p:spPr>
                <a:xfrm>
                  <a:off x="1786094" y="471487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2" name="ZoneTexte 311">
                  <a:extLst>
                    <a:ext uri="{FF2B5EF4-FFF2-40B4-BE49-F238E27FC236}">
                      <a16:creationId xmlns:a16="http://schemas.microsoft.com/office/drawing/2014/main" id="{84785888-222B-1442-838F-65EB8B087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094" y="4714879"/>
                  <a:ext cx="198516" cy="123111"/>
                </a:xfrm>
                <a:prstGeom prst="rect">
                  <a:avLst/>
                </a:prstGeom>
                <a:blipFill>
                  <a:blip r:embed="rId2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ED3EC7BA-F1B9-C04D-BD34-649DEBEFEAC3}"/>
                    </a:ext>
                  </a:extLst>
                </p:cNvPr>
                <p:cNvSpPr txBox="1"/>
                <p:nvPr/>
              </p:nvSpPr>
              <p:spPr>
                <a:xfrm>
                  <a:off x="2165826" y="471487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ED3EC7BA-F1B9-C04D-BD34-649DEBEFE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826" y="4714879"/>
                  <a:ext cx="198516" cy="123111"/>
                </a:xfrm>
                <a:prstGeom prst="rect">
                  <a:avLst/>
                </a:prstGeom>
                <a:blipFill>
                  <a:blip r:embed="rId2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ZoneTexte 313">
                  <a:extLst>
                    <a:ext uri="{FF2B5EF4-FFF2-40B4-BE49-F238E27FC236}">
                      <a16:creationId xmlns:a16="http://schemas.microsoft.com/office/drawing/2014/main" id="{C33D14B1-E4A0-1240-80B1-7FF75BFE7832}"/>
                    </a:ext>
                  </a:extLst>
                </p:cNvPr>
                <p:cNvSpPr txBox="1"/>
                <p:nvPr/>
              </p:nvSpPr>
              <p:spPr>
                <a:xfrm>
                  <a:off x="2536574" y="47180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4" name="ZoneTexte 313">
                  <a:extLst>
                    <a:ext uri="{FF2B5EF4-FFF2-40B4-BE49-F238E27FC236}">
                      <a16:creationId xmlns:a16="http://schemas.microsoft.com/office/drawing/2014/main" id="{C33D14B1-E4A0-1240-80B1-7FF75BFE7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574" y="4718010"/>
                  <a:ext cx="198516" cy="123111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30C8EEB3-A9E9-334C-8307-9FE3F2EA1FB0}"/>
                    </a:ext>
                  </a:extLst>
                </p:cNvPr>
                <p:cNvSpPr txBox="1"/>
                <p:nvPr/>
              </p:nvSpPr>
              <p:spPr>
                <a:xfrm>
                  <a:off x="2587852" y="54576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30C8EEB3-A9E9-334C-8307-9FE3F2EA1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852" y="5457654"/>
                  <a:ext cx="198516" cy="123111"/>
                </a:xfrm>
                <a:prstGeom prst="rect">
                  <a:avLst/>
                </a:prstGeom>
                <a:blipFill>
                  <a:blip r:embed="rId2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4C1052E5-53B5-1D49-9559-8AF439E70283}"/>
                    </a:ext>
                  </a:extLst>
                </p:cNvPr>
                <p:cNvSpPr txBox="1"/>
                <p:nvPr/>
              </p:nvSpPr>
              <p:spPr>
                <a:xfrm>
                  <a:off x="2919541" y="545759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4C1052E5-53B5-1D49-9559-8AF439E70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541" y="5457597"/>
                  <a:ext cx="198516" cy="123111"/>
                </a:xfrm>
                <a:prstGeom prst="rect">
                  <a:avLst/>
                </a:prstGeom>
                <a:blipFill>
                  <a:blip r:embed="rId2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ZoneTexte 316">
                  <a:extLst>
                    <a:ext uri="{FF2B5EF4-FFF2-40B4-BE49-F238E27FC236}">
                      <a16:creationId xmlns:a16="http://schemas.microsoft.com/office/drawing/2014/main" id="{A8EA8E8A-AE32-0344-A7A5-032857AFB079}"/>
                    </a:ext>
                  </a:extLst>
                </p:cNvPr>
                <p:cNvSpPr txBox="1"/>
                <p:nvPr/>
              </p:nvSpPr>
              <p:spPr>
                <a:xfrm>
                  <a:off x="3554699" y="543751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7" name="ZoneTexte 316">
                  <a:extLst>
                    <a:ext uri="{FF2B5EF4-FFF2-40B4-BE49-F238E27FC236}">
                      <a16:creationId xmlns:a16="http://schemas.microsoft.com/office/drawing/2014/main" id="{A8EA8E8A-AE32-0344-A7A5-032857AFB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699" y="5437518"/>
                  <a:ext cx="198516" cy="123111"/>
                </a:xfrm>
                <a:prstGeom prst="rect">
                  <a:avLst/>
                </a:prstGeom>
                <a:blipFill>
                  <a:blip r:embed="rId2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ZoneTexte 317">
              <a:extLst>
                <a:ext uri="{FF2B5EF4-FFF2-40B4-BE49-F238E27FC236}">
                  <a16:creationId xmlns:a16="http://schemas.microsoft.com/office/drawing/2014/main" id="{B65E8A5C-F2F4-CD4E-A0CE-2CBDE3ACC3A1}"/>
                </a:ext>
              </a:extLst>
            </p:cNvPr>
            <p:cNvSpPr txBox="1"/>
            <p:nvPr/>
          </p:nvSpPr>
          <p:spPr>
            <a:xfrm>
              <a:off x="1180500" y="4665315"/>
              <a:ext cx="281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BL</a:t>
              </a:r>
            </a:p>
          </p:txBody>
        </p: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4E776F72-6290-0A4A-9B86-8BCC6B2FAE49}"/>
                </a:ext>
              </a:extLst>
            </p:cNvPr>
            <p:cNvSpPr txBox="1"/>
            <p:nvPr/>
          </p:nvSpPr>
          <p:spPr>
            <a:xfrm>
              <a:off x="1972988" y="5405264"/>
              <a:ext cx="2887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BL</a:t>
              </a:r>
            </a:p>
          </p:txBody>
        </p:sp>
        <p:sp>
          <p:nvSpPr>
            <p:cNvPr id="320" name="ZoneTexte 319">
              <a:extLst>
                <a:ext uri="{FF2B5EF4-FFF2-40B4-BE49-F238E27FC236}">
                  <a16:creationId xmlns:a16="http://schemas.microsoft.com/office/drawing/2014/main" id="{8D6C8E77-F131-D24C-B620-9827F6AF327B}"/>
                </a:ext>
              </a:extLst>
            </p:cNvPr>
            <p:cNvSpPr txBox="1"/>
            <p:nvPr/>
          </p:nvSpPr>
          <p:spPr>
            <a:xfrm>
              <a:off x="3322392" y="4363456"/>
              <a:ext cx="6400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Sun</a:t>
              </a:r>
            </a:p>
          </p:txBody>
        </p:sp>
        <p:sp>
          <p:nvSpPr>
            <p:cNvPr id="321" name="ZoneTexte 320">
              <a:extLst>
                <a:ext uri="{FF2B5EF4-FFF2-40B4-BE49-F238E27FC236}">
                  <a16:creationId xmlns:a16="http://schemas.microsoft.com/office/drawing/2014/main" id="{8ABF7109-3FED-BC4B-85D9-46AFB1419EB9}"/>
                </a:ext>
              </a:extLst>
            </p:cNvPr>
            <p:cNvSpPr txBox="1"/>
            <p:nvPr/>
          </p:nvSpPr>
          <p:spPr>
            <a:xfrm>
              <a:off x="3454416" y="4740655"/>
              <a:ext cx="5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Indoor</a:t>
              </a:r>
            </a:p>
            <a:p>
              <a:pPr algn="ctr"/>
              <a:r>
                <a:rPr lang="en-GB" sz="800" dirty="0"/>
                <a:t>air</a:t>
              </a:r>
            </a:p>
          </p:txBody>
        </p:sp>
        <p:sp>
          <p:nvSpPr>
            <p:cNvPr id="322" name="ZoneTexte 321">
              <a:extLst>
                <a:ext uri="{FF2B5EF4-FFF2-40B4-BE49-F238E27FC236}">
                  <a16:creationId xmlns:a16="http://schemas.microsoft.com/office/drawing/2014/main" id="{263D0190-3978-B34D-96B7-98AFDB50F7F4}"/>
                </a:ext>
              </a:extLst>
            </p:cNvPr>
            <p:cNvSpPr txBox="1"/>
            <p:nvPr/>
          </p:nvSpPr>
          <p:spPr>
            <a:xfrm>
              <a:off x="1928752" y="5868508"/>
              <a:ext cx="341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Sun</a:t>
              </a:r>
            </a:p>
          </p:txBody>
        </p:sp>
        <p:sp>
          <p:nvSpPr>
            <p:cNvPr id="323" name="ZoneTexte 322">
              <a:extLst>
                <a:ext uri="{FF2B5EF4-FFF2-40B4-BE49-F238E27FC236}">
                  <a16:creationId xmlns:a16="http://schemas.microsoft.com/office/drawing/2014/main" id="{10AEB206-97EB-AB43-9D14-F2B9A237DF38}"/>
                </a:ext>
              </a:extLst>
            </p:cNvPr>
            <p:cNvSpPr txBox="1"/>
            <p:nvPr/>
          </p:nvSpPr>
          <p:spPr>
            <a:xfrm>
              <a:off x="1092498" y="5402814"/>
              <a:ext cx="640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Outdoor</a:t>
              </a:r>
            </a:p>
            <a:p>
              <a:pPr algn="ctr"/>
              <a:r>
                <a:rPr lang="en-GB" sz="800" dirty="0"/>
                <a:t>air</a:t>
              </a: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2E3490DB-FCBE-A14B-8A44-D5C5B0FA0AA8}"/>
                </a:ext>
              </a:extLst>
            </p:cNvPr>
            <p:cNvSpPr txBox="1"/>
            <p:nvPr/>
          </p:nvSpPr>
          <p:spPr>
            <a:xfrm>
              <a:off x="1092498" y="6060064"/>
              <a:ext cx="640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Outdoor</a:t>
              </a:r>
            </a:p>
            <a:p>
              <a:pPr algn="ctr"/>
              <a:r>
                <a:rPr lang="en-GB" sz="800" dirty="0"/>
                <a:t>air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ZoneTexte 324">
                  <a:extLst>
                    <a:ext uri="{FF2B5EF4-FFF2-40B4-BE49-F238E27FC236}">
                      <a16:creationId xmlns:a16="http://schemas.microsoft.com/office/drawing/2014/main" id="{05AFD11A-8FCB-6641-AA36-A7A6CA3C1CBB}"/>
                    </a:ext>
                  </a:extLst>
                </p:cNvPr>
                <p:cNvSpPr txBox="1"/>
                <p:nvPr/>
              </p:nvSpPr>
              <p:spPr>
                <a:xfrm>
                  <a:off x="2904893" y="47180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5" name="ZoneTexte 324">
                  <a:extLst>
                    <a:ext uri="{FF2B5EF4-FFF2-40B4-BE49-F238E27FC236}">
                      <a16:creationId xmlns:a16="http://schemas.microsoft.com/office/drawing/2014/main" id="{05AFD11A-8FCB-6641-AA36-A7A6CA3C1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4893" y="4718010"/>
                  <a:ext cx="198516" cy="123111"/>
                </a:xfrm>
                <a:prstGeom prst="rect">
                  <a:avLst/>
                </a:prstGeom>
                <a:blipFill>
                  <a:blip r:embed="rId2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77D87F1-C3CB-E940-94D8-9B22E69381AF}"/>
                </a:ext>
              </a:extLst>
            </p:cNvPr>
            <p:cNvSpPr/>
            <p:nvPr/>
          </p:nvSpPr>
          <p:spPr>
            <a:xfrm>
              <a:off x="4229844" y="5655483"/>
              <a:ext cx="280076" cy="232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7" name="Connecteur droit 326">
              <a:extLst>
                <a:ext uri="{FF2B5EF4-FFF2-40B4-BE49-F238E27FC236}">
                  <a16:creationId xmlns:a16="http://schemas.microsoft.com/office/drawing/2014/main" id="{1D27DC3D-2C7D-C644-80E1-EF2E4FDEAF7C}"/>
                </a:ext>
              </a:extLst>
            </p:cNvPr>
            <p:cNvCxnSpPr/>
            <p:nvPr/>
          </p:nvCxnSpPr>
          <p:spPr>
            <a:xfrm>
              <a:off x="3724637" y="5371396"/>
              <a:ext cx="1016902" cy="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eur droit avec flèche 327">
              <a:extLst>
                <a:ext uri="{FF2B5EF4-FFF2-40B4-BE49-F238E27FC236}">
                  <a16:creationId xmlns:a16="http://schemas.microsoft.com/office/drawing/2014/main" id="{AD7DD560-624B-E84B-AC2F-F5D4C89B421C}"/>
                </a:ext>
              </a:extLst>
            </p:cNvPr>
            <p:cNvCxnSpPr/>
            <p:nvPr/>
          </p:nvCxnSpPr>
          <p:spPr>
            <a:xfrm flipH="1">
              <a:off x="4507293" y="5707428"/>
              <a:ext cx="2342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59B12DF6-A45B-5740-BC36-4A3DFEF16CDB}"/>
                </a:ext>
              </a:extLst>
            </p:cNvPr>
            <p:cNvCxnSpPr/>
            <p:nvPr/>
          </p:nvCxnSpPr>
          <p:spPr>
            <a:xfrm flipH="1">
              <a:off x="4509920" y="5834224"/>
              <a:ext cx="2342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B5FD1D86-ABB0-7244-A847-20E450B69D3C}"/>
                </a:ext>
              </a:extLst>
            </p:cNvPr>
            <p:cNvCxnSpPr/>
            <p:nvPr/>
          </p:nvCxnSpPr>
          <p:spPr>
            <a:xfrm>
              <a:off x="4739158" y="5372797"/>
              <a:ext cx="0" cy="329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avec flèche 330">
              <a:extLst>
                <a:ext uri="{FF2B5EF4-FFF2-40B4-BE49-F238E27FC236}">
                  <a16:creationId xmlns:a16="http://schemas.microsoft.com/office/drawing/2014/main" id="{8FA73D3A-9E20-6742-B620-3045225D0DE3}"/>
                </a:ext>
              </a:extLst>
            </p:cNvPr>
            <p:cNvCxnSpPr>
              <a:stCxn id="326" idx="1"/>
            </p:cNvCxnSpPr>
            <p:nvPr/>
          </p:nvCxnSpPr>
          <p:spPr>
            <a:xfrm flipH="1">
              <a:off x="3940652" y="5771784"/>
              <a:ext cx="289192" cy="34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AE072752-5DCC-5147-A482-F72928CBC9AD}"/>
                    </a:ext>
                  </a:extLst>
                </p:cNvPr>
                <p:cNvSpPr txBox="1"/>
                <p:nvPr/>
              </p:nvSpPr>
              <p:spPr>
                <a:xfrm>
                  <a:off x="3862352" y="5557819"/>
                  <a:ext cx="373452" cy="220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𝐻𝑉𝐴𝐶</m:t>
                            </m:r>
                          </m:sub>
                        </m:sSub>
                      </m:oMath>
                    </m:oMathPara>
                  </a14:m>
                  <a:endParaRPr lang="en-GB" sz="800" dirty="0"/>
                </a:p>
              </p:txBody>
            </p:sp>
          </mc:Choice>
          <mc:Fallback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AE072752-5DCC-5147-A482-F72928CBC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352" y="5557819"/>
                  <a:ext cx="373452" cy="22006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77E393DC-BCA9-CC41-87FD-FA296FE02424}"/>
                </a:ext>
              </a:extLst>
            </p:cNvPr>
            <p:cNvSpPr txBox="1"/>
            <p:nvPr/>
          </p:nvSpPr>
          <p:spPr>
            <a:xfrm>
              <a:off x="3113181" y="5400674"/>
              <a:ext cx="3391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BL</a:t>
              </a:r>
            </a:p>
          </p:txBody>
        </p: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8D3E1B59-1B98-0040-8EBC-D2CFA8099E51}"/>
                </a:ext>
              </a:extLst>
            </p:cNvPr>
            <p:cNvCxnSpPr>
              <a:endCxn id="326" idx="1"/>
            </p:cNvCxnSpPr>
            <p:nvPr/>
          </p:nvCxnSpPr>
          <p:spPr>
            <a:xfrm flipH="1">
              <a:off x="4229844" y="5653088"/>
              <a:ext cx="278335" cy="118696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>
              <a:extLst>
                <a:ext uri="{FF2B5EF4-FFF2-40B4-BE49-F238E27FC236}">
                  <a16:creationId xmlns:a16="http://schemas.microsoft.com/office/drawing/2014/main" id="{41439FFB-5B36-344A-B826-323DFA768152}"/>
                </a:ext>
              </a:extLst>
            </p:cNvPr>
            <p:cNvCxnSpPr/>
            <p:nvPr/>
          </p:nvCxnSpPr>
          <p:spPr>
            <a:xfrm flipH="1">
              <a:off x="4485639" y="5888085"/>
              <a:ext cx="216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>
              <a:extLst>
                <a:ext uri="{FF2B5EF4-FFF2-40B4-BE49-F238E27FC236}">
                  <a16:creationId xmlns:a16="http://schemas.microsoft.com/office/drawing/2014/main" id="{FCBC58DD-C63A-A14A-8F0D-684AE9EA31AE}"/>
                </a:ext>
              </a:extLst>
            </p:cNvPr>
            <p:cNvCxnSpPr>
              <a:endCxn id="326" idx="1"/>
            </p:cNvCxnSpPr>
            <p:nvPr/>
          </p:nvCxnSpPr>
          <p:spPr>
            <a:xfrm flipH="1" flipV="1">
              <a:off x="4229844" y="5771784"/>
              <a:ext cx="277449" cy="11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4951E641-E274-DC4B-B462-8E85536A60F2}"/>
                </a:ext>
              </a:extLst>
            </p:cNvPr>
            <p:cNvSpPr txBox="1"/>
            <p:nvPr/>
          </p:nvSpPr>
          <p:spPr>
            <a:xfrm>
              <a:off x="4440633" y="5646323"/>
              <a:ext cx="4755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/>
                <a:t>-</a:t>
              </a:r>
            </a:p>
          </p:txBody>
        </p: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109E6126-BA64-434A-966B-2791251E17BB}"/>
                </a:ext>
              </a:extLst>
            </p:cNvPr>
            <p:cNvSpPr txBox="1"/>
            <p:nvPr/>
          </p:nvSpPr>
          <p:spPr>
            <a:xfrm>
              <a:off x="4443655" y="5767061"/>
              <a:ext cx="4755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69D81321-3874-3142-A69A-97B18F40B331}"/>
                </a:ext>
              </a:extLst>
            </p:cNvPr>
            <p:cNvSpPr txBox="1"/>
            <p:nvPr/>
          </p:nvSpPr>
          <p:spPr>
            <a:xfrm>
              <a:off x="1471890" y="4407987"/>
              <a:ext cx="1646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Wall</a:t>
              </a:r>
            </a:p>
            <a:p>
              <a:pPr algn="ctr"/>
              <a:r>
                <a:rPr lang="en-GB" sz="800" dirty="0"/>
                <a:t>Concrete                   Insulation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4EF6A93-0F46-AD45-8BAB-35E6DE7B9F97}"/>
                </a:ext>
              </a:extLst>
            </p:cNvPr>
            <p:cNvSpPr/>
            <p:nvPr/>
          </p:nvSpPr>
          <p:spPr>
            <a:xfrm>
              <a:off x="3898080" y="5121490"/>
              <a:ext cx="7360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/>
                <a:t>HVAC system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071B8E-F097-D94E-98D4-F0029CD770D3}"/>
              </a:ext>
            </a:extLst>
          </p:cNvPr>
          <p:cNvSpPr/>
          <p:nvPr/>
        </p:nvSpPr>
        <p:spPr>
          <a:xfrm>
            <a:off x="798844" y="3616070"/>
            <a:ext cx="284880" cy="1787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5" name="Ellipse 954">
            <a:extLst>
              <a:ext uri="{FF2B5EF4-FFF2-40B4-BE49-F238E27FC236}">
                <a16:creationId xmlns:a16="http://schemas.microsoft.com/office/drawing/2014/main" id="{BBAF7905-3BFB-B147-B524-980C82EF8AE3}"/>
              </a:ext>
            </a:extLst>
          </p:cNvPr>
          <p:cNvSpPr/>
          <p:nvPr/>
        </p:nvSpPr>
        <p:spPr>
          <a:xfrm>
            <a:off x="2685980" y="21058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56" name="ZoneTexte 955">
            <a:extLst>
              <a:ext uri="{FF2B5EF4-FFF2-40B4-BE49-F238E27FC236}">
                <a16:creationId xmlns:a16="http://schemas.microsoft.com/office/drawing/2014/main" id="{D07C6947-9327-E04C-A89E-8774DAEDE0DB}"/>
              </a:ext>
            </a:extLst>
          </p:cNvPr>
          <p:cNvSpPr txBox="1"/>
          <p:nvPr/>
        </p:nvSpPr>
        <p:spPr>
          <a:xfrm>
            <a:off x="2707356" y="2115721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- +</a:t>
            </a:r>
          </a:p>
        </p:txBody>
      </p:sp>
      <p:cxnSp>
        <p:nvCxnSpPr>
          <p:cNvPr id="957" name="Connecteur droit 956">
            <a:extLst>
              <a:ext uri="{FF2B5EF4-FFF2-40B4-BE49-F238E27FC236}">
                <a16:creationId xmlns:a16="http://schemas.microsoft.com/office/drawing/2014/main" id="{9CB5EF71-D434-F54E-995C-F62CA4DDFFF5}"/>
              </a:ext>
            </a:extLst>
          </p:cNvPr>
          <p:cNvCxnSpPr/>
          <p:nvPr/>
        </p:nvCxnSpPr>
        <p:spPr>
          <a:xfrm flipV="1">
            <a:off x="2865980" y="2193355"/>
            <a:ext cx="90000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>
            <a:extLst>
              <a:ext uri="{FF2B5EF4-FFF2-40B4-BE49-F238E27FC236}">
                <a16:creationId xmlns:a16="http://schemas.microsoft.com/office/drawing/2014/main" id="{C05C153F-3BCA-D94A-A8EE-89592630A58A}"/>
              </a:ext>
            </a:extLst>
          </p:cNvPr>
          <p:cNvCxnSpPr/>
          <p:nvPr/>
        </p:nvCxnSpPr>
        <p:spPr>
          <a:xfrm flipV="1">
            <a:off x="2601135" y="2193732"/>
            <a:ext cx="90000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0" name="ZoneTexte 959">
                <a:extLst>
                  <a:ext uri="{FF2B5EF4-FFF2-40B4-BE49-F238E27FC236}">
                    <a16:creationId xmlns:a16="http://schemas.microsoft.com/office/drawing/2014/main" id="{713AAFC8-DB44-0A41-BA4F-4F40B02E2C0C}"/>
                  </a:ext>
                </a:extLst>
              </p:cNvPr>
              <p:cNvSpPr txBox="1"/>
              <p:nvPr/>
            </p:nvSpPr>
            <p:spPr>
              <a:xfrm>
                <a:off x="2703414" y="231370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60" name="ZoneTexte 959">
                <a:extLst>
                  <a:ext uri="{FF2B5EF4-FFF2-40B4-BE49-F238E27FC236}">
                    <a16:creationId xmlns:a16="http://schemas.microsoft.com/office/drawing/2014/main" id="{713AAFC8-DB44-0A41-BA4F-4F40B02E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14" y="2313707"/>
                <a:ext cx="198516" cy="123111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1" name="Rectangle 960">
            <a:extLst>
              <a:ext uri="{FF2B5EF4-FFF2-40B4-BE49-F238E27FC236}">
                <a16:creationId xmlns:a16="http://schemas.microsoft.com/office/drawing/2014/main" id="{510B8093-DE9D-D04B-BB08-FAC751EC5B48}"/>
              </a:ext>
            </a:extLst>
          </p:cNvPr>
          <p:cNvSpPr/>
          <p:nvPr/>
        </p:nvSpPr>
        <p:spPr>
          <a:xfrm>
            <a:off x="3416694" y="2169732"/>
            <a:ext cx="180000" cy="46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62" name="Connecteur droit 961">
            <a:extLst>
              <a:ext uri="{FF2B5EF4-FFF2-40B4-BE49-F238E27FC236}">
                <a16:creationId xmlns:a16="http://schemas.microsoft.com/office/drawing/2014/main" id="{EB15820E-B4C0-434B-8B2E-6945E9CEED75}"/>
              </a:ext>
            </a:extLst>
          </p:cNvPr>
          <p:cNvCxnSpPr/>
          <p:nvPr/>
        </p:nvCxnSpPr>
        <p:spPr>
          <a:xfrm flipV="1">
            <a:off x="3326654" y="2193132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Ellipse 962">
            <a:extLst>
              <a:ext uri="{FF2B5EF4-FFF2-40B4-BE49-F238E27FC236}">
                <a16:creationId xmlns:a16="http://schemas.microsoft.com/office/drawing/2014/main" id="{7389C2A3-FBE3-E149-9488-46E1AEA4A786}"/>
              </a:ext>
            </a:extLst>
          </p:cNvPr>
          <p:cNvSpPr/>
          <p:nvPr/>
        </p:nvSpPr>
        <p:spPr>
          <a:xfrm>
            <a:off x="3308654" y="218413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4" name="ZoneTexte 963">
                <a:extLst>
                  <a:ext uri="{FF2B5EF4-FFF2-40B4-BE49-F238E27FC236}">
                    <a16:creationId xmlns:a16="http://schemas.microsoft.com/office/drawing/2014/main" id="{24EFEA00-6FEF-E64E-9854-5827AD687DA8}"/>
                  </a:ext>
                </a:extLst>
              </p:cNvPr>
              <p:cNvSpPr txBox="1"/>
              <p:nvPr/>
            </p:nvSpPr>
            <p:spPr>
              <a:xfrm>
                <a:off x="3399713" y="226152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4" name="ZoneTexte 963">
                <a:extLst>
                  <a:ext uri="{FF2B5EF4-FFF2-40B4-BE49-F238E27FC236}">
                    <a16:creationId xmlns:a16="http://schemas.microsoft.com/office/drawing/2014/main" id="{24EFEA00-6FEF-E64E-9854-5827AD68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13" y="2261522"/>
                <a:ext cx="198516" cy="12311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5" name="Connecteur droit avec flèche 964">
            <a:extLst>
              <a:ext uri="{FF2B5EF4-FFF2-40B4-BE49-F238E27FC236}">
                <a16:creationId xmlns:a16="http://schemas.microsoft.com/office/drawing/2014/main" id="{34F92F10-9493-E746-992F-1AB92E60B26D}"/>
              </a:ext>
            </a:extLst>
          </p:cNvPr>
          <p:cNvCxnSpPr/>
          <p:nvPr/>
        </p:nvCxnSpPr>
        <p:spPr>
          <a:xfrm>
            <a:off x="3422594" y="2257574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eur droit 965">
            <a:extLst>
              <a:ext uri="{FF2B5EF4-FFF2-40B4-BE49-F238E27FC236}">
                <a16:creationId xmlns:a16="http://schemas.microsoft.com/office/drawing/2014/main" id="{62A97824-759D-134F-8607-ABEDDB7433B0}"/>
              </a:ext>
            </a:extLst>
          </p:cNvPr>
          <p:cNvCxnSpPr/>
          <p:nvPr/>
        </p:nvCxnSpPr>
        <p:spPr>
          <a:xfrm flipV="1">
            <a:off x="4079837" y="2198212"/>
            <a:ext cx="0" cy="360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7" name="Groupe 966">
            <a:extLst>
              <a:ext uri="{FF2B5EF4-FFF2-40B4-BE49-F238E27FC236}">
                <a16:creationId xmlns:a16="http://schemas.microsoft.com/office/drawing/2014/main" id="{CAE03CF5-97D7-404D-9CB5-99D6D51F20FC}"/>
              </a:ext>
            </a:extLst>
          </p:cNvPr>
          <p:cNvGrpSpPr/>
          <p:nvPr/>
        </p:nvGrpSpPr>
        <p:grpSpPr>
          <a:xfrm>
            <a:off x="4027494" y="2558212"/>
            <a:ext cx="94211" cy="36000"/>
            <a:chOff x="2353206" y="896779"/>
            <a:chExt cx="94211" cy="36000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0639B3D6-7ADF-2845-B266-D8D339675092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83" name="Connecteur droit 1182">
              <a:extLst>
                <a:ext uri="{FF2B5EF4-FFF2-40B4-BE49-F238E27FC236}">
                  <a16:creationId xmlns:a16="http://schemas.microsoft.com/office/drawing/2014/main" id="{890493E7-DCD6-7B45-8A17-627305367EA0}"/>
                </a:ext>
              </a:extLst>
            </p:cNvPr>
            <p:cNvCxnSpPr/>
            <p:nvPr/>
          </p:nvCxnSpPr>
          <p:spPr>
            <a:xfrm>
              <a:off x="2353206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8" name="Connecteur droit 967">
            <a:extLst>
              <a:ext uri="{FF2B5EF4-FFF2-40B4-BE49-F238E27FC236}">
                <a16:creationId xmlns:a16="http://schemas.microsoft.com/office/drawing/2014/main" id="{514B60B1-DB58-DC41-8993-09BB11EC0EE7}"/>
              </a:ext>
            </a:extLst>
          </p:cNvPr>
          <p:cNvCxnSpPr/>
          <p:nvPr/>
        </p:nvCxnSpPr>
        <p:spPr>
          <a:xfrm flipV="1">
            <a:off x="3318397" y="2178677"/>
            <a:ext cx="0" cy="360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Rectangle 968">
            <a:extLst>
              <a:ext uri="{FF2B5EF4-FFF2-40B4-BE49-F238E27FC236}">
                <a16:creationId xmlns:a16="http://schemas.microsoft.com/office/drawing/2014/main" id="{4B73749E-34BD-CC44-ACE3-6827E73F6807}"/>
              </a:ext>
            </a:extLst>
          </p:cNvPr>
          <p:cNvSpPr/>
          <p:nvPr/>
        </p:nvSpPr>
        <p:spPr>
          <a:xfrm>
            <a:off x="3273805" y="2351478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970" name="Connecteur droit 969">
            <a:extLst>
              <a:ext uri="{FF2B5EF4-FFF2-40B4-BE49-F238E27FC236}">
                <a16:creationId xmlns:a16="http://schemas.microsoft.com/office/drawing/2014/main" id="{0D87546A-322E-CC42-A145-E932249FC5B6}"/>
              </a:ext>
            </a:extLst>
          </p:cNvPr>
          <p:cNvCxnSpPr/>
          <p:nvPr/>
        </p:nvCxnSpPr>
        <p:spPr>
          <a:xfrm>
            <a:off x="3271424" y="2342694"/>
            <a:ext cx="90000" cy="8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Connecteur droit 970">
            <a:extLst>
              <a:ext uri="{FF2B5EF4-FFF2-40B4-BE49-F238E27FC236}">
                <a16:creationId xmlns:a16="http://schemas.microsoft.com/office/drawing/2014/main" id="{0A4E7838-CAEC-E740-AA88-03337F53D70E}"/>
              </a:ext>
            </a:extLst>
          </p:cNvPr>
          <p:cNvCxnSpPr/>
          <p:nvPr/>
        </p:nvCxnSpPr>
        <p:spPr>
          <a:xfrm>
            <a:off x="3271424" y="2375164"/>
            <a:ext cx="90000" cy="8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CF3C7B5A-E7D7-0344-B39D-793A489D76C2}"/>
              </a:ext>
            </a:extLst>
          </p:cNvPr>
          <p:cNvGrpSpPr/>
          <p:nvPr/>
        </p:nvGrpSpPr>
        <p:grpSpPr>
          <a:xfrm>
            <a:off x="3270388" y="2538677"/>
            <a:ext cx="91036" cy="36000"/>
            <a:chOff x="2356381" y="896779"/>
            <a:chExt cx="91036" cy="36000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79B1D872-BBF5-E540-BBE9-EEFB08BF4B0F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81" name="Connecteur droit 1180">
              <a:extLst>
                <a:ext uri="{FF2B5EF4-FFF2-40B4-BE49-F238E27FC236}">
                  <a16:creationId xmlns:a16="http://schemas.microsoft.com/office/drawing/2014/main" id="{AEB6FA4A-D333-2D4D-BC73-ABE9FF6CB05F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3" name="Ellipse 972">
            <a:extLst>
              <a:ext uri="{FF2B5EF4-FFF2-40B4-BE49-F238E27FC236}">
                <a16:creationId xmlns:a16="http://schemas.microsoft.com/office/drawing/2014/main" id="{876CFE04-6A1A-9440-A12C-7F0E24114E46}"/>
              </a:ext>
            </a:extLst>
          </p:cNvPr>
          <p:cNvSpPr/>
          <p:nvPr/>
        </p:nvSpPr>
        <p:spPr>
          <a:xfrm>
            <a:off x="3308654" y="218413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B39709AA-EA3F-3B4E-B09A-013C748AE695}"/>
              </a:ext>
            </a:extLst>
          </p:cNvPr>
          <p:cNvSpPr/>
          <p:nvPr/>
        </p:nvSpPr>
        <p:spPr>
          <a:xfrm>
            <a:off x="3030852" y="2169617"/>
            <a:ext cx="180000" cy="46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75" name="Connecteur droit 974">
            <a:extLst>
              <a:ext uri="{FF2B5EF4-FFF2-40B4-BE49-F238E27FC236}">
                <a16:creationId xmlns:a16="http://schemas.microsoft.com/office/drawing/2014/main" id="{86833989-C43B-4741-A0BD-5AE2BD498D8A}"/>
              </a:ext>
            </a:extLst>
          </p:cNvPr>
          <p:cNvCxnSpPr/>
          <p:nvPr/>
        </p:nvCxnSpPr>
        <p:spPr>
          <a:xfrm flipV="1">
            <a:off x="3210852" y="2193017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>
            <a:extLst>
              <a:ext uri="{FF2B5EF4-FFF2-40B4-BE49-F238E27FC236}">
                <a16:creationId xmlns:a16="http://schemas.microsoft.com/office/drawing/2014/main" id="{1F14FA8D-71DC-9F43-BB17-5F1A09C600FA}"/>
              </a:ext>
            </a:extLst>
          </p:cNvPr>
          <p:cNvCxnSpPr/>
          <p:nvPr/>
        </p:nvCxnSpPr>
        <p:spPr>
          <a:xfrm flipV="1">
            <a:off x="2940812" y="2193017"/>
            <a:ext cx="90000" cy="8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ZoneTexte 976">
                <a:extLst>
                  <a:ext uri="{FF2B5EF4-FFF2-40B4-BE49-F238E27FC236}">
                    <a16:creationId xmlns:a16="http://schemas.microsoft.com/office/drawing/2014/main" id="{56982F5A-E353-0D40-B73A-66FD93C8CAD2}"/>
                  </a:ext>
                </a:extLst>
              </p:cNvPr>
              <p:cNvSpPr txBox="1"/>
              <p:nvPr/>
            </p:nvSpPr>
            <p:spPr>
              <a:xfrm>
                <a:off x="3036478" y="225745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77" name="ZoneTexte 976">
                <a:extLst>
                  <a:ext uri="{FF2B5EF4-FFF2-40B4-BE49-F238E27FC236}">
                    <a16:creationId xmlns:a16="http://schemas.microsoft.com/office/drawing/2014/main" id="{56982F5A-E353-0D40-B73A-66FD93C8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78" y="2257459"/>
                <a:ext cx="198516" cy="12311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8" name="Connecteur droit avec flèche 977">
            <a:extLst>
              <a:ext uri="{FF2B5EF4-FFF2-40B4-BE49-F238E27FC236}">
                <a16:creationId xmlns:a16="http://schemas.microsoft.com/office/drawing/2014/main" id="{89AA03D9-D506-BE4F-AF46-E197C56F002F}"/>
              </a:ext>
            </a:extLst>
          </p:cNvPr>
          <p:cNvCxnSpPr/>
          <p:nvPr/>
        </p:nvCxnSpPr>
        <p:spPr>
          <a:xfrm>
            <a:off x="3036752" y="2257459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Rectangle 978">
            <a:extLst>
              <a:ext uri="{FF2B5EF4-FFF2-40B4-BE49-F238E27FC236}">
                <a16:creationId xmlns:a16="http://schemas.microsoft.com/office/drawing/2014/main" id="{8A58FCCA-7551-514A-8270-7DE9978DCA00}"/>
              </a:ext>
            </a:extLst>
          </p:cNvPr>
          <p:cNvSpPr/>
          <p:nvPr/>
        </p:nvSpPr>
        <p:spPr>
          <a:xfrm>
            <a:off x="3041718" y="2841133"/>
            <a:ext cx="180000" cy="46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28320CDE-10B6-5E4C-BA26-1DB73325CF41}"/>
              </a:ext>
            </a:extLst>
          </p:cNvPr>
          <p:cNvCxnSpPr/>
          <p:nvPr/>
        </p:nvCxnSpPr>
        <p:spPr>
          <a:xfrm flipV="1">
            <a:off x="3221718" y="2864533"/>
            <a:ext cx="90000" cy="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F93184C2-A850-C84A-9359-6CC5B903DA2D}"/>
              </a:ext>
            </a:extLst>
          </p:cNvPr>
          <p:cNvCxnSpPr/>
          <p:nvPr/>
        </p:nvCxnSpPr>
        <p:spPr>
          <a:xfrm flipV="1">
            <a:off x="2951678" y="2864533"/>
            <a:ext cx="90000" cy="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ZoneTexte 981">
                <a:extLst>
                  <a:ext uri="{FF2B5EF4-FFF2-40B4-BE49-F238E27FC236}">
                    <a16:creationId xmlns:a16="http://schemas.microsoft.com/office/drawing/2014/main" id="{8F7737FD-444D-734D-B8D0-3825B0406962}"/>
                  </a:ext>
                </a:extLst>
              </p:cNvPr>
              <p:cNvSpPr txBox="1"/>
              <p:nvPr/>
            </p:nvSpPr>
            <p:spPr>
              <a:xfrm>
                <a:off x="3014874" y="292817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2" name="ZoneTexte 981">
                <a:extLst>
                  <a:ext uri="{FF2B5EF4-FFF2-40B4-BE49-F238E27FC236}">
                    <a16:creationId xmlns:a16="http://schemas.microsoft.com/office/drawing/2014/main" id="{8F7737FD-444D-734D-B8D0-3825B040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74" y="2928175"/>
                <a:ext cx="198516" cy="12311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3" name="Connecteur droit avec flèche 982">
            <a:extLst>
              <a:ext uri="{FF2B5EF4-FFF2-40B4-BE49-F238E27FC236}">
                <a16:creationId xmlns:a16="http://schemas.microsoft.com/office/drawing/2014/main" id="{246623BD-E0D0-104E-85A8-FBEE451F4488}"/>
              </a:ext>
            </a:extLst>
          </p:cNvPr>
          <p:cNvCxnSpPr/>
          <p:nvPr/>
        </p:nvCxnSpPr>
        <p:spPr>
          <a:xfrm>
            <a:off x="3047618" y="2928975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Ellipse 983">
            <a:extLst>
              <a:ext uri="{FF2B5EF4-FFF2-40B4-BE49-F238E27FC236}">
                <a16:creationId xmlns:a16="http://schemas.microsoft.com/office/drawing/2014/main" id="{DB678957-7C6B-DA4C-AEA8-5D0376E1BF07}"/>
              </a:ext>
            </a:extLst>
          </p:cNvPr>
          <p:cNvSpPr/>
          <p:nvPr/>
        </p:nvSpPr>
        <p:spPr>
          <a:xfrm>
            <a:off x="2703196" y="27771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85" name="ZoneTexte 984">
            <a:extLst>
              <a:ext uri="{FF2B5EF4-FFF2-40B4-BE49-F238E27FC236}">
                <a16:creationId xmlns:a16="http://schemas.microsoft.com/office/drawing/2014/main" id="{C7D8E50A-B364-3249-94C9-9A7131621D87}"/>
              </a:ext>
            </a:extLst>
          </p:cNvPr>
          <p:cNvSpPr txBox="1"/>
          <p:nvPr/>
        </p:nvSpPr>
        <p:spPr>
          <a:xfrm>
            <a:off x="2724572" y="2787071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- +</a:t>
            </a:r>
          </a:p>
        </p:txBody>
      </p: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4B0B6502-EEAB-BF46-B041-6D1E9C2F48B7}"/>
              </a:ext>
            </a:extLst>
          </p:cNvPr>
          <p:cNvCxnSpPr>
            <a:stCxn id="984" idx="6"/>
          </p:cNvCxnSpPr>
          <p:nvPr/>
        </p:nvCxnSpPr>
        <p:spPr>
          <a:xfrm flipV="1">
            <a:off x="2883196" y="2864015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817C78F1-77D3-3946-B9E3-D9D6A3A1E777}"/>
              </a:ext>
            </a:extLst>
          </p:cNvPr>
          <p:cNvCxnSpPr/>
          <p:nvPr/>
        </p:nvCxnSpPr>
        <p:spPr>
          <a:xfrm flipV="1">
            <a:off x="2618351" y="2865082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ZoneTexte 988">
                <a:extLst>
                  <a:ext uri="{FF2B5EF4-FFF2-40B4-BE49-F238E27FC236}">
                    <a16:creationId xmlns:a16="http://schemas.microsoft.com/office/drawing/2014/main" id="{3D9847F7-FEA3-2C43-8D2D-9D07A8C22729}"/>
                  </a:ext>
                </a:extLst>
              </p:cNvPr>
              <p:cNvSpPr txBox="1"/>
              <p:nvPr/>
            </p:nvSpPr>
            <p:spPr>
              <a:xfrm>
                <a:off x="2720630" y="298505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89" name="ZoneTexte 988">
                <a:extLst>
                  <a:ext uri="{FF2B5EF4-FFF2-40B4-BE49-F238E27FC236}">
                    <a16:creationId xmlns:a16="http://schemas.microsoft.com/office/drawing/2014/main" id="{3D9847F7-FEA3-2C43-8D2D-9D07A8C22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30" y="2985057"/>
                <a:ext cx="198516" cy="123111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CFB51531-E1A5-0A48-8837-72FE4BAF509E}"/>
              </a:ext>
            </a:extLst>
          </p:cNvPr>
          <p:cNvGrpSpPr/>
          <p:nvPr/>
        </p:nvGrpSpPr>
        <p:grpSpPr>
          <a:xfrm>
            <a:off x="2565255" y="2851976"/>
            <a:ext cx="91036" cy="36000"/>
            <a:chOff x="2356381" y="896779"/>
            <a:chExt cx="91036" cy="36000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F8A7F231-5E31-3249-8E86-D4A7F8C093FA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79" name="Connecteur droit 1178">
              <a:extLst>
                <a:ext uri="{FF2B5EF4-FFF2-40B4-BE49-F238E27FC236}">
                  <a16:creationId xmlns:a16="http://schemas.microsoft.com/office/drawing/2014/main" id="{834FE65E-8797-6E4E-8C1C-9D358FE31231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E5D67028-A0F5-0F43-8A36-E7592D2E81AD}"/>
              </a:ext>
            </a:extLst>
          </p:cNvPr>
          <p:cNvCxnSpPr/>
          <p:nvPr/>
        </p:nvCxnSpPr>
        <p:spPr>
          <a:xfrm flipH="1">
            <a:off x="3303033" y="2191064"/>
            <a:ext cx="777267" cy="6808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Ellipse 991">
            <a:extLst>
              <a:ext uri="{FF2B5EF4-FFF2-40B4-BE49-F238E27FC236}">
                <a16:creationId xmlns:a16="http://schemas.microsoft.com/office/drawing/2014/main" id="{CEB27472-FBD8-3846-9689-30C5B54BE6D8}"/>
              </a:ext>
            </a:extLst>
          </p:cNvPr>
          <p:cNvSpPr/>
          <p:nvPr/>
        </p:nvSpPr>
        <p:spPr>
          <a:xfrm rot="2858513">
            <a:off x="4258801" y="1842416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5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3" name="Groupe 992">
            <a:extLst>
              <a:ext uri="{FF2B5EF4-FFF2-40B4-BE49-F238E27FC236}">
                <a16:creationId xmlns:a16="http://schemas.microsoft.com/office/drawing/2014/main" id="{5BA5C146-07B7-9E4F-88F2-D07C8975298F}"/>
              </a:ext>
            </a:extLst>
          </p:cNvPr>
          <p:cNvGrpSpPr/>
          <p:nvPr/>
        </p:nvGrpSpPr>
        <p:grpSpPr>
          <a:xfrm rot="2670334">
            <a:off x="4471706" y="1751010"/>
            <a:ext cx="91036" cy="36000"/>
            <a:chOff x="2356381" y="896779"/>
            <a:chExt cx="91036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4DBE7075-4668-7D4A-BB59-D841D49A06A9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7" name="Connecteur droit 1176">
              <a:extLst>
                <a:ext uri="{FF2B5EF4-FFF2-40B4-BE49-F238E27FC236}">
                  <a16:creationId xmlns:a16="http://schemas.microsoft.com/office/drawing/2014/main" id="{36F5A2B8-AD90-7D46-8365-9A623A0795BD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4" name="ZoneTexte 993">
                <a:extLst>
                  <a:ext uri="{FF2B5EF4-FFF2-40B4-BE49-F238E27FC236}">
                    <a16:creationId xmlns:a16="http://schemas.microsoft.com/office/drawing/2014/main" id="{ACE2EC1A-7ACC-5146-B7C8-0C594BFAEF78}"/>
                  </a:ext>
                </a:extLst>
              </p:cNvPr>
              <p:cNvSpPr txBox="1"/>
              <p:nvPr/>
            </p:nvSpPr>
            <p:spPr>
              <a:xfrm rot="18870334">
                <a:off x="4001067" y="1746140"/>
                <a:ext cx="465247" cy="127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94" name="ZoneTexte 993">
                <a:extLst>
                  <a:ext uri="{FF2B5EF4-FFF2-40B4-BE49-F238E27FC236}">
                    <a16:creationId xmlns:a16="http://schemas.microsoft.com/office/drawing/2014/main" id="{ACE2EC1A-7ACC-5146-B7C8-0C594BFA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0334">
                <a:off x="4001067" y="1746140"/>
                <a:ext cx="465247" cy="127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" name="Ellipse 995">
            <a:extLst>
              <a:ext uri="{FF2B5EF4-FFF2-40B4-BE49-F238E27FC236}">
                <a16:creationId xmlns:a16="http://schemas.microsoft.com/office/drawing/2014/main" id="{D59A6E6C-B6A0-A34B-B028-0228A3F96810}"/>
              </a:ext>
            </a:extLst>
          </p:cNvPr>
          <p:cNvSpPr/>
          <p:nvPr/>
        </p:nvSpPr>
        <p:spPr>
          <a:xfrm>
            <a:off x="4526938" y="210723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97" name="ZoneTexte 996">
            <a:extLst>
              <a:ext uri="{FF2B5EF4-FFF2-40B4-BE49-F238E27FC236}">
                <a16:creationId xmlns:a16="http://schemas.microsoft.com/office/drawing/2014/main" id="{1CB9E192-4A72-9E47-9386-8DF176C78C60}"/>
              </a:ext>
            </a:extLst>
          </p:cNvPr>
          <p:cNvSpPr txBox="1"/>
          <p:nvPr/>
        </p:nvSpPr>
        <p:spPr>
          <a:xfrm>
            <a:off x="4548314" y="2117112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+ -</a:t>
            </a:r>
          </a:p>
        </p:txBody>
      </p:sp>
      <p:cxnSp>
        <p:nvCxnSpPr>
          <p:cNvPr id="998" name="Connecteur droit 997">
            <a:extLst>
              <a:ext uri="{FF2B5EF4-FFF2-40B4-BE49-F238E27FC236}">
                <a16:creationId xmlns:a16="http://schemas.microsoft.com/office/drawing/2014/main" id="{02AB235E-A783-2948-AAED-6D67C11D9B6A}"/>
              </a:ext>
            </a:extLst>
          </p:cNvPr>
          <p:cNvCxnSpPr/>
          <p:nvPr/>
        </p:nvCxnSpPr>
        <p:spPr>
          <a:xfrm flipV="1">
            <a:off x="4706938" y="2194531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Connecteur droit 998">
            <a:extLst>
              <a:ext uri="{FF2B5EF4-FFF2-40B4-BE49-F238E27FC236}">
                <a16:creationId xmlns:a16="http://schemas.microsoft.com/office/drawing/2014/main" id="{7694B084-DAFF-264C-A839-09B3903C34EF}"/>
              </a:ext>
            </a:extLst>
          </p:cNvPr>
          <p:cNvCxnSpPr/>
          <p:nvPr/>
        </p:nvCxnSpPr>
        <p:spPr>
          <a:xfrm flipV="1">
            <a:off x="4442093" y="2195123"/>
            <a:ext cx="90000" cy="31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1" name="ZoneTexte 1000">
                <a:extLst>
                  <a:ext uri="{FF2B5EF4-FFF2-40B4-BE49-F238E27FC236}">
                    <a16:creationId xmlns:a16="http://schemas.microsoft.com/office/drawing/2014/main" id="{F27348D3-AA47-5048-97E8-E1318D691302}"/>
                  </a:ext>
                </a:extLst>
              </p:cNvPr>
              <p:cNvSpPr txBox="1"/>
              <p:nvPr/>
            </p:nvSpPr>
            <p:spPr>
              <a:xfrm>
                <a:off x="4544372" y="2315098"/>
                <a:ext cx="198516" cy="132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01" name="ZoneTexte 1000">
                <a:extLst>
                  <a:ext uri="{FF2B5EF4-FFF2-40B4-BE49-F238E27FC236}">
                    <a16:creationId xmlns:a16="http://schemas.microsoft.com/office/drawing/2014/main" id="{F27348D3-AA47-5048-97E8-E1318D69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72" y="2315098"/>
                <a:ext cx="198516" cy="132729"/>
              </a:xfrm>
              <a:prstGeom prst="rect">
                <a:avLst/>
              </a:prstGeom>
              <a:blipFill>
                <a:blip r:embed="rId8"/>
                <a:stretch>
                  <a:fillRect l="-11765" r="-5882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2" name="Rectangle 1001">
            <a:extLst>
              <a:ext uri="{FF2B5EF4-FFF2-40B4-BE49-F238E27FC236}">
                <a16:creationId xmlns:a16="http://schemas.microsoft.com/office/drawing/2014/main" id="{2D4D22D4-0D29-9247-8552-245D2FEAC931}"/>
              </a:ext>
            </a:extLst>
          </p:cNvPr>
          <p:cNvSpPr/>
          <p:nvPr/>
        </p:nvSpPr>
        <p:spPr>
          <a:xfrm>
            <a:off x="4169333" y="2173681"/>
            <a:ext cx="180000" cy="4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F31CA3C5-0F7C-0B4D-91B2-859C4CA97FC4}"/>
              </a:ext>
            </a:extLst>
          </p:cNvPr>
          <p:cNvCxnSpPr/>
          <p:nvPr/>
        </p:nvCxnSpPr>
        <p:spPr>
          <a:xfrm flipV="1">
            <a:off x="4349333" y="2197081"/>
            <a:ext cx="90000" cy="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F1F635FB-DF60-DC44-9828-B0F602963247}"/>
              </a:ext>
            </a:extLst>
          </p:cNvPr>
          <p:cNvCxnSpPr/>
          <p:nvPr/>
        </p:nvCxnSpPr>
        <p:spPr>
          <a:xfrm flipV="1">
            <a:off x="4079293" y="2191765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ZoneTexte 1005">
                <a:extLst>
                  <a:ext uri="{FF2B5EF4-FFF2-40B4-BE49-F238E27FC236}">
                    <a16:creationId xmlns:a16="http://schemas.microsoft.com/office/drawing/2014/main" id="{358366AB-FCE6-9146-8F61-0B388ED9C3DE}"/>
                  </a:ext>
                </a:extLst>
              </p:cNvPr>
              <p:cNvSpPr txBox="1"/>
              <p:nvPr/>
            </p:nvSpPr>
            <p:spPr>
              <a:xfrm>
                <a:off x="4174959" y="226152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6" name="ZoneTexte 1005">
                <a:extLst>
                  <a:ext uri="{FF2B5EF4-FFF2-40B4-BE49-F238E27FC236}">
                    <a16:creationId xmlns:a16="http://schemas.microsoft.com/office/drawing/2014/main" id="{358366AB-FCE6-9146-8F61-0B388ED9C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959" y="2261523"/>
                <a:ext cx="198516" cy="12311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7" name="Connecteur droit avec flèche 1006">
            <a:extLst>
              <a:ext uri="{FF2B5EF4-FFF2-40B4-BE49-F238E27FC236}">
                <a16:creationId xmlns:a16="http://schemas.microsoft.com/office/drawing/2014/main" id="{9C4C0F61-A662-8840-BE55-76F78BAE19F8}"/>
              </a:ext>
            </a:extLst>
          </p:cNvPr>
          <p:cNvCxnSpPr/>
          <p:nvPr/>
        </p:nvCxnSpPr>
        <p:spPr>
          <a:xfrm>
            <a:off x="4175233" y="2261523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7C9007C2-B746-8746-A871-94DA97921539}"/>
              </a:ext>
            </a:extLst>
          </p:cNvPr>
          <p:cNvGrpSpPr/>
          <p:nvPr/>
        </p:nvGrpSpPr>
        <p:grpSpPr>
          <a:xfrm>
            <a:off x="4767169" y="2181301"/>
            <a:ext cx="91036" cy="36000"/>
            <a:chOff x="2356381" y="896779"/>
            <a:chExt cx="91036" cy="36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86CE6CE6-92F4-CB49-AC76-CD271A11F4E8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75" name="Connecteur droit 1174">
              <a:extLst>
                <a:ext uri="{FF2B5EF4-FFF2-40B4-BE49-F238E27FC236}">
                  <a16:creationId xmlns:a16="http://schemas.microsoft.com/office/drawing/2014/main" id="{957DA85D-FF9F-A544-9006-C26E0B033C61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2A75419B-FC6D-184B-B8BE-1258513B5D11}"/>
              </a:ext>
            </a:extLst>
          </p:cNvPr>
          <p:cNvCxnSpPr/>
          <p:nvPr/>
        </p:nvCxnSpPr>
        <p:spPr>
          <a:xfrm flipV="1">
            <a:off x="4076882" y="1778530"/>
            <a:ext cx="434307" cy="4124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0" name="Groupe 1009">
            <a:extLst>
              <a:ext uri="{FF2B5EF4-FFF2-40B4-BE49-F238E27FC236}">
                <a16:creationId xmlns:a16="http://schemas.microsoft.com/office/drawing/2014/main" id="{EE03EEF0-8773-E849-882F-87BCFD885390}"/>
              </a:ext>
            </a:extLst>
          </p:cNvPr>
          <p:cNvGrpSpPr/>
          <p:nvPr/>
        </p:nvGrpSpPr>
        <p:grpSpPr>
          <a:xfrm>
            <a:off x="2536833" y="2176131"/>
            <a:ext cx="111404" cy="36000"/>
            <a:chOff x="678151" y="2473406"/>
            <a:chExt cx="111404" cy="36000"/>
          </a:xfrm>
        </p:grpSpPr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18029EA7-9E90-0448-864F-A532DD7D62B1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73" name="Connecteur droit 1172">
              <a:extLst>
                <a:ext uri="{FF2B5EF4-FFF2-40B4-BE49-F238E27FC236}">
                  <a16:creationId xmlns:a16="http://schemas.microsoft.com/office/drawing/2014/main" id="{722D2B44-5EA0-BA4B-981A-6E7D31EBE21D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1" name="Groupe 1010">
            <a:extLst>
              <a:ext uri="{FF2B5EF4-FFF2-40B4-BE49-F238E27FC236}">
                <a16:creationId xmlns:a16="http://schemas.microsoft.com/office/drawing/2014/main" id="{E3827CBD-7D92-6241-9745-593266A05ECB}"/>
              </a:ext>
            </a:extLst>
          </p:cNvPr>
          <p:cNvGrpSpPr/>
          <p:nvPr/>
        </p:nvGrpSpPr>
        <p:grpSpPr>
          <a:xfrm>
            <a:off x="1400423" y="929495"/>
            <a:ext cx="2439565" cy="524349"/>
            <a:chOff x="678151" y="2367708"/>
            <a:chExt cx="2439565" cy="524349"/>
          </a:xfrm>
        </p:grpSpPr>
        <p:sp>
          <p:nvSpPr>
            <p:cNvPr id="1094" name="Ellipse 1093">
              <a:extLst>
                <a:ext uri="{FF2B5EF4-FFF2-40B4-BE49-F238E27FC236}">
                  <a16:creationId xmlns:a16="http://schemas.microsoft.com/office/drawing/2014/main" id="{0E4A9734-155B-404E-B3C8-CEB8CEDA438B}"/>
                </a:ext>
              </a:extLst>
            </p:cNvPr>
            <p:cNvSpPr/>
            <p:nvPr/>
          </p:nvSpPr>
          <p:spPr>
            <a:xfrm>
              <a:off x="833298" y="2400363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095" name="ZoneTexte 1094">
              <a:extLst>
                <a:ext uri="{FF2B5EF4-FFF2-40B4-BE49-F238E27FC236}">
                  <a16:creationId xmlns:a16="http://schemas.microsoft.com/office/drawing/2014/main" id="{517C60EB-AF7A-3C46-811C-A28B43C7FAE7}"/>
                </a:ext>
              </a:extLst>
            </p:cNvPr>
            <p:cNvSpPr txBox="1"/>
            <p:nvPr/>
          </p:nvSpPr>
          <p:spPr>
            <a:xfrm>
              <a:off x="854675" y="2410244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07CCF08D-8517-1942-BC1D-D0D7353496F9}"/>
                </a:ext>
              </a:extLst>
            </p:cNvPr>
            <p:cNvCxnSpPr/>
            <p:nvPr/>
          </p:nvCxnSpPr>
          <p:spPr>
            <a:xfrm flipV="1">
              <a:off x="748454" y="2488255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8" name="ZoneTexte 1097">
                  <a:extLst>
                    <a:ext uri="{FF2B5EF4-FFF2-40B4-BE49-F238E27FC236}">
                      <a16:creationId xmlns:a16="http://schemas.microsoft.com/office/drawing/2014/main" id="{53AA6536-9E8F-234D-959E-F981D934FE0C}"/>
                    </a:ext>
                  </a:extLst>
                </p:cNvPr>
                <p:cNvSpPr txBox="1"/>
                <p:nvPr/>
              </p:nvSpPr>
              <p:spPr>
                <a:xfrm>
                  <a:off x="850733" y="26082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33" y="2608230"/>
                  <a:ext cx="198516" cy="12311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2A47C87A-68D4-2645-9DD3-A162DC46E589}"/>
                </a:ext>
              </a:extLst>
            </p:cNvPr>
            <p:cNvSpPr/>
            <p:nvPr/>
          </p:nvSpPr>
          <p:spPr>
            <a:xfrm>
              <a:off x="1187626" y="246556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8CFF989F-36D8-1A4C-B1A8-8868328FD0EF}"/>
                </a:ext>
              </a:extLst>
            </p:cNvPr>
            <p:cNvCxnSpPr/>
            <p:nvPr/>
          </p:nvCxnSpPr>
          <p:spPr>
            <a:xfrm flipV="1">
              <a:off x="1367626" y="248896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A1B3E817-79EA-334B-B446-9496766C4EF4}"/>
                </a:ext>
              </a:extLst>
            </p:cNvPr>
            <p:cNvCxnSpPr>
              <a:stCxn id="1094" idx="6"/>
            </p:cNvCxnSpPr>
            <p:nvPr/>
          </p:nvCxnSpPr>
          <p:spPr>
            <a:xfrm flipV="1">
              <a:off x="1028529" y="2488966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2" name="Ellipse 1101">
              <a:extLst>
                <a:ext uri="{FF2B5EF4-FFF2-40B4-BE49-F238E27FC236}">
                  <a16:creationId xmlns:a16="http://schemas.microsoft.com/office/drawing/2014/main" id="{98ED1296-0848-7347-B845-2B2842EBCC53}"/>
                </a:ext>
              </a:extLst>
            </p:cNvPr>
            <p:cNvSpPr/>
            <p:nvPr/>
          </p:nvSpPr>
          <p:spPr>
            <a:xfrm>
              <a:off x="1457626" y="248557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3" name="ZoneTexte 1102">
                  <a:extLst>
                    <a:ext uri="{FF2B5EF4-FFF2-40B4-BE49-F238E27FC236}">
                      <a16:creationId xmlns:a16="http://schemas.microsoft.com/office/drawing/2014/main" id="{4893A4D3-28CC-FA43-9D4A-C3045EFDF559}"/>
                    </a:ext>
                  </a:extLst>
                </p:cNvPr>
                <p:cNvSpPr txBox="1"/>
                <p:nvPr/>
              </p:nvSpPr>
              <p:spPr>
                <a:xfrm>
                  <a:off x="1193252" y="25534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3" name="ZoneTexte 1102">
                  <a:extLst>
                    <a:ext uri="{FF2B5EF4-FFF2-40B4-BE49-F238E27FC236}">
                      <a16:creationId xmlns:a16="http://schemas.microsoft.com/office/drawing/2014/main" id="{4893A4D3-28CC-FA43-9D4A-C3045EFD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52" y="2553408"/>
                  <a:ext cx="198516" cy="123111"/>
                </a:xfrm>
                <a:prstGeom prst="rect">
                  <a:avLst/>
                </a:prstGeom>
                <a:blipFill>
                  <a:blip r:embed="rId3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4" name="Connecteur droit avec flèche 1103">
              <a:extLst>
                <a:ext uri="{FF2B5EF4-FFF2-40B4-BE49-F238E27FC236}">
                  <a16:creationId xmlns:a16="http://schemas.microsoft.com/office/drawing/2014/main" id="{B595F9FF-4E98-DF4C-B52F-A0247ADBFEBF}"/>
                </a:ext>
              </a:extLst>
            </p:cNvPr>
            <p:cNvCxnSpPr/>
            <p:nvPr/>
          </p:nvCxnSpPr>
          <p:spPr>
            <a:xfrm>
              <a:off x="1193526" y="255340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2A780537-87BF-4845-A192-1091FF60A8E3}"/>
                </a:ext>
              </a:extLst>
            </p:cNvPr>
            <p:cNvSpPr/>
            <p:nvPr/>
          </p:nvSpPr>
          <p:spPr>
            <a:xfrm>
              <a:off x="1565666" y="2468866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06" name="Connecteur droit 1105">
              <a:extLst>
                <a:ext uri="{FF2B5EF4-FFF2-40B4-BE49-F238E27FC236}">
                  <a16:creationId xmlns:a16="http://schemas.microsoft.com/office/drawing/2014/main" id="{610153D4-63EE-5343-895F-BE10A8FDCB37}"/>
                </a:ext>
              </a:extLst>
            </p:cNvPr>
            <p:cNvCxnSpPr/>
            <p:nvPr/>
          </p:nvCxnSpPr>
          <p:spPr>
            <a:xfrm flipV="1">
              <a:off x="1745666" y="249226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Connecteur droit 1106">
              <a:extLst>
                <a:ext uri="{FF2B5EF4-FFF2-40B4-BE49-F238E27FC236}">
                  <a16:creationId xmlns:a16="http://schemas.microsoft.com/office/drawing/2014/main" id="{F3613E6D-F000-FB47-B639-E69C5C788857}"/>
                </a:ext>
              </a:extLst>
            </p:cNvPr>
            <p:cNvCxnSpPr/>
            <p:nvPr/>
          </p:nvCxnSpPr>
          <p:spPr>
            <a:xfrm flipV="1">
              <a:off x="1475626" y="249226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Ellipse 1107">
              <a:extLst>
                <a:ext uri="{FF2B5EF4-FFF2-40B4-BE49-F238E27FC236}">
                  <a16:creationId xmlns:a16="http://schemas.microsoft.com/office/drawing/2014/main" id="{5ABEF34A-4F7A-254F-BC1F-305090E9079E}"/>
                </a:ext>
              </a:extLst>
            </p:cNvPr>
            <p:cNvSpPr/>
            <p:nvPr/>
          </p:nvSpPr>
          <p:spPr>
            <a:xfrm>
              <a:off x="1835666" y="2483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0" name="ZoneTexte 1109">
                  <a:extLst>
                    <a:ext uri="{FF2B5EF4-FFF2-40B4-BE49-F238E27FC236}">
                      <a16:creationId xmlns:a16="http://schemas.microsoft.com/office/drawing/2014/main" id="{977E854A-2020-524E-9067-A44000777211}"/>
                    </a:ext>
                  </a:extLst>
                </p:cNvPr>
                <p:cNvSpPr txBox="1"/>
                <p:nvPr/>
              </p:nvSpPr>
              <p:spPr>
                <a:xfrm>
                  <a:off x="1571292" y="2556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110" name="ZoneTexte 1109">
                  <a:extLst>
                    <a:ext uri="{FF2B5EF4-FFF2-40B4-BE49-F238E27FC236}">
                      <a16:creationId xmlns:a16="http://schemas.microsoft.com/office/drawing/2014/main" id="{977E854A-2020-524E-9067-A44000777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92" y="2556708"/>
                  <a:ext cx="198516" cy="123111"/>
                </a:xfrm>
                <a:prstGeom prst="rect">
                  <a:avLst/>
                </a:prstGeom>
                <a:blipFill>
                  <a:blip r:embed="rId3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1" name="Connecteur droit avec flèche 1110">
              <a:extLst>
                <a:ext uri="{FF2B5EF4-FFF2-40B4-BE49-F238E27FC236}">
                  <a16:creationId xmlns:a16="http://schemas.microsoft.com/office/drawing/2014/main" id="{9D7F0968-A93A-0D41-8E89-7B5D6D7B12D2}"/>
                </a:ext>
              </a:extLst>
            </p:cNvPr>
            <p:cNvCxnSpPr/>
            <p:nvPr/>
          </p:nvCxnSpPr>
          <p:spPr>
            <a:xfrm>
              <a:off x="1571566" y="255670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Ellipse 1111">
              <a:extLst>
                <a:ext uri="{FF2B5EF4-FFF2-40B4-BE49-F238E27FC236}">
                  <a16:creationId xmlns:a16="http://schemas.microsoft.com/office/drawing/2014/main" id="{ED9D872A-659F-8A41-92C1-A55C85AAD46E}"/>
                </a:ext>
              </a:extLst>
            </p:cNvPr>
            <p:cNvSpPr/>
            <p:nvPr/>
          </p:nvSpPr>
          <p:spPr>
            <a:xfrm>
              <a:off x="1376213" y="258605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13" name="Connecteur droit 1112">
              <a:extLst>
                <a:ext uri="{FF2B5EF4-FFF2-40B4-BE49-F238E27FC236}">
                  <a16:creationId xmlns:a16="http://schemas.microsoft.com/office/drawing/2014/main" id="{E6B1B414-63A7-D743-8E3A-9831804F476A}"/>
                </a:ext>
              </a:extLst>
            </p:cNvPr>
            <p:cNvCxnSpPr/>
            <p:nvPr/>
          </p:nvCxnSpPr>
          <p:spPr>
            <a:xfrm flipV="1">
              <a:off x="1466573" y="2496057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Connecteur droit avec flèche 1113">
              <a:extLst>
                <a:ext uri="{FF2B5EF4-FFF2-40B4-BE49-F238E27FC236}">
                  <a16:creationId xmlns:a16="http://schemas.microsoft.com/office/drawing/2014/main" id="{0A48CCCB-E9AC-1140-980F-A69080B10C7B}"/>
                </a:ext>
              </a:extLst>
            </p:cNvPr>
            <p:cNvCxnSpPr/>
            <p:nvPr/>
          </p:nvCxnSpPr>
          <p:spPr>
            <a:xfrm flipV="1">
              <a:off x="1466573" y="2586057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5" name="ZoneTexte 1114">
                  <a:extLst>
                    <a:ext uri="{FF2B5EF4-FFF2-40B4-BE49-F238E27FC236}">
                      <a16:creationId xmlns:a16="http://schemas.microsoft.com/office/drawing/2014/main" id="{21A2CA2F-33CE-DD4A-915B-C38A489FAE0C}"/>
                    </a:ext>
                  </a:extLst>
                </p:cNvPr>
                <p:cNvSpPr txBox="1"/>
                <p:nvPr/>
              </p:nvSpPr>
              <p:spPr>
                <a:xfrm>
                  <a:off x="1557190" y="2610810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115" name="ZoneTexte 1114">
                  <a:extLst>
                    <a:ext uri="{FF2B5EF4-FFF2-40B4-BE49-F238E27FC236}">
                      <a16:creationId xmlns:a16="http://schemas.microsoft.com/office/drawing/2014/main" id="{21A2CA2F-33CE-DD4A-915B-C38A489FA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190" y="2610810"/>
                  <a:ext cx="142844" cy="123111"/>
                </a:xfrm>
                <a:prstGeom prst="rect">
                  <a:avLst/>
                </a:prstGeom>
                <a:blipFill>
                  <a:blip r:embed="rId33"/>
                  <a:stretch>
                    <a:fillRect l="-16667" r="-8333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6" name="Groupe 1115">
              <a:extLst>
                <a:ext uri="{FF2B5EF4-FFF2-40B4-BE49-F238E27FC236}">
                  <a16:creationId xmlns:a16="http://schemas.microsoft.com/office/drawing/2014/main" id="{0EF64FCA-93B6-B24A-B25A-D7400381E163}"/>
                </a:ext>
              </a:extLst>
            </p:cNvPr>
            <p:cNvGrpSpPr/>
            <p:nvPr/>
          </p:nvGrpSpPr>
          <p:grpSpPr>
            <a:xfrm>
              <a:off x="1418023" y="2856057"/>
              <a:ext cx="91036" cy="36000"/>
              <a:chOff x="2356381" y="896779"/>
              <a:chExt cx="91036" cy="36000"/>
            </a:xfrm>
          </p:grpSpPr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B61C0240-BB13-1043-8350-758457DBAEE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71" name="Connecteur droit 1170">
                <a:extLst>
                  <a:ext uri="{FF2B5EF4-FFF2-40B4-BE49-F238E27FC236}">
                    <a16:creationId xmlns:a16="http://schemas.microsoft.com/office/drawing/2014/main" id="{43B40B9E-0D07-6947-A172-A6ADF2C9CA4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7" name="Connecteur droit 1116">
              <a:extLst>
                <a:ext uri="{FF2B5EF4-FFF2-40B4-BE49-F238E27FC236}">
                  <a16:creationId xmlns:a16="http://schemas.microsoft.com/office/drawing/2014/main" id="{61A89CBE-FC4D-4E43-8255-EE926FF10B30}"/>
                </a:ext>
              </a:extLst>
            </p:cNvPr>
            <p:cNvCxnSpPr/>
            <p:nvPr/>
          </p:nvCxnSpPr>
          <p:spPr>
            <a:xfrm flipV="1">
              <a:off x="1846217" y="2492266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DFB17C52-66D7-2741-A25A-2C85F2660CD5}"/>
                </a:ext>
              </a:extLst>
            </p:cNvPr>
            <p:cNvSpPr/>
            <p:nvPr/>
          </p:nvSpPr>
          <p:spPr>
            <a:xfrm>
              <a:off x="1801625" y="2665067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19" name="Connecteur droit 1118">
              <a:extLst>
                <a:ext uri="{FF2B5EF4-FFF2-40B4-BE49-F238E27FC236}">
                  <a16:creationId xmlns:a16="http://schemas.microsoft.com/office/drawing/2014/main" id="{9E0D8EC7-391D-3549-9378-589E1D8B0C1E}"/>
                </a:ext>
              </a:extLst>
            </p:cNvPr>
            <p:cNvCxnSpPr/>
            <p:nvPr/>
          </p:nvCxnSpPr>
          <p:spPr>
            <a:xfrm>
              <a:off x="1799244" y="2656283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cteur droit 1119">
              <a:extLst>
                <a:ext uri="{FF2B5EF4-FFF2-40B4-BE49-F238E27FC236}">
                  <a16:creationId xmlns:a16="http://schemas.microsoft.com/office/drawing/2014/main" id="{8606A19E-7870-0244-AA0D-9C9DD3652E1B}"/>
                </a:ext>
              </a:extLst>
            </p:cNvPr>
            <p:cNvCxnSpPr/>
            <p:nvPr/>
          </p:nvCxnSpPr>
          <p:spPr>
            <a:xfrm>
              <a:off x="1799244" y="2688753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e 1120">
              <a:extLst>
                <a:ext uri="{FF2B5EF4-FFF2-40B4-BE49-F238E27FC236}">
                  <a16:creationId xmlns:a16="http://schemas.microsoft.com/office/drawing/2014/main" id="{E59EE2C8-87D9-BB45-AFF0-446B9E34ACE7}"/>
                </a:ext>
              </a:extLst>
            </p:cNvPr>
            <p:cNvGrpSpPr/>
            <p:nvPr/>
          </p:nvGrpSpPr>
          <p:grpSpPr>
            <a:xfrm>
              <a:off x="1798208" y="2852266"/>
              <a:ext cx="91036" cy="36000"/>
              <a:chOff x="2356381" y="896779"/>
              <a:chExt cx="91036" cy="36000"/>
            </a:xfrm>
          </p:grpSpPr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13D99C73-8A74-EB44-9120-5D4E4B905F8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69" name="Connecteur droit 1168">
                <a:extLst>
                  <a:ext uri="{FF2B5EF4-FFF2-40B4-BE49-F238E27FC236}">
                    <a16:creationId xmlns:a16="http://schemas.microsoft.com/office/drawing/2014/main" id="{C91C207D-FF4D-4D45-8F7C-030AE79A3B6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6C1ADFB5-EF62-3B44-907C-B838852433EE}"/>
                </a:ext>
              </a:extLst>
            </p:cNvPr>
            <p:cNvSpPr/>
            <p:nvPr/>
          </p:nvSpPr>
          <p:spPr>
            <a:xfrm>
              <a:off x="1943647" y="2467621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23" name="Connecteur droit 1122">
              <a:extLst>
                <a:ext uri="{FF2B5EF4-FFF2-40B4-BE49-F238E27FC236}">
                  <a16:creationId xmlns:a16="http://schemas.microsoft.com/office/drawing/2014/main" id="{84E2FEC8-73D0-4648-96A5-A680613502F4}"/>
                </a:ext>
              </a:extLst>
            </p:cNvPr>
            <p:cNvCxnSpPr/>
            <p:nvPr/>
          </p:nvCxnSpPr>
          <p:spPr>
            <a:xfrm flipV="1">
              <a:off x="2123647" y="2491021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Connecteur droit 1123">
              <a:extLst>
                <a:ext uri="{FF2B5EF4-FFF2-40B4-BE49-F238E27FC236}">
                  <a16:creationId xmlns:a16="http://schemas.microsoft.com/office/drawing/2014/main" id="{C7F1DCED-B2D3-A440-AEB4-7FFAF84B448F}"/>
                </a:ext>
              </a:extLst>
            </p:cNvPr>
            <p:cNvCxnSpPr/>
            <p:nvPr/>
          </p:nvCxnSpPr>
          <p:spPr>
            <a:xfrm flipV="1">
              <a:off x="1853607" y="2491021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5" name="Ellipse 1124">
              <a:extLst>
                <a:ext uri="{FF2B5EF4-FFF2-40B4-BE49-F238E27FC236}">
                  <a16:creationId xmlns:a16="http://schemas.microsoft.com/office/drawing/2014/main" id="{A1064041-D4E9-0144-A3AB-F8BFE02B317E}"/>
                </a:ext>
              </a:extLst>
            </p:cNvPr>
            <p:cNvSpPr/>
            <p:nvPr/>
          </p:nvSpPr>
          <p:spPr>
            <a:xfrm>
              <a:off x="2213647" y="248202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126" name="Ellipse 1125">
              <a:extLst>
                <a:ext uri="{FF2B5EF4-FFF2-40B4-BE49-F238E27FC236}">
                  <a16:creationId xmlns:a16="http://schemas.microsoft.com/office/drawing/2014/main" id="{451FF40D-57D0-2A4B-981D-F0ACC7CF9C1D}"/>
                </a:ext>
              </a:extLst>
            </p:cNvPr>
            <p:cNvSpPr/>
            <p:nvPr/>
          </p:nvSpPr>
          <p:spPr>
            <a:xfrm>
              <a:off x="1835607" y="248202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ZoneTexte 1126">
                  <a:extLst>
                    <a:ext uri="{FF2B5EF4-FFF2-40B4-BE49-F238E27FC236}">
                      <a16:creationId xmlns:a16="http://schemas.microsoft.com/office/drawing/2014/main" id="{42055FDB-2E89-664E-BE88-7B9843626A85}"/>
                    </a:ext>
                  </a:extLst>
                </p:cNvPr>
                <p:cNvSpPr txBox="1"/>
                <p:nvPr/>
              </p:nvSpPr>
              <p:spPr>
                <a:xfrm>
                  <a:off x="1929443" y="255839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127" name="ZoneTexte 1126">
                  <a:extLst>
                    <a:ext uri="{FF2B5EF4-FFF2-40B4-BE49-F238E27FC236}">
                      <a16:creationId xmlns:a16="http://schemas.microsoft.com/office/drawing/2014/main" id="{42055FDB-2E89-664E-BE88-7B9843626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443" y="2558395"/>
                  <a:ext cx="198516" cy="123111"/>
                </a:xfrm>
                <a:prstGeom prst="rect">
                  <a:avLst/>
                </a:prstGeom>
                <a:blipFill>
                  <a:blip r:embed="rId3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8" name="Connecteur droit avec flèche 1127">
              <a:extLst>
                <a:ext uri="{FF2B5EF4-FFF2-40B4-BE49-F238E27FC236}">
                  <a16:creationId xmlns:a16="http://schemas.microsoft.com/office/drawing/2014/main" id="{DB9ECAEA-8333-414E-856B-4361644C554E}"/>
                </a:ext>
              </a:extLst>
            </p:cNvPr>
            <p:cNvCxnSpPr/>
            <p:nvPr/>
          </p:nvCxnSpPr>
          <p:spPr>
            <a:xfrm>
              <a:off x="1949547" y="2555463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5C57CB4E-1FDD-654E-9ADD-CD30ADEF7166}"/>
                </a:ext>
              </a:extLst>
            </p:cNvPr>
            <p:cNvSpPr/>
            <p:nvPr/>
          </p:nvSpPr>
          <p:spPr>
            <a:xfrm>
              <a:off x="2321814" y="247014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30" name="Connecteur droit 1129">
              <a:extLst>
                <a:ext uri="{FF2B5EF4-FFF2-40B4-BE49-F238E27FC236}">
                  <a16:creationId xmlns:a16="http://schemas.microsoft.com/office/drawing/2014/main" id="{3F89BDFC-4E0D-D842-B75E-0E16B23C05BA}"/>
                </a:ext>
              </a:extLst>
            </p:cNvPr>
            <p:cNvCxnSpPr/>
            <p:nvPr/>
          </p:nvCxnSpPr>
          <p:spPr>
            <a:xfrm flipV="1">
              <a:off x="2501814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Connecteur droit 1130">
              <a:extLst>
                <a:ext uri="{FF2B5EF4-FFF2-40B4-BE49-F238E27FC236}">
                  <a16:creationId xmlns:a16="http://schemas.microsoft.com/office/drawing/2014/main" id="{8F588770-5D58-514D-ACAB-F5358812CD23}"/>
                </a:ext>
              </a:extLst>
            </p:cNvPr>
            <p:cNvCxnSpPr/>
            <p:nvPr/>
          </p:nvCxnSpPr>
          <p:spPr>
            <a:xfrm flipV="1">
              <a:off x="2231774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" name="Ellipse 1131">
              <a:extLst>
                <a:ext uri="{FF2B5EF4-FFF2-40B4-BE49-F238E27FC236}">
                  <a16:creationId xmlns:a16="http://schemas.microsoft.com/office/drawing/2014/main" id="{BC1947C5-E6CB-954E-B74B-EC57C4BE1BF8}"/>
                </a:ext>
              </a:extLst>
            </p:cNvPr>
            <p:cNvSpPr/>
            <p:nvPr/>
          </p:nvSpPr>
          <p:spPr>
            <a:xfrm>
              <a:off x="2591814" y="24845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133" name="Ellipse 1132">
              <a:extLst>
                <a:ext uri="{FF2B5EF4-FFF2-40B4-BE49-F238E27FC236}">
                  <a16:creationId xmlns:a16="http://schemas.microsoft.com/office/drawing/2014/main" id="{A2AF0C41-B989-3043-8F95-BE14A3189549}"/>
                </a:ext>
              </a:extLst>
            </p:cNvPr>
            <p:cNvSpPr/>
            <p:nvPr/>
          </p:nvSpPr>
          <p:spPr>
            <a:xfrm>
              <a:off x="2213774" y="24845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4" name="ZoneTexte 1133">
                  <a:extLst>
                    <a:ext uri="{FF2B5EF4-FFF2-40B4-BE49-F238E27FC236}">
                      <a16:creationId xmlns:a16="http://schemas.microsoft.com/office/drawing/2014/main" id="{CF1730B5-3C15-B244-8BC8-CED40FE8CE04}"/>
                    </a:ext>
                  </a:extLst>
                </p:cNvPr>
                <p:cNvSpPr txBox="1"/>
                <p:nvPr/>
              </p:nvSpPr>
              <p:spPr>
                <a:xfrm>
                  <a:off x="2312023" y="256084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134" name="ZoneTexte 1133">
                  <a:extLst>
                    <a:ext uri="{FF2B5EF4-FFF2-40B4-BE49-F238E27FC236}">
                      <a16:creationId xmlns:a16="http://schemas.microsoft.com/office/drawing/2014/main" id="{CF1730B5-3C15-B244-8BC8-CED40FE8C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023" y="2560841"/>
                  <a:ext cx="198516" cy="123111"/>
                </a:xfrm>
                <a:prstGeom prst="rect">
                  <a:avLst/>
                </a:prstGeom>
                <a:blipFill>
                  <a:blip r:embed="rId3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5" name="Connecteur droit avec flèche 1134">
              <a:extLst>
                <a:ext uri="{FF2B5EF4-FFF2-40B4-BE49-F238E27FC236}">
                  <a16:creationId xmlns:a16="http://schemas.microsoft.com/office/drawing/2014/main" id="{423A5CA7-5924-DA4C-AD94-43E4BE3FB570}"/>
                </a:ext>
              </a:extLst>
            </p:cNvPr>
            <p:cNvCxnSpPr/>
            <p:nvPr/>
          </p:nvCxnSpPr>
          <p:spPr>
            <a:xfrm>
              <a:off x="2327714" y="255798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Connecteur droit 1135">
              <a:extLst>
                <a:ext uri="{FF2B5EF4-FFF2-40B4-BE49-F238E27FC236}">
                  <a16:creationId xmlns:a16="http://schemas.microsoft.com/office/drawing/2014/main" id="{85F8596B-E5B8-0E45-B823-6B06DDD098C0}"/>
                </a:ext>
              </a:extLst>
            </p:cNvPr>
            <p:cNvCxnSpPr/>
            <p:nvPr/>
          </p:nvCxnSpPr>
          <p:spPr>
            <a:xfrm flipV="1">
              <a:off x="2602365" y="2490895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AE2050F9-AA3E-F246-B855-52F2CBB5BFC7}"/>
                </a:ext>
              </a:extLst>
            </p:cNvPr>
            <p:cNvSpPr/>
            <p:nvPr/>
          </p:nvSpPr>
          <p:spPr>
            <a:xfrm>
              <a:off x="2557773" y="2663696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138" name="Connecteur droit 1137">
              <a:extLst>
                <a:ext uri="{FF2B5EF4-FFF2-40B4-BE49-F238E27FC236}">
                  <a16:creationId xmlns:a16="http://schemas.microsoft.com/office/drawing/2014/main" id="{9168B354-04C8-8440-B1D9-FAB1FDD8CEB6}"/>
                </a:ext>
              </a:extLst>
            </p:cNvPr>
            <p:cNvCxnSpPr/>
            <p:nvPr/>
          </p:nvCxnSpPr>
          <p:spPr>
            <a:xfrm>
              <a:off x="2555392" y="2654912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AFD8ED25-7201-AB4A-9670-6466E7954277}"/>
                </a:ext>
              </a:extLst>
            </p:cNvPr>
            <p:cNvCxnSpPr/>
            <p:nvPr/>
          </p:nvCxnSpPr>
          <p:spPr>
            <a:xfrm>
              <a:off x="2555392" y="2687382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0" name="Groupe 1139">
              <a:extLst>
                <a:ext uri="{FF2B5EF4-FFF2-40B4-BE49-F238E27FC236}">
                  <a16:creationId xmlns:a16="http://schemas.microsoft.com/office/drawing/2014/main" id="{7B54F1B5-66CA-0141-B71C-7395B02971BB}"/>
                </a:ext>
              </a:extLst>
            </p:cNvPr>
            <p:cNvGrpSpPr/>
            <p:nvPr/>
          </p:nvGrpSpPr>
          <p:grpSpPr>
            <a:xfrm>
              <a:off x="2554356" y="2850895"/>
              <a:ext cx="91036" cy="36000"/>
              <a:chOff x="2356381" y="896779"/>
              <a:chExt cx="91036" cy="36000"/>
            </a:xfrm>
          </p:grpSpPr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89ECBEAB-F5C6-A14A-99F5-AF76C7D1F45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67" name="Connecteur droit 1166">
                <a:extLst>
                  <a:ext uri="{FF2B5EF4-FFF2-40B4-BE49-F238E27FC236}">
                    <a16:creationId xmlns:a16="http://schemas.microsoft.com/office/drawing/2014/main" id="{4EB5A18A-7688-6647-B106-57384BC24D58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7200493-1EBD-B244-841D-8D718887878C}"/>
                </a:ext>
              </a:extLst>
            </p:cNvPr>
            <p:cNvSpPr/>
            <p:nvPr/>
          </p:nvSpPr>
          <p:spPr>
            <a:xfrm>
              <a:off x="2695901" y="247014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32237395-F880-6049-A753-23E0EFB7A94A}"/>
                </a:ext>
              </a:extLst>
            </p:cNvPr>
            <p:cNvCxnSpPr/>
            <p:nvPr/>
          </p:nvCxnSpPr>
          <p:spPr>
            <a:xfrm flipV="1">
              <a:off x="2875901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0012EE7C-4A13-024C-BCE7-00695AEFAFAF}"/>
                </a:ext>
              </a:extLst>
            </p:cNvPr>
            <p:cNvCxnSpPr/>
            <p:nvPr/>
          </p:nvCxnSpPr>
          <p:spPr>
            <a:xfrm flipV="1">
              <a:off x="2605861" y="249354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4" name="Ellipse 1143">
              <a:extLst>
                <a:ext uri="{FF2B5EF4-FFF2-40B4-BE49-F238E27FC236}">
                  <a16:creationId xmlns:a16="http://schemas.microsoft.com/office/drawing/2014/main" id="{1FD65EB8-E508-1845-A160-21DD758D91AD}"/>
                </a:ext>
              </a:extLst>
            </p:cNvPr>
            <p:cNvSpPr/>
            <p:nvPr/>
          </p:nvSpPr>
          <p:spPr>
            <a:xfrm>
              <a:off x="2592195" y="248454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5" name="ZoneTexte 1144">
                  <a:extLst>
                    <a:ext uri="{FF2B5EF4-FFF2-40B4-BE49-F238E27FC236}">
                      <a16:creationId xmlns:a16="http://schemas.microsoft.com/office/drawing/2014/main" id="{8A4DDB4E-65C3-0F4F-AA17-CA0631F60672}"/>
                    </a:ext>
                  </a:extLst>
                </p:cNvPr>
                <p:cNvSpPr txBox="1"/>
                <p:nvPr/>
              </p:nvSpPr>
              <p:spPr>
                <a:xfrm>
                  <a:off x="2701527" y="255798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145" name="ZoneTexte 1144">
                  <a:extLst>
                    <a:ext uri="{FF2B5EF4-FFF2-40B4-BE49-F238E27FC236}">
                      <a16:creationId xmlns:a16="http://schemas.microsoft.com/office/drawing/2014/main" id="{8A4DDB4E-65C3-0F4F-AA17-CA0631F60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27" y="2557987"/>
                  <a:ext cx="198516" cy="123111"/>
                </a:xfrm>
                <a:prstGeom prst="rect">
                  <a:avLst/>
                </a:prstGeom>
                <a:blipFill>
                  <a:blip r:embed="rId3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6" name="Connecteur droit avec flèche 1145">
              <a:extLst>
                <a:ext uri="{FF2B5EF4-FFF2-40B4-BE49-F238E27FC236}">
                  <a16:creationId xmlns:a16="http://schemas.microsoft.com/office/drawing/2014/main" id="{524CA1DB-8E74-9C48-A543-CB7094DF2BD7}"/>
                </a:ext>
              </a:extLst>
            </p:cNvPr>
            <p:cNvCxnSpPr/>
            <p:nvPr/>
          </p:nvCxnSpPr>
          <p:spPr>
            <a:xfrm>
              <a:off x="2701801" y="255798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" name="ZoneTexte 1146">
                  <a:extLst>
                    <a:ext uri="{FF2B5EF4-FFF2-40B4-BE49-F238E27FC236}">
                      <a16:creationId xmlns:a16="http://schemas.microsoft.com/office/drawing/2014/main" id="{75A8C809-2664-6242-A90E-7F59149506D2}"/>
                    </a:ext>
                  </a:extLst>
                </p:cNvPr>
                <p:cNvSpPr txBox="1"/>
                <p:nvPr/>
              </p:nvSpPr>
              <p:spPr>
                <a:xfrm>
                  <a:off x="1407635" y="236870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7" name="ZoneTexte 1146">
                  <a:extLst>
                    <a:ext uri="{FF2B5EF4-FFF2-40B4-BE49-F238E27FC236}">
                      <a16:creationId xmlns:a16="http://schemas.microsoft.com/office/drawing/2014/main" id="{75A8C809-2664-6242-A90E-7F5914950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635" y="2368702"/>
                  <a:ext cx="198516" cy="12311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ZoneTexte 1147">
                  <a:extLst>
                    <a:ext uri="{FF2B5EF4-FFF2-40B4-BE49-F238E27FC236}">
                      <a16:creationId xmlns:a16="http://schemas.microsoft.com/office/drawing/2014/main" id="{3A1DC6F8-C16F-D04A-9FD1-D590EA700EFF}"/>
                    </a:ext>
                  </a:extLst>
                </p:cNvPr>
                <p:cNvSpPr txBox="1"/>
                <p:nvPr/>
              </p:nvSpPr>
              <p:spPr>
                <a:xfrm>
                  <a:off x="1786095" y="2367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8" name="ZoneTexte 1147">
                  <a:extLst>
                    <a:ext uri="{FF2B5EF4-FFF2-40B4-BE49-F238E27FC236}">
                      <a16:creationId xmlns:a16="http://schemas.microsoft.com/office/drawing/2014/main" id="{3A1DC6F8-C16F-D04A-9FD1-D590EA700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095" y="2367708"/>
                  <a:ext cx="198516" cy="12311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ZoneTexte 1148">
                  <a:extLst>
                    <a:ext uri="{FF2B5EF4-FFF2-40B4-BE49-F238E27FC236}">
                      <a16:creationId xmlns:a16="http://schemas.microsoft.com/office/drawing/2014/main" id="{1CB9A48A-B8E7-E240-9531-B1388F451DC2}"/>
                    </a:ext>
                  </a:extLst>
                </p:cNvPr>
                <p:cNvSpPr txBox="1"/>
                <p:nvPr/>
              </p:nvSpPr>
              <p:spPr>
                <a:xfrm>
                  <a:off x="2161493" y="236770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9" name="ZoneTexte 1148">
                  <a:extLst>
                    <a:ext uri="{FF2B5EF4-FFF2-40B4-BE49-F238E27FC236}">
                      <a16:creationId xmlns:a16="http://schemas.microsoft.com/office/drawing/2014/main" id="{1CB9A48A-B8E7-E240-9531-B1388F451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493" y="2367708"/>
                  <a:ext cx="198516" cy="12311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0" name="ZoneTexte 1149">
                  <a:extLst>
                    <a:ext uri="{FF2B5EF4-FFF2-40B4-BE49-F238E27FC236}">
                      <a16:creationId xmlns:a16="http://schemas.microsoft.com/office/drawing/2014/main" id="{C0F10E9C-340B-5D45-BA10-6113935B585E}"/>
                    </a:ext>
                  </a:extLst>
                </p:cNvPr>
                <p:cNvSpPr txBox="1"/>
                <p:nvPr/>
              </p:nvSpPr>
              <p:spPr>
                <a:xfrm>
                  <a:off x="2538202" y="237023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0" name="ZoneTexte 1149">
                  <a:extLst>
                    <a:ext uri="{FF2B5EF4-FFF2-40B4-BE49-F238E27FC236}">
                      <a16:creationId xmlns:a16="http://schemas.microsoft.com/office/drawing/2014/main" id="{C0F10E9C-340B-5D45-BA10-6113935B5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02" y="2370232"/>
                  <a:ext cx="198516" cy="12311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2" name="Groupe 1151">
              <a:extLst>
                <a:ext uri="{FF2B5EF4-FFF2-40B4-BE49-F238E27FC236}">
                  <a16:creationId xmlns:a16="http://schemas.microsoft.com/office/drawing/2014/main" id="{BC0D30A4-7488-8B44-9D4B-A35B999073D0}"/>
                </a:ext>
              </a:extLst>
            </p:cNvPr>
            <p:cNvGrpSpPr/>
            <p:nvPr/>
          </p:nvGrpSpPr>
          <p:grpSpPr>
            <a:xfrm>
              <a:off x="678151" y="2469072"/>
              <a:ext cx="111404" cy="36000"/>
              <a:chOff x="678151" y="2473406"/>
              <a:chExt cx="111404" cy="36000"/>
            </a:xfrm>
          </p:grpSpPr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62004FAF-658C-AF48-A6DC-771B5BA60CCB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65" name="Connecteur droit 1164">
                <a:extLst>
                  <a:ext uri="{FF2B5EF4-FFF2-40B4-BE49-F238E27FC236}">
                    <a16:creationId xmlns:a16="http://schemas.microsoft.com/office/drawing/2014/main" id="{2C49C188-6D16-DF4D-901E-2AE762B651EA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2" name="ZoneTexte 1161">
                  <a:extLst>
                    <a:ext uri="{FF2B5EF4-FFF2-40B4-BE49-F238E27FC236}">
                      <a16:creationId xmlns:a16="http://schemas.microsoft.com/office/drawing/2014/main" id="{0AD3FE3C-48C6-A041-BCFA-C539D50AF324}"/>
                    </a:ext>
                  </a:extLst>
                </p:cNvPr>
                <p:cNvSpPr txBox="1"/>
                <p:nvPr/>
              </p:nvSpPr>
              <p:spPr>
                <a:xfrm>
                  <a:off x="2919200" y="238336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2" name="ZoneTexte 1161">
                  <a:extLst>
                    <a:ext uri="{FF2B5EF4-FFF2-40B4-BE49-F238E27FC236}">
                      <a16:creationId xmlns:a16="http://schemas.microsoft.com/office/drawing/2014/main" id="{0AD3FE3C-48C6-A041-BCFA-C539D50AF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00" y="2383361"/>
                  <a:ext cx="198516" cy="123111"/>
                </a:xfrm>
                <a:prstGeom prst="rect">
                  <a:avLst/>
                </a:prstGeom>
                <a:blipFill>
                  <a:blip r:embed="rId4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9" name="Ellipse 1108">
              <a:extLst>
                <a:ext uri="{FF2B5EF4-FFF2-40B4-BE49-F238E27FC236}">
                  <a16:creationId xmlns:a16="http://schemas.microsoft.com/office/drawing/2014/main" id="{D4B9DE8E-7D1E-D44F-B40E-8EEA84897B28}"/>
                </a:ext>
              </a:extLst>
            </p:cNvPr>
            <p:cNvSpPr/>
            <p:nvPr/>
          </p:nvSpPr>
          <p:spPr>
            <a:xfrm>
              <a:off x="1457626" y="248326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 dirty="0"/>
            </a:p>
          </p:txBody>
        </p:sp>
      </p:grpSp>
      <p:cxnSp>
        <p:nvCxnSpPr>
          <p:cNvPr id="1014" name="Connecteur droit avec flèche 1013">
            <a:extLst>
              <a:ext uri="{FF2B5EF4-FFF2-40B4-BE49-F238E27FC236}">
                <a16:creationId xmlns:a16="http://schemas.microsoft.com/office/drawing/2014/main" id="{91829EF6-4C0E-F443-9DA5-BD12A35ED7B4}"/>
              </a:ext>
            </a:extLst>
          </p:cNvPr>
          <p:cNvCxnSpPr/>
          <p:nvPr/>
        </p:nvCxnSpPr>
        <p:spPr>
          <a:xfrm flipH="1">
            <a:off x="4277533" y="1867014"/>
            <a:ext cx="133010" cy="121278"/>
          </a:xfrm>
          <a:prstGeom prst="straightConnector1">
            <a:avLst/>
          </a:prstGeom>
          <a:ln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Ellipse 1020">
            <a:extLst>
              <a:ext uri="{FF2B5EF4-FFF2-40B4-BE49-F238E27FC236}">
                <a16:creationId xmlns:a16="http://schemas.microsoft.com/office/drawing/2014/main" id="{951FA320-3239-0146-9A8C-71DD936288CF}"/>
              </a:ext>
            </a:extLst>
          </p:cNvPr>
          <p:cNvSpPr/>
          <p:nvPr/>
        </p:nvSpPr>
        <p:spPr>
          <a:xfrm>
            <a:off x="3690541" y="105023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22" name="Ellipse 1021">
            <a:extLst>
              <a:ext uri="{FF2B5EF4-FFF2-40B4-BE49-F238E27FC236}">
                <a16:creationId xmlns:a16="http://schemas.microsoft.com/office/drawing/2014/main" id="{8BAF544B-717A-3B4D-9D1E-22DEEE7D1639}"/>
              </a:ext>
            </a:extLst>
          </p:cNvPr>
          <p:cNvSpPr/>
          <p:nvPr/>
        </p:nvSpPr>
        <p:spPr>
          <a:xfrm>
            <a:off x="3610066" y="781355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3" name="Connecteur droit 1022">
            <a:extLst>
              <a:ext uri="{FF2B5EF4-FFF2-40B4-BE49-F238E27FC236}">
                <a16:creationId xmlns:a16="http://schemas.microsoft.com/office/drawing/2014/main" id="{EEAC0586-77A2-EB43-9D72-8055909AC372}"/>
              </a:ext>
            </a:extLst>
          </p:cNvPr>
          <p:cNvCxnSpPr/>
          <p:nvPr/>
        </p:nvCxnSpPr>
        <p:spPr>
          <a:xfrm flipV="1">
            <a:off x="3700426" y="691355"/>
            <a:ext cx="0" cy="360000"/>
          </a:xfrm>
          <a:prstGeom prst="line">
            <a:avLst/>
          </a:prstGeom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9177BB2B-6176-5C4D-B5F7-EE0F3DB78A18}"/>
              </a:ext>
            </a:extLst>
          </p:cNvPr>
          <p:cNvCxnSpPr/>
          <p:nvPr/>
        </p:nvCxnSpPr>
        <p:spPr>
          <a:xfrm flipV="1">
            <a:off x="3700426" y="820361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tailEnd type="triangle" w="sm" len="sm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E5CE2CDF-B728-C247-B6AB-822AAD60F976}"/>
              </a:ext>
            </a:extLst>
          </p:cNvPr>
          <p:cNvGrpSpPr/>
          <p:nvPr/>
        </p:nvGrpSpPr>
        <p:grpSpPr>
          <a:xfrm>
            <a:off x="3657070" y="661984"/>
            <a:ext cx="91036" cy="36000"/>
            <a:chOff x="2356381" y="896779"/>
            <a:chExt cx="91036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8DB797E3-D54F-2047-93B6-BBB0020A18CD}"/>
                </a:ext>
              </a:extLst>
            </p:cNvPr>
            <p:cNvSpPr/>
            <p:nvPr/>
          </p:nvSpPr>
          <p:spPr>
            <a:xfrm>
              <a:off x="235741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91" name="Connecteur droit 1090">
              <a:extLst>
                <a:ext uri="{FF2B5EF4-FFF2-40B4-BE49-F238E27FC236}">
                  <a16:creationId xmlns:a16="http://schemas.microsoft.com/office/drawing/2014/main" id="{9758C436-2440-2046-B4CD-406DDDC480FA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ZoneTexte 1026">
                <a:extLst>
                  <a:ext uri="{FF2B5EF4-FFF2-40B4-BE49-F238E27FC236}">
                    <a16:creationId xmlns:a16="http://schemas.microsoft.com/office/drawing/2014/main" id="{BA8D67EF-5155-A24F-81D5-F37F0960B58B}"/>
                  </a:ext>
                </a:extLst>
              </p:cNvPr>
              <p:cNvSpPr txBox="1"/>
              <p:nvPr/>
            </p:nvSpPr>
            <p:spPr>
              <a:xfrm>
                <a:off x="3734155" y="807732"/>
                <a:ext cx="24526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27" name="ZoneTexte 1026">
                <a:extLst>
                  <a:ext uri="{FF2B5EF4-FFF2-40B4-BE49-F238E27FC236}">
                    <a16:creationId xmlns:a16="http://schemas.microsoft.com/office/drawing/2014/main" id="{BA8D67EF-5155-A24F-81D5-F37F0960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55" y="807732"/>
                <a:ext cx="245269" cy="123111"/>
              </a:xfrm>
              <a:prstGeom prst="rect">
                <a:avLst/>
              </a:prstGeom>
              <a:blipFill>
                <a:blip r:embed="rId4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75B65CB6-013A-6545-8131-27B258EA3C48}"/>
              </a:ext>
            </a:extLst>
          </p:cNvPr>
          <p:cNvCxnSpPr>
            <a:stCxn id="1040" idx="0"/>
            <a:endCxn id="1030" idx="1"/>
          </p:cNvCxnSpPr>
          <p:nvPr/>
        </p:nvCxnSpPr>
        <p:spPr>
          <a:xfrm flipH="1">
            <a:off x="3698156" y="1050235"/>
            <a:ext cx="2696" cy="4909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7AFFF69-A48D-3B4B-BDC5-CC51138F01DD}"/>
              </a:ext>
            </a:extLst>
          </p:cNvPr>
          <p:cNvSpPr/>
          <p:nvPr/>
        </p:nvSpPr>
        <p:spPr>
          <a:xfrm rot="5400000">
            <a:off x="3689156" y="105326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DCAD756-72B7-E945-8C28-51FF29B1D14C}"/>
              </a:ext>
            </a:extLst>
          </p:cNvPr>
          <p:cNvSpPr/>
          <p:nvPr/>
        </p:nvSpPr>
        <p:spPr>
          <a:xfrm rot="5400000">
            <a:off x="3608156" y="1607782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31" name="Connecteur droit 1030">
            <a:extLst>
              <a:ext uri="{FF2B5EF4-FFF2-40B4-BE49-F238E27FC236}">
                <a16:creationId xmlns:a16="http://schemas.microsoft.com/office/drawing/2014/main" id="{49595D74-75B3-434F-8891-4DE98669C49D}"/>
              </a:ext>
            </a:extLst>
          </p:cNvPr>
          <p:cNvCxnSpPr>
            <a:endCxn id="1047" idx="4"/>
          </p:cNvCxnSpPr>
          <p:nvPr/>
        </p:nvCxnSpPr>
        <p:spPr>
          <a:xfrm>
            <a:off x="3697356" y="1721182"/>
            <a:ext cx="3516" cy="4808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ZoneTexte 1031">
                <a:extLst>
                  <a:ext uri="{FF2B5EF4-FFF2-40B4-BE49-F238E27FC236}">
                    <a16:creationId xmlns:a16="http://schemas.microsoft.com/office/drawing/2014/main" id="{E173349D-CF20-7A4B-8AFD-3FECD30D4BD9}"/>
                  </a:ext>
                </a:extLst>
              </p:cNvPr>
              <p:cNvSpPr txBox="1"/>
              <p:nvPr/>
            </p:nvSpPr>
            <p:spPr>
              <a:xfrm rot="5400000">
                <a:off x="3472900" y="158451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ZoneTexte 1031">
                <a:extLst>
                  <a:ext uri="{FF2B5EF4-FFF2-40B4-BE49-F238E27FC236}">
                    <a16:creationId xmlns:a16="http://schemas.microsoft.com/office/drawing/2014/main" id="{E173349D-CF20-7A4B-8AFD-3FECD30D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72900" y="1584510"/>
                <a:ext cx="198516" cy="123111"/>
              </a:xfrm>
              <a:prstGeom prst="rect">
                <a:avLst/>
              </a:prstGeom>
              <a:blipFill>
                <a:blip r:embed="rId4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B5A3A6D6-D18E-EE4A-95A0-536825193910}"/>
              </a:ext>
            </a:extLst>
          </p:cNvPr>
          <p:cNvCxnSpPr/>
          <p:nvPr/>
        </p:nvCxnSpPr>
        <p:spPr>
          <a:xfrm rot="5400000">
            <a:off x="3542353" y="1635721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Ellipse 1033">
            <a:extLst>
              <a:ext uri="{FF2B5EF4-FFF2-40B4-BE49-F238E27FC236}">
                <a16:creationId xmlns:a16="http://schemas.microsoft.com/office/drawing/2014/main" id="{AAF0A901-72D3-2146-A4CC-C7F8BCF39F75}"/>
              </a:ext>
            </a:extLst>
          </p:cNvPr>
          <p:cNvSpPr/>
          <p:nvPr/>
        </p:nvSpPr>
        <p:spPr>
          <a:xfrm rot="5400000">
            <a:off x="3689156" y="2190289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35" name="Connecteur droit 1034">
            <a:extLst>
              <a:ext uri="{FF2B5EF4-FFF2-40B4-BE49-F238E27FC236}">
                <a16:creationId xmlns:a16="http://schemas.microsoft.com/office/drawing/2014/main" id="{A08004D8-6EB1-4448-87D7-FB39C47F9083}"/>
              </a:ext>
            </a:extLst>
          </p:cNvPr>
          <p:cNvCxnSpPr/>
          <p:nvPr/>
        </p:nvCxnSpPr>
        <p:spPr>
          <a:xfrm flipV="1">
            <a:off x="3596694" y="2193132"/>
            <a:ext cx="90000" cy="8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Ellipse 1035">
            <a:extLst>
              <a:ext uri="{FF2B5EF4-FFF2-40B4-BE49-F238E27FC236}">
                <a16:creationId xmlns:a16="http://schemas.microsoft.com/office/drawing/2014/main" id="{C65ABB68-897C-1941-B46A-1A61A801B7F0}"/>
              </a:ext>
            </a:extLst>
          </p:cNvPr>
          <p:cNvSpPr/>
          <p:nvPr/>
        </p:nvSpPr>
        <p:spPr>
          <a:xfrm>
            <a:off x="3686694" y="218413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09B43C5-7059-934A-853B-38FFE32FFCB2}"/>
              </a:ext>
            </a:extLst>
          </p:cNvPr>
          <p:cNvSpPr/>
          <p:nvPr/>
        </p:nvSpPr>
        <p:spPr>
          <a:xfrm>
            <a:off x="3799892" y="1035835"/>
            <a:ext cx="180000" cy="4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38" name="Connecteur droit 1037">
            <a:extLst>
              <a:ext uri="{FF2B5EF4-FFF2-40B4-BE49-F238E27FC236}">
                <a16:creationId xmlns:a16="http://schemas.microsoft.com/office/drawing/2014/main" id="{CDB76C73-651D-0941-9366-94E2B6A431B4}"/>
              </a:ext>
            </a:extLst>
          </p:cNvPr>
          <p:cNvCxnSpPr/>
          <p:nvPr/>
        </p:nvCxnSpPr>
        <p:spPr>
          <a:xfrm flipV="1">
            <a:off x="3979892" y="1059235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droit 1038">
            <a:extLst>
              <a:ext uri="{FF2B5EF4-FFF2-40B4-BE49-F238E27FC236}">
                <a16:creationId xmlns:a16="http://schemas.microsoft.com/office/drawing/2014/main" id="{76D0762D-9F1A-234E-806A-EB9587E3339B}"/>
              </a:ext>
            </a:extLst>
          </p:cNvPr>
          <p:cNvCxnSpPr/>
          <p:nvPr/>
        </p:nvCxnSpPr>
        <p:spPr>
          <a:xfrm flipV="1">
            <a:off x="3709852" y="1059235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Ellipse 1039">
            <a:extLst>
              <a:ext uri="{FF2B5EF4-FFF2-40B4-BE49-F238E27FC236}">
                <a16:creationId xmlns:a16="http://schemas.microsoft.com/office/drawing/2014/main" id="{1435881F-6E4B-234B-9894-86BDAE521F95}"/>
              </a:ext>
            </a:extLst>
          </p:cNvPr>
          <p:cNvSpPr/>
          <p:nvPr/>
        </p:nvSpPr>
        <p:spPr>
          <a:xfrm>
            <a:off x="3691852" y="105023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CB6269-A14D-3C40-84FE-25E962947BDA}"/>
                  </a:ext>
                </a:extLst>
              </p:cNvPr>
              <p:cNvSpPr txBox="1"/>
              <p:nvPr/>
            </p:nvSpPr>
            <p:spPr>
              <a:xfrm>
                <a:off x="3786392" y="112681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9DCB6269-A14D-3C40-84FE-25E96294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92" y="1126815"/>
                <a:ext cx="198516" cy="123111"/>
              </a:xfrm>
              <a:prstGeom prst="rect">
                <a:avLst/>
              </a:prstGeom>
              <a:blipFill>
                <a:blip r:embed="rId4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7C5CACEC-F0E4-8B44-AAC2-5B2AD9AD5042}"/>
              </a:ext>
            </a:extLst>
          </p:cNvPr>
          <p:cNvCxnSpPr/>
          <p:nvPr/>
        </p:nvCxnSpPr>
        <p:spPr>
          <a:xfrm>
            <a:off x="3805792" y="1123677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6F7B805-FD67-1A4C-B752-1FE681B78F88}"/>
              </a:ext>
            </a:extLst>
          </p:cNvPr>
          <p:cNvSpPr/>
          <p:nvPr/>
        </p:nvSpPr>
        <p:spPr>
          <a:xfrm>
            <a:off x="3799912" y="2169617"/>
            <a:ext cx="180000" cy="4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0F26EA9D-5EFA-C34F-82B0-8630D4972946}"/>
              </a:ext>
            </a:extLst>
          </p:cNvPr>
          <p:cNvCxnSpPr/>
          <p:nvPr/>
        </p:nvCxnSpPr>
        <p:spPr>
          <a:xfrm flipV="1">
            <a:off x="3979912" y="2193017"/>
            <a:ext cx="90000" cy="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C4FD8B60-EAC9-2B4D-803C-E260FB08E236}"/>
              </a:ext>
            </a:extLst>
          </p:cNvPr>
          <p:cNvCxnSpPr/>
          <p:nvPr/>
        </p:nvCxnSpPr>
        <p:spPr>
          <a:xfrm flipV="1">
            <a:off x="3709872" y="2193017"/>
            <a:ext cx="90000" cy="8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Ellipse 1045">
            <a:extLst>
              <a:ext uri="{FF2B5EF4-FFF2-40B4-BE49-F238E27FC236}">
                <a16:creationId xmlns:a16="http://schemas.microsoft.com/office/drawing/2014/main" id="{DDD8210C-C000-FE4B-8BC6-F450BB2CDE2C}"/>
              </a:ext>
            </a:extLst>
          </p:cNvPr>
          <p:cNvSpPr/>
          <p:nvPr/>
        </p:nvSpPr>
        <p:spPr>
          <a:xfrm>
            <a:off x="4069912" y="218401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1047" name="Ellipse 1046">
            <a:extLst>
              <a:ext uri="{FF2B5EF4-FFF2-40B4-BE49-F238E27FC236}">
                <a16:creationId xmlns:a16="http://schemas.microsoft.com/office/drawing/2014/main" id="{B37FBFEB-FC8D-0F40-87A3-60BCF02DC703}"/>
              </a:ext>
            </a:extLst>
          </p:cNvPr>
          <p:cNvSpPr/>
          <p:nvPr/>
        </p:nvSpPr>
        <p:spPr>
          <a:xfrm>
            <a:off x="3691872" y="218401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ZoneTexte 1047">
                <a:extLst>
                  <a:ext uri="{FF2B5EF4-FFF2-40B4-BE49-F238E27FC236}">
                    <a16:creationId xmlns:a16="http://schemas.microsoft.com/office/drawing/2014/main" id="{D0F9165C-9C3E-5146-A3D9-89D0B3C4A0BF}"/>
                  </a:ext>
                </a:extLst>
              </p:cNvPr>
              <p:cNvSpPr txBox="1"/>
              <p:nvPr/>
            </p:nvSpPr>
            <p:spPr>
              <a:xfrm>
                <a:off x="3773953" y="225148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48" name="ZoneTexte 1047">
                <a:extLst>
                  <a:ext uri="{FF2B5EF4-FFF2-40B4-BE49-F238E27FC236}">
                    <a16:creationId xmlns:a16="http://schemas.microsoft.com/office/drawing/2014/main" id="{D0F9165C-9C3E-5146-A3D9-89D0B3C4A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2251488"/>
                <a:ext cx="198516" cy="123111"/>
              </a:xfrm>
              <a:prstGeom prst="rect">
                <a:avLst/>
              </a:prstGeom>
              <a:blipFill>
                <a:blip r:embed="rId4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9" name="Connecteur droit avec flèche 1048">
            <a:extLst>
              <a:ext uri="{FF2B5EF4-FFF2-40B4-BE49-F238E27FC236}">
                <a16:creationId xmlns:a16="http://schemas.microsoft.com/office/drawing/2014/main" id="{A9A94CAE-A719-614E-BE99-D727CA8417C6}"/>
              </a:ext>
            </a:extLst>
          </p:cNvPr>
          <p:cNvCxnSpPr/>
          <p:nvPr/>
        </p:nvCxnSpPr>
        <p:spPr>
          <a:xfrm>
            <a:off x="3805812" y="2257459"/>
            <a:ext cx="180000" cy="27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5EABE73-A03E-044B-8755-9059DC8DAB1E}"/>
              </a:ext>
            </a:extLst>
          </p:cNvPr>
          <p:cNvSpPr/>
          <p:nvPr/>
        </p:nvSpPr>
        <p:spPr>
          <a:xfrm>
            <a:off x="4034086" y="2371013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0A618551-93BA-474C-BFC6-79DB4B5FEB69}"/>
              </a:ext>
            </a:extLst>
          </p:cNvPr>
          <p:cNvCxnSpPr/>
          <p:nvPr/>
        </p:nvCxnSpPr>
        <p:spPr>
          <a:xfrm>
            <a:off x="4032864" y="2362229"/>
            <a:ext cx="90000" cy="85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>
            <a:extLst>
              <a:ext uri="{FF2B5EF4-FFF2-40B4-BE49-F238E27FC236}">
                <a16:creationId xmlns:a16="http://schemas.microsoft.com/office/drawing/2014/main" id="{00327818-4CC7-FC40-ABDF-0E0419B03E22}"/>
              </a:ext>
            </a:extLst>
          </p:cNvPr>
          <p:cNvCxnSpPr/>
          <p:nvPr/>
        </p:nvCxnSpPr>
        <p:spPr>
          <a:xfrm>
            <a:off x="4032864" y="2394699"/>
            <a:ext cx="90000" cy="85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38E6C807-0780-8B48-BC34-775C3F9F87F2}"/>
              </a:ext>
            </a:extLst>
          </p:cNvPr>
          <p:cNvCxnSpPr/>
          <p:nvPr/>
        </p:nvCxnSpPr>
        <p:spPr>
          <a:xfrm>
            <a:off x="4071365" y="1050235"/>
            <a:ext cx="7533" cy="11491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ZoneTexte 1068">
                <a:extLst>
                  <a:ext uri="{FF2B5EF4-FFF2-40B4-BE49-F238E27FC236}">
                    <a16:creationId xmlns:a16="http://schemas.microsoft.com/office/drawing/2014/main" id="{DF15D91E-B902-804B-A39F-984B08BA8D87}"/>
                  </a:ext>
                </a:extLst>
              </p:cNvPr>
              <p:cNvSpPr txBox="1"/>
              <p:nvPr/>
            </p:nvSpPr>
            <p:spPr>
              <a:xfrm>
                <a:off x="3681525" y="2081104"/>
                <a:ext cx="1198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9" name="ZoneTexte 1068">
                <a:extLst>
                  <a:ext uri="{FF2B5EF4-FFF2-40B4-BE49-F238E27FC236}">
                    <a16:creationId xmlns:a16="http://schemas.microsoft.com/office/drawing/2014/main" id="{DF15D91E-B902-804B-A39F-984B08BA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25" y="2081104"/>
                <a:ext cx="119808" cy="123111"/>
              </a:xfrm>
              <a:prstGeom prst="rect">
                <a:avLst/>
              </a:prstGeom>
              <a:blipFill>
                <a:blip r:embed="rId45"/>
                <a:stretch>
                  <a:fillRect l="-9091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ZoneTexte 1070">
                <a:extLst>
                  <a:ext uri="{FF2B5EF4-FFF2-40B4-BE49-F238E27FC236}">
                    <a16:creationId xmlns:a16="http://schemas.microsoft.com/office/drawing/2014/main" id="{79C18756-E8C7-294C-AA0E-07044FAD4D77}"/>
                  </a:ext>
                </a:extLst>
              </p:cNvPr>
              <p:cNvSpPr txBox="1"/>
              <p:nvPr/>
            </p:nvSpPr>
            <p:spPr>
              <a:xfrm>
                <a:off x="3942822" y="207701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1" name="ZoneTexte 1070">
                <a:extLst>
                  <a:ext uri="{FF2B5EF4-FFF2-40B4-BE49-F238E27FC236}">
                    <a16:creationId xmlns:a16="http://schemas.microsoft.com/office/drawing/2014/main" id="{79C18756-E8C7-294C-AA0E-07044FAD4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2" y="2077010"/>
                <a:ext cx="198516" cy="123111"/>
              </a:xfrm>
              <a:prstGeom prst="rect">
                <a:avLst/>
              </a:prstGeom>
              <a:blipFill>
                <a:blip r:embed="rId4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2" name="Ellipse 1071">
            <a:extLst>
              <a:ext uri="{FF2B5EF4-FFF2-40B4-BE49-F238E27FC236}">
                <a16:creationId xmlns:a16="http://schemas.microsoft.com/office/drawing/2014/main" id="{DC72D843-7727-9342-B1DF-75E47FCF87E3}"/>
              </a:ext>
            </a:extLst>
          </p:cNvPr>
          <p:cNvSpPr/>
          <p:nvPr/>
        </p:nvSpPr>
        <p:spPr>
          <a:xfrm>
            <a:off x="3227878" y="1930749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3" name="Connecteur droit 1072">
            <a:extLst>
              <a:ext uri="{FF2B5EF4-FFF2-40B4-BE49-F238E27FC236}">
                <a16:creationId xmlns:a16="http://schemas.microsoft.com/office/drawing/2014/main" id="{5C71B337-D459-584C-8960-EA1C2636D610}"/>
              </a:ext>
            </a:extLst>
          </p:cNvPr>
          <p:cNvCxnSpPr/>
          <p:nvPr/>
        </p:nvCxnSpPr>
        <p:spPr>
          <a:xfrm flipV="1">
            <a:off x="3316816" y="1828676"/>
            <a:ext cx="0" cy="360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318A2F11-9A5A-CB43-A9A5-D3C8E7934E3F}"/>
              </a:ext>
            </a:extLst>
          </p:cNvPr>
          <p:cNvGrpSpPr/>
          <p:nvPr/>
        </p:nvGrpSpPr>
        <p:grpSpPr>
          <a:xfrm>
            <a:off x="3267264" y="1811378"/>
            <a:ext cx="95314" cy="36000"/>
            <a:chOff x="2351067" y="896779"/>
            <a:chExt cx="95314" cy="3600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C1EEE4A-FC10-EA4F-8C41-E2270BB83C71}"/>
                </a:ext>
              </a:extLst>
            </p:cNvPr>
            <p:cNvSpPr/>
            <p:nvPr/>
          </p:nvSpPr>
          <p:spPr>
            <a:xfrm>
              <a:off x="2351067" y="896779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7584F1F6-2DC2-424D-A7A0-E6DF98587F93}"/>
                </a:ext>
              </a:extLst>
            </p:cNvPr>
            <p:cNvCxnSpPr/>
            <p:nvPr/>
          </p:nvCxnSpPr>
          <p:spPr>
            <a:xfrm>
              <a:off x="2356381" y="898132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ZoneTexte 1075">
                <a:extLst>
                  <a:ext uri="{FF2B5EF4-FFF2-40B4-BE49-F238E27FC236}">
                    <a16:creationId xmlns:a16="http://schemas.microsoft.com/office/drawing/2014/main" id="{4F1E89E2-F599-524E-8A4F-46E0DDC72FA0}"/>
                  </a:ext>
                </a:extLst>
              </p:cNvPr>
              <p:cNvSpPr txBox="1"/>
              <p:nvPr/>
            </p:nvSpPr>
            <p:spPr>
              <a:xfrm>
                <a:off x="3416040" y="1944908"/>
                <a:ext cx="14284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76" name="ZoneTexte 1075">
                <a:extLst>
                  <a:ext uri="{FF2B5EF4-FFF2-40B4-BE49-F238E27FC236}">
                    <a16:creationId xmlns:a16="http://schemas.microsoft.com/office/drawing/2014/main" id="{4F1E89E2-F599-524E-8A4F-46E0DDC7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40" y="1944908"/>
                <a:ext cx="142844" cy="123111"/>
              </a:xfrm>
              <a:prstGeom prst="rect">
                <a:avLst/>
              </a:prstGeom>
              <a:blipFill>
                <a:blip r:embed="rId47"/>
                <a:stretch>
                  <a:fillRect l="-15385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ZoneTexte 1076">
                <a:extLst>
                  <a:ext uri="{FF2B5EF4-FFF2-40B4-BE49-F238E27FC236}">
                    <a16:creationId xmlns:a16="http://schemas.microsoft.com/office/drawing/2014/main" id="{0FE0B176-F59C-6E44-AF72-131DC4A0BBAE}"/>
                  </a:ext>
                </a:extLst>
              </p:cNvPr>
              <p:cNvSpPr txBox="1"/>
              <p:nvPr/>
            </p:nvSpPr>
            <p:spPr>
              <a:xfrm>
                <a:off x="3255348" y="209063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7" name="ZoneTexte 1076">
                <a:extLst>
                  <a:ext uri="{FF2B5EF4-FFF2-40B4-BE49-F238E27FC236}">
                    <a16:creationId xmlns:a16="http://schemas.microsoft.com/office/drawing/2014/main" id="{0FE0B176-F59C-6E44-AF72-131DC4A0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48" y="2090630"/>
                <a:ext cx="198516" cy="123111"/>
              </a:xfrm>
              <a:prstGeom prst="rect">
                <a:avLst/>
              </a:prstGeom>
              <a:blipFill>
                <a:blip r:embed="rId4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Connecteur droit avec flèche 531">
            <a:extLst>
              <a:ext uri="{FF2B5EF4-FFF2-40B4-BE49-F238E27FC236}">
                <a16:creationId xmlns:a16="http://schemas.microsoft.com/office/drawing/2014/main" id="{C108A07A-61ED-2348-8BF2-973C90C72F97}"/>
              </a:ext>
            </a:extLst>
          </p:cNvPr>
          <p:cNvCxnSpPr/>
          <p:nvPr/>
        </p:nvCxnSpPr>
        <p:spPr>
          <a:xfrm flipV="1">
            <a:off x="3700066" y="790464"/>
            <a:ext cx="0" cy="180040"/>
          </a:xfrm>
          <a:prstGeom prst="straightConnector1">
            <a:avLst/>
          </a:prstGeom>
          <a:ln>
            <a:solidFill>
              <a:schemeClr val="accent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necteur droit avec flèche 532">
            <a:extLst>
              <a:ext uri="{FF2B5EF4-FFF2-40B4-BE49-F238E27FC236}">
                <a16:creationId xmlns:a16="http://schemas.microsoft.com/office/drawing/2014/main" id="{E9EE56BC-3673-D94A-BA93-BCE130C1437B}"/>
              </a:ext>
            </a:extLst>
          </p:cNvPr>
          <p:cNvCxnSpPr/>
          <p:nvPr/>
        </p:nvCxnSpPr>
        <p:spPr>
          <a:xfrm flipV="1">
            <a:off x="3318349" y="1926465"/>
            <a:ext cx="0" cy="18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5409E8-8F23-EA47-907E-E0176BE45ADB}"/>
                  </a:ext>
                </a:extLst>
              </p:cNvPr>
              <p:cNvSpPr/>
              <p:nvPr/>
            </p:nvSpPr>
            <p:spPr>
              <a:xfrm>
                <a:off x="1086930" y="3616070"/>
                <a:ext cx="2701174" cy="1852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GB" sz="10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aln/>
                                  </m:rP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5409E8-8F23-EA47-907E-E0176BE45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30" y="3616070"/>
                <a:ext cx="2701174" cy="1852558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87F274-5B1D-DD47-A6A5-758D475934EC}"/>
                  </a:ext>
                </a:extLst>
              </p:cNvPr>
              <p:cNvSpPr/>
              <p:nvPr/>
            </p:nvSpPr>
            <p:spPr>
              <a:xfrm>
                <a:off x="1400423" y="3349035"/>
                <a:ext cx="231364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0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fr-F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fr-F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487F274-5B1D-DD47-A6A5-758D4759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23" y="3349035"/>
                <a:ext cx="2313644" cy="24622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41E3FD-7F72-1542-BB97-E4C4106AEF5B}"/>
                  </a:ext>
                </a:extLst>
              </p:cNvPr>
              <p:cNvSpPr/>
              <p:nvPr/>
            </p:nvSpPr>
            <p:spPr>
              <a:xfrm>
                <a:off x="747157" y="3595256"/>
                <a:ext cx="33977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41E3FD-7F72-1542-BB97-E4C4106AE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7" y="3595256"/>
                <a:ext cx="339773" cy="24622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5572541-DF57-9D46-9E70-219E406539ED}"/>
                  </a:ext>
                </a:extLst>
              </p:cNvPr>
              <p:cNvSpPr/>
              <p:nvPr/>
            </p:nvSpPr>
            <p:spPr>
              <a:xfrm>
                <a:off x="750107" y="3749228"/>
                <a:ext cx="3368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5572541-DF57-9D46-9E70-219E40653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07" y="3749228"/>
                <a:ext cx="336823" cy="24622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604270E6-B63F-7D4A-A188-F5904AC8B3FC}"/>
                  </a:ext>
                </a:extLst>
              </p:cNvPr>
              <p:cNvSpPr/>
              <p:nvPr/>
            </p:nvSpPr>
            <p:spPr>
              <a:xfrm>
                <a:off x="747158" y="3903200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604270E6-B63F-7D4A-A188-F5904AC8B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8" y="3903200"/>
                <a:ext cx="339772" cy="246221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90E386B-2345-3D4D-BAE1-EC3893C51C26}"/>
                  </a:ext>
                </a:extLst>
              </p:cNvPr>
              <p:cNvSpPr/>
              <p:nvPr/>
            </p:nvSpPr>
            <p:spPr>
              <a:xfrm>
                <a:off x="747158" y="4047779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90E386B-2345-3D4D-BAE1-EC3893C51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8" y="4047779"/>
                <a:ext cx="339772" cy="24622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EB73373-88C1-3C43-A660-4D6CC7C5E380}"/>
                  </a:ext>
                </a:extLst>
              </p:cNvPr>
              <p:cNvSpPr/>
              <p:nvPr/>
            </p:nvSpPr>
            <p:spPr>
              <a:xfrm>
                <a:off x="747158" y="4181895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EB73373-88C1-3C43-A660-4D6CC7C5E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8" y="4181895"/>
                <a:ext cx="339772" cy="24622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6A71204-D551-8040-92AC-936247575EEC}"/>
                  </a:ext>
                </a:extLst>
              </p:cNvPr>
              <p:cNvSpPr/>
              <p:nvPr/>
            </p:nvSpPr>
            <p:spPr>
              <a:xfrm>
                <a:off x="747158" y="4310029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6A71204-D551-8040-92AC-936247575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8" y="4310029"/>
                <a:ext cx="339772" cy="24622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DFF41BF-93AB-7248-9FCA-D5758A99A1B8}"/>
                  </a:ext>
                </a:extLst>
              </p:cNvPr>
              <p:cNvSpPr/>
              <p:nvPr/>
            </p:nvSpPr>
            <p:spPr>
              <a:xfrm>
                <a:off x="747157" y="4439079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DFF41BF-93AB-7248-9FCA-D5758A99A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7" y="4439079"/>
                <a:ext cx="339772" cy="24622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15D4C97-9134-C74F-8675-F9A0B952C111}"/>
                  </a:ext>
                </a:extLst>
              </p:cNvPr>
              <p:cNvSpPr/>
              <p:nvPr/>
            </p:nvSpPr>
            <p:spPr>
              <a:xfrm>
                <a:off x="747156" y="4570294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15D4C97-9134-C74F-8675-F9A0B952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6" y="4570294"/>
                <a:ext cx="339772" cy="24622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A68E279-110E-564F-B009-E55285154082}"/>
                  </a:ext>
                </a:extLst>
              </p:cNvPr>
              <p:cNvSpPr/>
              <p:nvPr/>
            </p:nvSpPr>
            <p:spPr>
              <a:xfrm>
                <a:off x="750106" y="4724266"/>
                <a:ext cx="339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A68E279-110E-564F-B009-E55285154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06" y="4724266"/>
                <a:ext cx="339772" cy="24622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FFC8EB8-157A-4B4B-96C0-F3A30D1D14F7}"/>
                  </a:ext>
                </a:extLst>
              </p:cNvPr>
              <p:cNvSpPr/>
              <p:nvPr/>
            </p:nvSpPr>
            <p:spPr>
              <a:xfrm>
                <a:off x="747157" y="4878238"/>
                <a:ext cx="33656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FFC8EB8-157A-4B4B-96C0-F3A30D1D1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7" y="4878238"/>
                <a:ext cx="336567" cy="24622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5476ECB-4A37-BB46-B522-7BCCE1C194F4}"/>
                  </a:ext>
                </a:extLst>
              </p:cNvPr>
              <p:cNvSpPr/>
              <p:nvPr/>
            </p:nvSpPr>
            <p:spPr>
              <a:xfrm>
                <a:off x="747157" y="5022817"/>
                <a:ext cx="3913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5476ECB-4A37-BB46-B522-7BCCE1C19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7" y="5022817"/>
                <a:ext cx="391326" cy="24622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67E66A9-22C3-5E44-AB1C-2D1DF7A5F423}"/>
                  </a:ext>
                </a:extLst>
              </p:cNvPr>
              <p:cNvSpPr/>
              <p:nvPr/>
            </p:nvSpPr>
            <p:spPr>
              <a:xfrm>
                <a:off x="747157" y="5156933"/>
                <a:ext cx="3913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67E66A9-22C3-5E44-AB1C-2D1DF7A5F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7" y="5156933"/>
                <a:ext cx="391326" cy="246221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23B8F7-A7E1-9C41-8FFF-FEC30B4F7220}"/>
                  </a:ext>
                </a:extLst>
              </p:cNvPr>
              <p:cNvSpPr/>
              <p:nvPr/>
            </p:nvSpPr>
            <p:spPr>
              <a:xfrm>
                <a:off x="3677517" y="3607374"/>
                <a:ext cx="997261" cy="1919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GB" sz="10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000" b="0" i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23B8F7-A7E1-9C41-8FFF-FEC30B4F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17" y="3607374"/>
                <a:ext cx="997261" cy="191975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28F43C-2317-BB4D-A309-818C6FAAE9F6}"/>
                  </a:ext>
                </a:extLst>
              </p:cNvPr>
              <p:cNvSpPr/>
              <p:nvPr/>
            </p:nvSpPr>
            <p:spPr>
              <a:xfrm>
                <a:off x="4591327" y="3627734"/>
                <a:ext cx="753604" cy="1905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GB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0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1000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𝑖𝑠𝑝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28F43C-2317-BB4D-A309-818C6FAAE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27" y="3627734"/>
                <a:ext cx="753604" cy="190552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760FFF-BDB4-6443-AA63-D3D77A6A7B2B}"/>
                  </a:ext>
                </a:extLst>
              </p:cNvPr>
              <p:cNvSpPr/>
              <p:nvPr/>
            </p:nvSpPr>
            <p:spPr>
              <a:xfrm>
                <a:off x="872576" y="5543099"/>
                <a:ext cx="301393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0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GB" sz="10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000" b="0" i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0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10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0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0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760FFF-BDB4-6443-AA63-D3D77A6A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6" y="5543099"/>
                <a:ext cx="3013936" cy="24622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95C3F7-2BBA-3348-AEEC-2959DD212CC2}"/>
                  </a:ext>
                </a:extLst>
              </p:cNvPr>
              <p:cNvSpPr/>
              <p:nvPr/>
            </p:nvSpPr>
            <p:spPr>
              <a:xfrm>
                <a:off x="1140339" y="5767997"/>
                <a:ext cx="2863171" cy="25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000" b="1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GB" sz="10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0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0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10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00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 b="0" i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GB" sz="1000" b="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00" b="0" i="0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10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00" b="0" i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 b="0" i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GB" sz="10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1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000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GB" sz="10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b="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b="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10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 b="0" i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GB" sz="1000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95C3F7-2BBA-3348-AEEC-2959DD212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39" y="5767997"/>
                <a:ext cx="2863171" cy="250581"/>
              </a:xfrm>
              <a:prstGeom prst="rect">
                <a:avLst/>
              </a:prstGeom>
              <a:blipFill>
                <a:blip r:embed="rId6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18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7648</TotalTime>
  <Words>223</Words>
  <Application>Microsoft Macintosh PowerPoint</Application>
  <PresentationFormat>Personnalisé</PresentationFormat>
  <Paragraphs>128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Ghiaus</dc:creator>
  <cp:lastModifiedBy>Christian Ghiaus</cp:lastModifiedBy>
  <cp:revision>292</cp:revision>
  <dcterms:created xsi:type="dcterms:W3CDTF">2017-04-13T07:04:07Z</dcterms:created>
  <dcterms:modified xsi:type="dcterms:W3CDTF">2021-10-02T13:10:55Z</dcterms:modified>
</cp:coreProperties>
</file>