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0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Constanza</a:t>
            </a:r>
            <a:r>
              <a:rPr/>
              <a:t> </a:t>
            </a:r>
            <a:r>
              <a:rPr/>
              <a:t>Prado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pPr lvl="0" marL="0" indent="0">
              <a:buNone/>
            </a:pPr>
            <a:r>
              <a:rPr/>
              <a:t>3/25/2020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Ejemplo_PowerPo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914400"/>
            <a:ext cx="6273800" cy="501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Constanza Prado</dc:creator>
  <cp:keywords/>
  <dcterms:created xsi:type="dcterms:W3CDTF">2020-03-25T04:09:32Z</dcterms:created>
  <dcterms:modified xsi:type="dcterms:W3CDTF">2020-03-25T04:09:32Z</dcterms:modified>
</cp:coreProperties>
</file>