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A7B09-C30A-0742-AA5A-CDFB315D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0046A-754B-2544-901B-94CF2F3A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31342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 Prado Stuardo</dc:creator>
  <cp:lastModifiedBy>Maria  Prado Stuardo</cp:lastModifiedBy>
  <cp:revision>1</cp:revision>
  <dcterms:created xsi:type="dcterms:W3CDTF">2020-03-25T04:07:50Z</dcterms:created>
  <dcterms:modified xsi:type="dcterms:W3CDTF">2020-03-25T04:08:57Z</dcterms:modified>
</cp:coreProperties>
</file>