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D62D-3554-4B78-B81C-41A16F982C3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1B2C-33BC-42FB-BD5F-BC204EFD4D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53000" y="457200"/>
            <a:ext cx="9906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Torneo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0400" y="457200"/>
            <a:ext cx="9906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Cancha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76600" y="457200"/>
            <a:ext cx="9906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Equipos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23" idx="0"/>
          </p:cNvCxnSpPr>
          <p:nvPr/>
        </p:nvCxnSpPr>
        <p:spPr>
          <a:xfrm>
            <a:off x="5448300" y="8382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37" idx="0"/>
          </p:cNvCxnSpPr>
          <p:nvPr/>
        </p:nvCxnSpPr>
        <p:spPr>
          <a:xfrm>
            <a:off x="5448300" y="838200"/>
            <a:ext cx="2667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6" idx="0"/>
          </p:cNvCxnSpPr>
          <p:nvPr/>
        </p:nvCxnSpPr>
        <p:spPr>
          <a:xfrm>
            <a:off x="7505700" y="838200"/>
            <a:ext cx="4953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37" idx="0"/>
          </p:cNvCxnSpPr>
          <p:nvPr/>
        </p:nvCxnSpPr>
        <p:spPr>
          <a:xfrm>
            <a:off x="3771900" y="838200"/>
            <a:ext cx="19431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324600" y="1295400"/>
            <a:ext cx="990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Rondas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315200" y="1905000"/>
            <a:ext cx="1371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Calendario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2"/>
            <a:endCxn id="26" idx="0"/>
          </p:cNvCxnSpPr>
          <p:nvPr/>
        </p:nvCxnSpPr>
        <p:spPr>
          <a:xfrm>
            <a:off x="6819900" y="1676400"/>
            <a:ext cx="1181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29200" y="19050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Tabla</a:t>
            </a:r>
            <a:r>
              <a:rPr lang="en-US" dirty="0" smtClean="0"/>
              <a:t>_</a:t>
            </a:r>
          </a:p>
          <a:p>
            <a:pPr algn="ctr"/>
            <a:r>
              <a:rPr lang="en-US" dirty="0" err="1" smtClean="0"/>
              <a:t>Puntaciones</a:t>
            </a:r>
            <a:endParaRPr lang="en-US" dirty="0" smtClean="0"/>
          </a:p>
        </p:txBody>
      </p:sp>
      <p:sp>
        <p:nvSpPr>
          <p:cNvPr id="45" name="Rounded Rectangle 44"/>
          <p:cNvSpPr/>
          <p:nvPr/>
        </p:nvSpPr>
        <p:spPr>
          <a:xfrm>
            <a:off x="4953000" y="3200400"/>
            <a:ext cx="990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Partidos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6" idx="2"/>
            <a:endCxn id="45" idx="0"/>
          </p:cNvCxnSpPr>
          <p:nvPr/>
        </p:nvCxnSpPr>
        <p:spPr>
          <a:xfrm flipH="1">
            <a:off x="5448300" y="2286000"/>
            <a:ext cx="25527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45" idx="0"/>
          </p:cNvCxnSpPr>
          <p:nvPr/>
        </p:nvCxnSpPr>
        <p:spPr>
          <a:xfrm>
            <a:off x="3771900" y="838200"/>
            <a:ext cx="1676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124200" y="2133600"/>
            <a:ext cx="12954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Jugadores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6" idx="2"/>
            <a:endCxn id="55" idx="0"/>
          </p:cNvCxnSpPr>
          <p:nvPr/>
        </p:nvCxnSpPr>
        <p:spPr>
          <a:xfrm>
            <a:off x="3771900" y="8382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267200" y="4038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Planillas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3276600" y="4800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Goles</a:t>
            </a:r>
            <a:endParaRPr lang="en-US" dirty="0" smtClean="0"/>
          </a:p>
        </p:txBody>
      </p:sp>
      <p:cxnSp>
        <p:nvCxnSpPr>
          <p:cNvPr id="62" name="Straight Arrow Connector 61"/>
          <p:cNvCxnSpPr>
            <a:stCxn id="55" idx="2"/>
            <a:endCxn id="59" idx="0"/>
          </p:cNvCxnSpPr>
          <p:nvPr/>
        </p:nvCxnSpPr>
        <p:spPr>
          <a:xfrm>
            <a:off x="3771900" y="2514600"/>
            <a:ext cx="990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5" idx="2"/>
            <a:endCxn id="59" idx="0"/>
          </p:cNvCxnSpPr>
          <p:nvPr/>
        </p:nvCxnSpPr>
        <p:spPr>
          <a:xfrm flipH="1">
            <a:off x="4762500" y="3581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2"/>
            <a:endCxn id="61" idx="0"/>
          </p:cNvCxnSpPr>
          <p:nvPr/>
        </p:nvCxnSpPr>
        <p:spPr>
          <a:xfrm>
            <a:off x="3771900" y="25146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2"/>
            <a:endCxn id="61" idx="0"/>
          </p:cNvCxnSpPr>
          <p:nvPr/>
        </p:nvCxnSpPr>
        <p:spPr>
          <a:xfrm flipH="1">
            <a:off x="3771900" y="44196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Consu</dc:creator>
  <cp:lastModifiedBy>Consu</cp:lastModifiedBy>
  <cp:revision>20</cp:revision>
  <dcterms:created xsi:type="dcterms:W3CDTF">2012-08-20T20:40:24Z</dcterms:created>
  <dcterms:modified xsi:type="dcterms:W3CDTF">2012-08-20T23:56:10Z</dcterms:modified>
</cp:coreProperties>
</file>