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9BD16DA-F765-4A2C-8302-3190CABDC590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4BB327-9662-414C-BC8D-EF13267FB6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42860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pt-BR" sz="8000" dirty="0" err="1" smtClean="0">
                <a:solidFill>
                  <a:srgbClr val="FF0000"/>
                </a:solidFill>
              </a:rPr>
              <a:t>Consultafast</a:t>
            </a:r>
            <a:endParaRPr lang="pt-BR" sz="80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71736" y="5357826"/>
            <a:ext cx="6172200" cy="1371600"/>
          </a:xfrm>
        </p:spPr>
        <p:txBody>
          <a:bodyPr/>
          <a:lstStyle/>
          <a:p>
            <a:r>
              <a:rPr lang="pt-BR" dirty="0" smtClean="0"/>
              <a:t>Alunos: Lucas Calazans e João Pedro</a:t>
            </a:r>
          </a:p>
          <a:p>
            <a:r>
              <a:rPr lang="pt-BR" dirty="0" smtClean="0"/>
              <a:t>Turma: IV3</a:t>
            </a:r>
            <a:endParaRPr lang="pt-BR" dirty="0"/>
          </a:p>
        </p:txBody>
      </p:sp>
      <p:pic>
        <p:nvPicPr>
          <p:cNvPr id="4" name="Imagem 3" descr="cruzinh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1643050"/>
            <a:ext cx="3571900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 descr="fi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571480"/>
            <a:ext cx="7479869" cy="5609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rgbClr val="C00000"/>
                </a:solidFill>
              </a:rPr>
              <a:t>Introdução e Motivação</a:t>
            </a:r>
            <a:endParaRPr lang="pt-BR" sz="4800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Para tentar amenizar um pouco desse problema, que é a crescente demora e dificuldade de conseguir atendimento no SUS, pensamos em aplicativo que pode tornar muito mais fácil a qualquer um que o tenha de ser atendido.</a:t>
            </a:r>
          </a:p>
          <a:p>
            <a:r>
              <a:rPr lang="pt-BR" dirty="0" smtClean="0"/>
              <a:t>A pessoa que obtiver esse aplicativo em mãos poderá marcar sua consulta ou exame em algum horário de sua preferência ( desde que esse horário esteja disponível para o médico em questão. Isso fará com que o cliente não fique esperando em filas para marcar sua consulta </a:t>
            </a:r>
          </a:p>
          <a:p>
            <a:pPr>
              <a:buNone/>
            </a:pPr>
            <a:endParaRPr lang="pt-BR" dirty="0" smtClean="0"/>
          </a:p>
          <a:p>
            <a:pPr>
              <a:buFont typeface="Wingdings" pitchFamily="2" charset="2"/>
              <a:buChar char="q"/>
            </a:pPr>
            <a:endParaRPr lang="pt-BR" dirty="0" smtClean="0"/>
          </a:p>
          <a:p>
            <a:pPr>
              <a:buFont typeface="Wingdings" pitchFamily="2" charset="2"/>
              <a:buChar char="q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rgbClr val="C00000"/>
                </a:solidFill>
              </a:rPr>
              <a:t>Objetivos</a:t>
            </a:r>
            <a:endParaRPr lang="pt-BR" sz="4800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Amenizar o problema da espera em filas para marcar consultas</a:t>
            </a:r>
          </a:p>
          <a:p>
            <a:endParaRPr lang="pt-BR" dirty="0" smtClean="0"/>
          </a:p>
          <a:p>
            <a:r>
              <a:rPr lang="pt-BR" dirty="0" smtClean="0"/>
              <a:t>Tornar o processo de marcação de consultas mais prático, simples e fácil, tanto para o médico quando para 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rgbClr val="C00000"/>
                </a:solidFill>
              </a:rPr>
              <a:t>Dados exigidos</a:t>
            </a:r>
            <a:endParaRPr lang="pt-BR" sz="4800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467600" cy="4873752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Poderá ser feito o cadastro e posteriormente o </a:t>
            </a:r>
            <a:r>
              <a:rPr lang="pt-BR" dirty="0" err="1" smtClean="0"/>
              <a:t>login</a:t>
            </a:r>
            <a:r>
              <a:rPr lang="pt-BR" dirty="0" smtClean="0"/>
              <a:t> como médico ou como paciente no aplicativo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Para se cadastrar como Paciente deseja-se saber os dados: nome, </a:t>
            </a:r>
            <a:r>
              <a:rPr lang="pt-BR" dirty="0" err="1" smtClean="0"/>
              <a:t>login</a:t>
            </a:r>
            <a:r>
              <a:rPr lang="pt-BR" dirty="0" smtClean="0"/>
              <a:t>, senha, contato, data de nascimento e endereço</a:t>
            </a:r>
          </a:p>
          <a:p>
            <a:endParaRPr lang="pt-BR" dirty="0" smtClean="0"/>
          </a:p>
          <a:p>
            <a:r>
              <a:rPr lang="pt-BR" dirty="0" smtClean="0"/>
              <a:t>Para se Cadastrar como médico deseja-se saber os dados: endereço, contato, data de nascimento, especialidade, número de registro e clinica o qual atua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rgbClr val="C00000"/>
                </a:solidFill>
              </a:rPr>
              <a:t>Como vai funcionar</a:t>
            </a:r>
            <a:endParaRPr lang="pt-BR" sz="4800" dirty="0">
              <a:solidFill>
                <a:srgbClr val="C00000"/>
              </a:solidFill>
            </a:endParaRPr>
          </a:p>
        </p:txBody>
      </p:sp>
      <p:pic>
        <p:nvPicPr>
          <p:cNvPr id="4" name="Espaço Reservado para Conteúdo 3" descr="mocku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4712" y="1600200"/>
            <a:ext cx="7152576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rgbClr val="C00000"/>
                </a:solidFill>
              </a:rPr>
              <a:t>Modelo conceitual</a:t>
            </a:r>
            <a:endParaRPr lang="pt-BR" sz="4800" dirty="0">
              <a:solidFill>
                <a:srgbClr val="C00000"/>
              </a:solidFill>
            </a:endParaRPr>
          </a:p>
        </p:txBody>
      </p:sp>
      <p:pic>
        <p:nvPicPr>
          <p:cNvPr id="4" name="Espaço Reservado para Conteúdo 3" descr="Modelo conceitual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428736"/>
            <a:ext cx="7618322" cy="52119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72" y="-1429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>
                <a:solidFill>
                  <a:srgbClr val="C00000"/>
                </a:solidFill>
              </a:rPr>
              <a:t>Consultas feitas</a:t>
            </a:r>
            <a:endParaRPr lang="pt-BR" sz="4800" dirty="0">
              <a:solidFill>
                <a:srgbClr val="C00000"/>
              </a:solidFill>
            </a:endParaRPr>
          </a:p>
        </p:txBody>
      </p:sp>
      <p:pic>
        <p:nvPicPr>
          <p:cNvPr id="4" name="Espaço Reservado para Conteúdo 3" descr="trab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071546"/>
            <a:ext cx="7673533" cy="56560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C00000"/>
                </a:solidFill>
              </a:rPr>
              <a:t>Consulta com </a:t>
            </a:r>
            <a:r>
              <a:rPr lang="pt-BR" sz="4800" dirty="0" err="1" smtClean="0">
                <a:solidFill>
                  <a:srgbClr val="C00000"/>
                </a:solidFill>
              </a:rPr>
              <a:t>Inner</a:t>
            </a:r>
            <a:r>
              <a:rPr lang="pt-BR" sz="4800" dirty="0" smtClean="0">
                <a:solidFill>
                  <a:srgbClr val="C00000"/>
                </a:solidFill>
              </a:rPr>
              <a:t> </a:t>
            </a:r>
            <a:r>
              <a:rPr lang="pt-BR" sz="4800" dirty="0" err="1" smtClean="0">
                <a:solidFill>
                  <a:srgbClr val="C00000"/>
                </a:solidFill>
              </a:rPr>
              <a:t>Join</a:t>
            </a:r>
            <a:endParaRPr lang="pt-BR" sz="4800" dirty="0">
              <a:solidFill>
                <a:srgbClr val="C00000"/>
              </a:solidFill>
            </a:endParaRPr>
          </a:p>
        </p:txBody>
      </p:sp>
      <p:pic>
        <p:nvPicPr>
          <p:cNvPr id="4" name="Espaço Reservado para Conteúdo 3" descr="trab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596" y="1554222"/>
            <a:ext cx="7643865" cy="49196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smtClean="0">
                <a:solidFill>
                  <a:srgbClr val="C00000"/>
                </a:solidFill>
              </a:rPr>
              <a:t>Dificuldades encontradas</a:t>
            </a:r>
            <a:endParaRPr lang="pt-BR" sz="4400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71472" y="1500174"/>
            <a:ext cx="7467600" cy="4873752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Houve dificuldade na relação de tabelas e cardinalidade entre elas</a:t>
            </a:r>
          </a:p>
          <a:p>
            <a:endParaRPr lang="pt-BR" dirty="0" smtClean="0"/>
          </a:p>
          <a:p>
            <a:r>
              <a:rPr lang="pt-BR" dirty="0" smtClean="0"/>
              <a:t>Vários problemas de relacionamento de tabelas, principalmente nas de endereço e contato</a:t>
            </a:r>
          </a:p>
          <a:p>
            <a:endParaRPr lang="pt-BR" dirty="0" smtClean="0"/>
          </a:p>
          <a:p>
            <a:r>
              <a:rPr lang="pt-BR" dirty="0" smtClean="0"/>
              <a:t>Dificuldade para rodar o físico no SQL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247</Words>
  <Application>Microsoft Office PowerPoint</Application>
  <PresentationFormat>Apresentação na tela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Balcão Envidraçado</vt:lpstr>
      <vt:lpstr>Consultafast</vt:lpstr>
      <vt:lpstr>Introdução e Motivação</vt:lpstr>
      <vt:lpstr>Objetivos</vt:lpstr>
      <vt:lpstr>Dados exigidos</vt:lpstr>
      <vt:lpstr>Como vai funcionar</vt:lpstr>
      <vt:lpstr>Modelo conceitual</vt:lpstr>
      <vt:lpstr>Consultas feitas</vt:lpstr>
      <vt:lpstr>Consulta com Inner Join</vt:lpstr>
      <vt:lpstr>Dificuldades encontradas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Lucas_2</dc:creator>
  <cp:lastModifiedBy>Lucas_2</cp:lastModifiedBy>
  <cp:revision>8</cp:revision>
  <dcterms:created xsi:type="dcterms:W3CDTF">2017-12-05T23:21:10Z</dcterms:created>
  <dcterms:modified xsi:type="dcterms:W3CDTF">2017-12-06T00:47:54Z</dcterms:modified>
</cp:coreProperties>
</file>