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12192000" cy="6858000"/>
  <p:notesSz cx="6884988" cy="10018713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51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orient="horz" pos="2545" userDrawn="1">
          <p15:clr>
            <a:srgbClr val="A4A3A4"/>
          </p15:clr>
        </p15:guide>
        <p15:guide id="7" orient="horz" pos="3845" userDrawn="1">
          <p15:clr>
            <a:srgbClr val="A4A3A4"/>
          </p15:clr>
        </p15:guide>
        <p15:guide id="8" pos="6625" userDrawn="1">
          <p15:clr>
            <a:srgbClr val="A4A3A4"/>
          </p15:clr>
        </p15:guide>
        <p15:guide id="9" pos="2588" userDrawn="1">
          <p15:clr>
            <a:srgbClr val="A4A3A4"/>
          </p15:clr>
        </p15:guide>
        <p15:guide id="10" pos="5091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3779" userDrawn="1">
          <p15:clr>
            <a:srgbClr val="A4A3A4"/>
          </p15:clr>
        </p15:guide>
        <p15:guide id="13" pos="3901" userDrawn="1">
          <p15:clr>
            <a:srgbClr val="A4A3A4"/>
          </p15:clr>
        </p15:guide>
        <p15:guide id="14" pos="331" userDrawn="1">
          <p15:clr>
            <a:srgbClr val="A4A3A4"/>
          </p15:clr>
        </p15:guide>
        <p15:guide id="15" pos="2712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568" userDrawn="1">
          <p15:clr>
            <a:srgbClr val="A4A3A4"/>
          </p15:clr>
        </p15:guide>
        <p15:guide id="18" pos="4112" userDrawn="1">
          <p15:clr>
            <a:srgbClr val="A4A3A4"/>
          </p15:clr>
        </p15:guide>
        <p15:guide id="19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319" autoAdjust="0"/>
  </p:normalViewPr>
  <p:slideViewPr>
    <p:cSldViewPr snapToGrid="0" snapToObjects="1">
      <p:cViewPr varScale="1">
        <p:scale>
          <a:sx n="128" d="100"/>
          <a:sy n="128" d="100"/>
        </p:scale>
        <p:origin x="200" y="240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2018-05-25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‹Nr.›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2018-05-25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2018-05-25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815A-915B-4A6B-B8A1-D1ADC97BE353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2018-05-25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5B8239-2AD6-40C5-AD9A-30B571B3F76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0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2018-05-25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FE9E93-5E73-4D9B-B7E2-104CE56E886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10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1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8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1" y="4022726"/>
            <a:ext cx="5467351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8" y="4022726"/>
            <a:ext cx="546523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1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4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Ericsson Internal  |  2018-05-25  |  Page </a:t>
            </a:r>
            <a:fld id="{AA5BC33A-B9F4-49F3-A337-1785C7B5CCD9}" type="slidenum">
              <a:rPr lang="en-US" sz="800" b="0" i="0" u="none" smtClean="0">
                <a:solidFill>
                  <a:srgbClr val="87888A"/>
                </a:solidFill>
              </a:rPr>
              <a:t>‹Nr.›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8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74327E6-ECDD-4D52-BAC3-24B29FC89AEC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Econ2011">
            <a:extLst>
              <a:ext uri="{FF2B5EF4-FFF2-40B4-BE49-F238E27FC236}">
                <a16:creationId xmlns:a16="http://schemas.microsoft.com/office/drawing/2014/main" xmlns="" id="{91BD1A07-726D-4766-82FD-1EF2A576E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18" y="1198263"/>
            <a:ext cx="3376963" cy="4461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4A9455-EB82-4FDD-ACD5-BA868550E553}"/>
              </a:ext>
            </a:extLst>
          </p:cNvPr>
          <p:cNvSpPr txBox="1"/>
          <p:nvPr/>
        </p:nvSpPr>
        <p:spPr>
          <a:xfrm>
            <a:off x="6279406" y="6329659"/>
            <a:ext cx="572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DSC Evo Design </a:t>
            </a:r>
            <a:r>
              <a:rPr lang="en-US" dirty="0" smtClean="0">
                <a:solidFill>
                  <a:schemeClr val="bg1"/>
                </a:solidFill>
              </a:rPr>
              <a:t>Environment - v0.1 - EED 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ChapterSlide_Wide">
            <a:extLst>
              <a:ext uri="{FF2B5EF4-FFF2-40B4-BE49-F238E27FC236}">
                <a16:creationId xmlns:a16="http://schemas.microsoft.com/office/drawing/2014/main" xmlns="" id="{B2417CA0-36B9-411A-B61C-3187D54B93E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3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0</TotalTime>
  <Words>21</Words>
  <Application>Microsoft Macintosh PowerPoint</Application>
  <PresentationFormat>Breitbild</PresentationFormat>
  <Paragraphs>13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Ericsson Capital TT</vt:lpstr>
      <vt:lpstr>PresentationTemplate2011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Steinacker</dc:creator>
  <cp:keywords/>
  <dc:description>Rev PA1</dc:description>
  <cp:lastModifiedBy>Sven Steinacker</cp:lastModifiedBy>
  <cp:revision>5</cp:revision>
  <dcterms:created xsi:type="dcterms:W3CDTF">2018-05-25T17:04:40Z</dcterms:created>
  <dcterms:modified xsi:type="dcterms:W3CDTF">2018-05-27T09:57:44Z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2018-05-25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2018-05-25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