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2" r:id="rId3"/>
    <p:sldId id="260" r:id="rId4"/>
    <p:sldId id="263" r:id="rId5"/>
    <p:sldId id="265" r:id="rId6"/>
    <p:sldId id="264" r:id="rId7"/>
    <p:sldId id="266" r:id="rId8"/>
    <p:sldId id="261" r:id="rId9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2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60"/>
            <p14:sldId id="263"/>
            <p14:sldId id="265"/>
            <p14:sldId id="264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B00"/>
    <a:srgbClr val="F08A00"/>
    <a:srgbClr val="8BC5FF"/>
    <a:srgbClr val="99CCFF"/>
    <a:srgbClr val="9FB7D3"/>
    <a:srgbClr val="6A8FBF"/>
    <a:srgbClr val="00A9D4"/>
    <a:srgbClr val="007B78"/>
    <a:srgbClr val="89BA17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19" autoAdjust="0"/>
  </p:normalViewPr>
  <p:slideViewPr>
    <p:cSldViewPr snapToGrid="0" snapToObjects="1">
      <p:cViewPr varScale="1">
        <p:scale>
          <a:sx n="114" d="100"/>
          <a:sy n="114" d="100"/>
        </p:scale>
        <p:origin x="1506" y="10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2011-10-19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2011-10-19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2011-10-19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2011-10-19  |  Page </a:t>
            </a:r>
            <a:fld id="{139A0F96-82EC-407F-B91E-71470EBB2E32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PMMB Mechanics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5C00A-BD9F-4CE3-9ADA-DA6C93F1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HOW a TP is designed</a:t>
            </a:r>
          </a:p>
          <a:p>
            <a:endParaRPr lang="en-US" dirty="0"/>
          </a:p>
          <a:p>
            <a:r>
              <a:rPr lang="en-US" dirty="0"/>
              <a:t>Configurable and adaptable</a:t>
            </a:r>
          </a:p>
          <a:p>
            <a:endParaRPr lang="en-US" dirty="0"/>
          </a:p>
          <a:p>
            <a:r>
              <a:rPr lang="en-US" dirty="0"/>
              <a:t>Informative so users can understand it</a:t>
            </a:r>
          </a:p>
          <a:p>
            <a:endParaRPr lang="en-US" dirty="0"/>
          </a:p>
          <a:p>
            <a:r>
              <a:rPr lang="en-US" dirty="0"/>
              <a:t>Scenario &amp; use case driven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05C22-2FB9-403F-BC09-B3396987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PMMB Mechanics</a:t>
            </a:r>
          </a:p>
        </p:txBody>
      </p:sp>
    </p:spTree>
    <p:extLst>
      <p:ext uri="{BB962C8B-B14F-4D97-AF65-F5344CB8AC3E}">
        <p14:creationId xmlns:p14="http://schemas.microsoft.com/office/powerpoint/2010/main" val="40288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638893C-3BCC-4D80-B3DA-B413A3CB8FAD}"/>
              </a:ext>
            </a:extLst>
          </p:cNvPr>
          <p:cNvSpPr/>
          <p:nvPr/>
        </p:nvSpPr>
        <p:spPr bwMode="auto">
          <a:xfrm>
            <a:off x="4701334" y="986925"/>
            <a:ext cx="3998049" cy="488589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906A9AE4-7EB3-47CD-8FA5-45EEB460D6E6}"/>
              </a:ext>
            </a:extLst>
          </p:cNvPr>
          <p:cNvSpPr/>
          <p:nvPr/>
        </p:nvSpPr>
        <p:spPr bwMode="auto">
          <a:xfrm>
            <a:off x="536895" y="3204594"/>
            <a:ext cx="520117" cy="67950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ECIM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D28C5-E4ED-4957-8298-876E497E37E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 bwMode="auto">
          <a:xfrm>
            <a:off x="1057012" y="3544348"/>
            <a:ext cx="5970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37A7A-16EE-4599-A95B-9864F884FAAE}"/>
              </a:ext>
            </a:extLst>
          </p:cNvPr>
          <p:cNvSpPr txBox="1"/>
          <p:nvPr/>
        </p:nvSpPr>
        <p:spPr>
          <a:xfrm>
            <a:off x="1654029" y="2728740"/>
            <a:ext cx="1718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 ABC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 DEF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3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C1059D-EEC5-4986-92AE-E4B44D88324D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 bwMode="auto">
          <a:xfrm>
            <a:off x="3372375" y="3544348"/>
            <a:ext cx="4949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Smiley Face 20">
            <a:extLst>
              <a:ext uri="{FF2B5EF4-FFF2-40B4-BE49-F238E27FC236}">
                <a16:creationId xmlns:a16="http://schemas.microsoft.com/office/drawing/2014/main" id="{443572FF-3552-400A-B8E4-D73F617A3F58}"/>
              </a:ext>
            </a:extLst>
          </p:cNvPr>
          <p:cNvSpPr/>
          <p:nvPr/>
        </p:nvSpPr>
        <p:spPr bwMode="auto">
          <a:xfrm>
            <a:off x="3867325" y="3183621"/>
            <a:ext cx="771787" cy="721453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A0FA-3AB8-4EF8-8A8A-0DD1589B6A27}"/>
              </a:ext>
            </a:extLst>
          </p:cNvPr>
          <p:cNvCxnSpPr>
            <a:cxnSpLocks/>
            <a:stCxn id="21" idx="6"/>
            <a:endCxn id="26" idx="1"/>
          </p:cNvCxnSpPr>
          <p:nvPr/>
        </p:nvCxnSpPr>
        <p:spPr bwMode="auto">
          <a:xfrm flipV="1">
            <a:off x="4639112" y="2530593"/>
            <a:ext cx="1536584" cy="1013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775AAF49-6F6F-41A5-9012-9FE836051350}"/>
              </a:ext>
            </a:extLst>
          </p:cNvPr>
          <p:cNvSpPr/>
          <p:nvPr/>
        </p:nvSpPr>
        <p:spPr bwMode="auto">
          <a:xfrm>
            <a:off x="6175696" y="1635417"/>
            <a:ext cx="1751899" cy="1790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DC_E_XXX_ABC_V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DC_E_XXX_DEF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D08673-6621-4F4B-90E3-8C80B9E3B891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 bwMode="auto">
          <a:xfrm>
            <a:off x="4639112" y="3544348"/>
            <a:ext cx="1536584" cy="1234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ED14D85D-6196-4F2D-8D05-B6694DA12458}"/>
              </a:ext>
            </a:extLst>
          </p:cNvPr>
          <p:cNvSpPr/>
          <p:nvPr/>
        </p:nvSpPr>
        <p:spPr bwMode="auto">
          <a:xfrm>
            <a:off x="6175696" y="3884102"/>
            <a:ext cx="1751899" cy="1790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DC_E_XXX_ABC_V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89CDD9-1334-45A1-8124-A5F25D2BB6F0}"/>
              </a:ext>
            </a:extLst>
          </p:cNvPr>
          <p:cNvSpPr txBox="1"/>
          <p:nvPr/>
        </p:nvSpPr>
        <p:spPr>
          <a:xfrm>
            <a:off x="6619612" y="3665989"/>
            <a:ext cx="8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Model-T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03587-3008-48AE-B451-D12A3A8D9E23}"/>
              </a:ext>
            </a:extLst>
          </p:cNvPr>
          <p:cNvSpPr txBox="1"/>
          <p:nvPr/>
        </p:nvSpPr>
        <p:spPr>
          <a:xfrm>
            <a:off x="6619612" y="1400521"/>
            <a:ext cx="8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Model-T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7493EB-4819-4A77-8C90-9AB4490B1FE4}"/>
              </a:ext>
            </a:extLst>
          </p:cNvPr>
          <p:cNvSpPr txBox="1"/>
          <p:nvPr/>
        </p:nvSpPr>
        <p:spPr>
          <a:xfrm>
            <a:off x="5252206" y="5872816"/>
            <a:ext cx="2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PMMB Mechanics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60ABB4D4-3DE6-4764-849C-B0C7EE6A0E0C}"/>
              </a:ext>
            </a:extLst>
          </p:cNvPr>
          <p:cNvSpPr/>
          <p:nvPr/>
        </p:nvSpPr>
        <p:spPr bwMode="auto">
          <a:xfrm>
            <a:off x="4701334" y="2072899"/>
            <a:ext cx="1240171" cy="784208"/>
          </a:xfrm>
          <a:prstGeom prst="cloudCallout">
            <a:avLst>
              <a:gd name="adj1" fmla="val -58037"/>
              <a:gd name="adj2" fmla="val 9459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1" grpId="0"/>
      <p:bldP spid="21" grpId="0" animBg="1"/>
      <p:bldP spid="26" grpId="0" animBg="1"/>
      <p:bldP spid="31" grpId="0" animBg="1"/>
      <p:bldP spid="33" grpId="0"/>
      <p:bldP spid="34" grpId="0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C3E87CB-A5FE-47F0-8682-861CA76A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meant by Scenario driven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A7A338E-95C0-491E-8E62-5C0D2F58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results in X scenarios</a:t>
            </a:r>
          </a:p>
          <a:p>
            <a:pPr lvl="1"/>
            <a:r>
              <a:rPr lang="en-US" dirty="0"/>
              <a:t>New MO </a:t>
            </a:r>
            <a:r>
              <a:rPr lang="en-US" sz="1600" dirty="0"/>
              <a:t>(scenario A)</a:t>
            </a:r>
          </a:p>
          <a:p>
            <a:pPr lvl="1"/>
            <a:r>
              <a:rPr lang="en-US" dirty="0"/>
              <a:t>Updated MO </a:t>
            </a:r>
            <a:r>
              <a:rPr lang="en-US" sz="1600" dirty="0"/>
              <a:t>(scenario B)</a:t>
            </a:r>
          </a:p>
          <a:p>
            <a:pPr lvl="1"/>
            <a:r>
              <a:rPr lang="en-US" dirty="0"/>
              <a:t>New Counter </a:t>
            </a:r>
            <a:r>
              <a:rPr lang="en-US" sz="1600" dirty="0"/>
              <a:t>(scenario C)</a:t>
            </a:r>
          </a:p>
          <a:p>
            <a:pPr lvl="1"/>
            <a:r>
              <a:rPr lang="en-US" dirty="0"/>
              <a:t>Updated Counter </a:t>
            </a:r>
            <a:r>
              <a:rPr lang="en-US" sz="1600" dirty="0"/>
              <a:t>(scenario D)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When I meet scenario A, perform action 1</a:t>
            </a:r>
          </a:p>
          <a:p>
            <a:pPr lvl="1"/>
            <a:r>
              <a:rPr lang="en-US" dirty="0"/>
              <a:t>Action 1 will create the necessary tables for the new MO.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A08DA-358C-4ED2-88CA-AD828E94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contain</a:t>
            </a:r>
          </a:p>
          <a:p>
            <a:pPr lvl="1"/>
            <a:r>
              <a:rPr lang="en-US" dirty="0"/>
              <a:t>Comprehensive description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Data validation (Actions only)</a:t>
            </a:r>
          </a:p>
          <a:p>
            <a:pPr lvl="2"/>
            <a:r>
              <a:rPr lang="en-US" dirty="0"/>
              <a:t>Determines if its green, yellow or 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B82F8-AD05-44EA-A768-A7F6E846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Scenario &amp; Actions</a:t>
            </a:r>
          </a:p>
        </p:txBody>
      </p:sp>
    </p:spTree>
    <p:extLst>
      <p:ext uri="{BB962C8B-B14F-4D97-AF65-F5344CB8AC3E}">
        <p14:creationId xmlns:p14="http://schemas.microsoft.com/office/powerpoint/2010/main" val="8996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262C602-00D9-48EA-ACEB-A88375DAD314}"/>
              </a:ext>
            </a:extLst>
          </p:cNvPr>
          <p:cNvSpPr/>
          <p:nvPr/>
        </p:nvSpPr>
        <p:spPr bwMode="auto">
          <a:xfrm>
            <a:off x="1799086" y="0"/>
            <a:ext cx="3585595" cy="1670945"/>
          </a:xfrm>
          <a:prstGeom prst="cloudCallout">
            <a:avLst>
              <a:gd name="adj1" fmla="val -66968"/>
              <a:gd name="adj2" fmla="val 76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45E28357-74DF-4C38-8CFB-93AFFA34299F}"/>
              </a:ext>
            </a:extLst>
          </p:cNvPr>
          <p:cNvSpPr/>
          <p:nvPr/>
        </p:nvSpPr>
        <p:spPr bwMode="auto">
          <a:xfrm>
            <a:off x="281729" y="614156"/>
            <a:ext cx="771787" cy="721453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9C107-5510-40C7-8652-115EC9D90D78}"/>
              </a:ext>
            </a:extLst>
          </p:cNvPr>
          <p:cNvSpPr txBox="1"/>
          <p:nvPr/>
        </p:nvSpPr>
        <p:spPr>
          <a:xfrm>
            <a:off x="2164706" y="335335"/>
            <a:ext cx="187074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Scenario 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50" dirty="0"/>
              <a:t>Action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Scenario B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50" dirty="0"/>
              <a:t>Action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5C8161-257B-471D-84AC-1998B8AA4E6B}"/>
              </a:ext>
            </a:extLst>
          </p:cNvPr>
          <p:cNvSpPr/>
          <p:nvPr/>
        </p:nvSpPr>
        <p:spPr bwMode="auto">
          <a:xfrm>
            <a:off x="2136570" y="27204"/>
            <a:ext cx="3061635" cy="167094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2F0B6-0CBA-4E07-9ADC-634C70F3910F}"/>
              </a:ext>
            </a:extLst>
          </p:cNvPr>
          <p:cNvSpPr txBox="1"/>
          <p:nvPr/>
        </p:nvSpPr>
        <p:spPr>
          <a:xfrm>
            <a:off x="2877240" y="1660882"/>
            <a:ext cx="16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PMMB Mechanics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B23132F-39FD-403C-8F04-ED487A390EED}"/>
              </a:ext>
            </a:extLst>
          </p:cNvPr>
          <p:cNvSpPr/>
          <p:nvPr/>
        </p:nvSpPr>
        <p:spPr bwMode="auto">
          <a:xfrm>
            <a:off x="234891" y="3544348"/>
            <a:ext cx="520117" cy="67950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ECIM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3BA3BF-C9E2-4EC1-BFCF-DB6BD1F0C66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755008" y="3884102"/>
            <a:ext cx="5970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AD553-A2EB-4F3A-A957-A51F2FB4900B}"/>
              </a:ext>
            </a:extLst>
          </p:cNvPr>
          <p:cNvSpPr txBox="1"/>
          <p:nvPr/>
        </p:nvSpPr>
        <p:spPr>
          <a:xfrm>
            <a:off x="1352025" y="3068494"/>
            <a:ext cx="1718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 ABC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 DEF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00" dirty="0"/>
              <a:t>Counter 3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36B37-6290-45EC-929E-83A6C8BB8BB0}"/>
              </a:ext>
            </a:extLst>
          </p:cNvPr>
          <p:cNvSpPr txBox="1"/>
          <p:nvPr/>
        </p:nvSpPr>
        <p:spPr>
          <a:xfrm>
            <a:off x="3591883" y="191509"/>
            <a:ext cx="171135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Scenario 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50" dirty="0"/>
              <a:t>Action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Scenario 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050" dirty="0"/>
              <a:t>Action 7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6F2E0C-3ED2-4E0F-B32B-C5503CC33829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 bwMode="auto">
          <a:xfrm>
            <a:off x="3070371" y="3884102"/>
            <a:ext cx="5970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79404-0703-4FA3-B9D9-2B6496CE27D6}"/>
              </a:ext>
            </a:extLst>
          </p:cNvPr>
          <p:cNvSpPr/>
          <p:nvPr/>
        </p:nvSpPr>
        <p:spPr bwMode="auto">
          <a:xfrm>
            <a:off x="3667388" y="3384957"/>
            <a:ext cx="1753299" cy="998290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rgbClr val="8BC5FF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PMMB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2FD4B7-7196-471C-B4EF-DF80C64742F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>
            <a:off x="3726628" y="1968659"/>
            <a:ext cx="817410" cy="1416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3027A1-6C8B-4F35-8122-516043C3E393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 bwMode="auto">
          <a:xfrm flipV="1">
            <a:off x="5420687" y="2533382"/>
            <a:ext cx="907409" cy="1350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E1FA1E21-E7FB-4CDB-AA21-974B22B2A80E}"/>
              </a:ext>
            </a:extLst>
          </p:cNvPr>
          <p:cNvSpPr/>
          <p:nvPr/>
        </p:nvSpPr>
        <p:spPr bwMode="auto">
          <a:xfrm>
            <a:off x="6328096" y="1638206"/>
            <a:ext cx="1751899" cy="1790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DC_E_XXX_ABC_V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DC_E_XXX_DEF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Counter 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3F5C15C3-DC13-4B3E-A231-77A683F522E5}"/>
              </a:ext>
            </a:extLst>
          </p:cNvPr>
          <p:cNvSpPr/>
          <p:nvPr/>
        </p:nvSpPr>
        <p:spPr bwMode="auto">
          <a:xfrm>
            <a:off x="6328096" y="3913463"/>
            <a:ext cx="1751899" cy="1790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PMMB Mechanics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AB3CEB9-39F0-4309-B486-E2CC617CA265}"/>
              </a:ext>
            </a:extLst>
          </p:cNvPr>
          <p:cNvSpPr/>
          <p:nvPr/>
        </p:nvSpPr>
        <p:spPr bwMode="auto">
          <a:xfrm>
            <a:off x="6923014" y="4802123"/>
            <a:ext cx="559966" cy="45777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8E2858-EF1C-4747-B6E4-832B129C8601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 bwMode="auto">
          <a:xfrm>
            <a:off x="5420687" y="3884102"/>
            <a:ext cx="907409" cy="9245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52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 animBg="1"/>
      <p:bldP spid="7" grpId="0"/>
      <p:bldP spid="8" grpId="0" animBg="1"/>
      <p:bldP spid="10" grpId="0"/>
      <p:bldP spid="12" grpId="0"/>
      <p:bldP spid="16" grpId="0" animBg="1"/>
      <p:bldP spid="33" grpId="0" animBg="1"/>
      <p:bldP spid="3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A210-BB64-421B-9DE5-00605BD3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new / different is required</a:t>
            </a:r>
          </a:p>
          <a:p>
            <a:endParaRPr lang="en-US" dirty="0"/>
          </a:p>
          <a:p>
            <a:pPr lvl="1"/>
            <a:r>
              <a:rPr lang="en-US" dirty="0"/>
              <a:t>How can we identify the scenario (when to use it)</a:t>
            </a:r>
          </a:p>
          <a:p>
            <a:pPr lvl="1"/>
            <a:r>
              <a:rPr lang="en-US" dirty="0"/>
              <a:t>What is the expected result (What to do when we find the scenario)</a:t>
            </a:r>
          </a:p>
          <a:p>
            <a:pPr lvl="1"/>
            <a:r>
              <a:rPr lang="en-US" dirty="0"/>
              <a:t>How can the change be tested (Verify it was applied correctly)</a:t>
            </a:r>
          </a:p>
          <a:p>
            <a:pPr lvl="1"/>
            <a:r>
              <a:rPr lang="en-US" dirty="0"/>
              <a:t>How to validate the information (Green, Yellow, Red)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5056D-195B-4528-963A-7FF1B489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Tool Maintenance</a:t>
            </a:r>
          </a:p>
        </p:txBody>
      </p:sp>
    </p:spTree>
    <p:extLst>
      <p:ext uri="{BB962C8B-B14F-4D97-AF65-F5344CB8AC3E}">
        <p14:creationId xmlns:p14="http://schemas.microsoft.com/office/powerpoint/2010/main" val="43832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4645</TotalTime>
  <Words>297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Ericsson Capital TT</vt:lpstr>
      <vt:lpstr>PresentationTemplate2011</vt:lpstr>
      <vt:lpstr>PMMB Mechanics</vt:lpstr>
      <vt:lpstr>PMMB Mechanics</vt:lpstr>
      <vt:lpstr>PowerPoint Presentation</vt:lpstr>
      <vt:lpstr>What is meant by Scenario driven</vt:lpstr>
      <vt:lpstr>Scenario &amp; Actions</vt:lpstr>
      <vt:lpstr>PowerPoint Presentation</vt:lpstr>
      <vt:lpstr>Tool 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Folan</dc:creator>
  <dc:description>PackageNo: LXA 119 603_x000d_
PackageVersion: R5B_x000d_
TemplateName: CXC 173  2731/1_x000d_
TemplateVersion: R1A</dc:description>
  <cp:lastModifiedBy>Brian Folan</cp:lastModifiedBy>
  <cp:revision>23</cp:revision>
  <dcterms:created xsi:type="dcterms:W3CDTF">2017-12-04T09:45:45Z</dcterms:created>
  <dcterms:modified xsi:type="dcterms:W3CDTF">2017-12-07T15:10:49Z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172 2088/1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0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true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> </vt:lpwstr>
  </property>
  <property fmtid="{D5CDD505-2E9C-101B-9397-08002B2CF9AE}" pid="29" name="MiddleFooterField">
    <vt:lpwstr> </vt:lpwstr>
  </property>
  <property fmtid="{D5CDD505-2E9C-101B-9397-08002B2CF9AE}" pid="30" name="RightFooterField">
    <vt:lpwstr> </vt:lpwstr>
  </property>
  <property fmtid="{D5CDD505-2E9C-101B-9397-08002B2CF9AE}" pid="31" name="RightFooterField2">
    <vt:lpwstr> 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</Properties>
</file>