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68E8-C85B-4719-AA80-2A611DC8D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E811-C317-4DD1-95D4-CF06D94D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D79D-6747-4A5F-8F5B-45EBDC6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3E1A-7291-4119-8982-829A9012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FAEA-A2F8-4198-9738-18E2EBD3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9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EAE9-F1B5-4636-A42E-F2EA341A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8583-AD29-49E0-A6CA-A4EFBAE3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D8F2-DAA3-4257-97A7-68DB1D2E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F2AC-D2E7-419E-911C-24213A1A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35077-3E02-4FD4-A41A-DC56F32A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F332F-0253-4F36-AC50-E33CA62EB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4505-20F4-4F8E-9644-E7181DB2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CD4B-A22A-499A-BA0B-08DC2BDB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0AB8-C30B-4F38-BF5B-FCE59227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B715-57A8-4A1B-8280-E993DAFA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6B7D-5BB1-4F43-B66B-5C318D0F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377D-CBE2-49AA-87F7-BC8D4695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1EB1-7FB5-49D6-AB3C-C5C0AB14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BCB2-29EB-4FE7-BDF2-99CE8323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E51B-5217-4794-8A99-22B896E7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E8B5-79A7-4A1F-9488-284F56A2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0BCE-95EC-43F2-90EE-5BF10B6E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B593-F2E3-4A8C-A068-15A9979D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06A0-E8D1-42D1-B69B-AC32404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B756-845E-4FD3-AAD8-4072B923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729-DA01-44F9-9F55-7C68FF0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83A1-9F44-4503-A613-40BAA5583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AD99B-9FE6-4291-9478-4ADF6A47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8563-D704-4678-834B-CA7B9756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7E407-D8A9-429F-9920-0793C794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BFA1-7B42-4B84-885D-6493A197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13F2-EB94-47EF-B9C5-8E759A4F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3819-4B0B-42CB-A61A-4F8D08BE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BED1F-502F-49D3-AA73-FAD610EC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86043-F4A0-4327-ABAD-1EBB771A0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89229-5E0A-443E-9738-60DD391A4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81B52-0380-43BD-A8E8-F70AA738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6B2E3-6AE2-4182-9358-4D8272DE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3E160-857A-40BC-911A-76526B0A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3975-C977-424F-BEC5-FFE8AE75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27119-1CD0-4C37-AA94-B368C64A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29A5C-B466-4CA4-9789-B292AF9A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F77A2-2521-4CE6-877B-F0B5E3DF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E0EF2-8637-492D-B437-B74455DD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5304-4CC5-46BF-A6D9-38FC4628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BC213-6F02-4867-A2D7-A9D4EF16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90A6-8F27-4A21-AB74-AD3E71E0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CFC7-C63A-4B56-9719-F05072F0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3C57-2E78-429D-BFD7-2A6FEF27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51A1A-F0D2-43FC-A60D-60978CCF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11C0D-3A58-4BBA-8B53-C59D7ED2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AB414-7E4E-49DE-A269-F92933B9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3993-FCCF-4E99-A0CE-91CD386B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AA180-4F8A-42F3-81BB-6B6A05A80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F29C2-83C0-45BE-B70D-4E7E3CAC5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3B9AD-5666-483B-A955-DD246EE1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730F2-F72F-4EFA-8F0C-CB3DE767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9C42-7DB4-46B6-A3C6-0ACAA64A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0E7E-E476-48B1-ACED-20563140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523E-1681-4894-92AA-609226BD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CBB2-8EE2-434A-8C34-F1763D6D3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3C5A-3CF0-4D28-9589-34F25436F7C9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6C2D-C463-47E0-BA5E-5EA2C2303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29AE-DC37-4862-A55B-D9E08B6C7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96F7-6D0A-49FC-B170-14AE270ED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0C5A0BC-19A7-4249-83E5-61D9FD07233C}"/>
              </a:ext>
            </a:extLst>
          </p:cNvPr>
          <p:cNvCxnSpPr>
            <a:cxnSpLocks/>
          </p:cNvCxnSpPr>
          <p:nvPr/>
        </p:nvCxnSpPr>
        <p:spPr>
          <a:xfrm>
            <a:off x="7961148" y="962639"/>
            <a:ext cx="67116" cy="4758653"/>
          </a:xfrm>
          <a:prstGeom prst="line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05D048B-9C42-41C2-978D-D9950FC31F72}"/>
              </a:ext>
            </a:extLst>
          </p:cNvPr>
          <p:cNvSpPr/>
          <p:nvPr/>
        </p:nvSpPr>
        <p:spPr>
          <a:xfrm>
            <a:off x="3374471" y="2669797"/>
            <a:ext cx="2273417" cy="14261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of Impacts</a:t>
            </a:r>
          </a:p>
          <a:p>
            <a:pPr algn="ctr"/>
            <a:r>
              <a:rPr lang="en-US" sz="1200" dirty="0"/>
              <a:t>(Single point of design)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5F07FFF-6764-48C8-B35E-E559E244A3E0}"/>
              </a:ext>
            </a:extLst>
          </p:cNvPr>
          <p:cNvSpPr/>
          <p:nvPr/>
        </p:nvSpPr>
        <p:spPr>
          <a:xfrm>
            <a:off x="197139" y="2417428"/>
            <a:ext cx="532703" cy="6109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ECIM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D71BE225-E596-420E-80B0-48AC56115ACA}"/>
              </a:ext>
            </a:extLst>
          </p:cNvPr>
          <p:cNvSpPr/>
          <p:nvPr/>
        </p:nvSpPr>
        <p:spPr>
          <a:xfrm>
            <a:off x="197139" y="3130493"/>
            <a:ext cx="532703" cy="6026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MOM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22D026DD-FD1F-45A2-AF63-1C81DEA110A5}"/>
              </a:ext>
            </a:extLst>
          </p:cNvPr>
          <p:cNvSpPr/>
          <p:nvPr/>
        </p:nvSpPr>
        <p:spPr>
          <a:xfrm>
            <a:off x="171972" y="3835169"/>
            <a:ext cx="532703" cy="6026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EModel</a:t>
            </a:r>
            <a:endParaRPr lang="en-US" sz="8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476662A-5EA7-4465-9CB7-516A59C8AC2D}"/>
              </a:ext>
            </a:extLst>
          </p:cNvPr>
          <p:cNvSpPr/>
          <p:nvPr/>
        </p:nvSpPr>
        <p:spPr>
          <a:xfrm>
            <a:off x="629174" y="2206305"/>
            <a:ext cx="478173" cy="234262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47876-3AFA-45F3-9678-11435522C916}"/>
              </a:ext>
            </a:extLst>
          </p:cNvPr>
          <p:cNvSpPr/>
          <p:nvPr/>
        </p:nvSpPr>
        <p:spPr>
          <a:xfrm>
            <a:off x="1128321" y="3107771"/>
            <a:ext cx="822121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73F5E-9537-4EEB-8D12-52E2AC735A1A}"/>
              </a:ext>
            </a:extLst>
          </p:cNvPr>
          <p:cNvSpPr/>
          <p:nvPr/>
        </p:nvSpPr>
        <p:spPr>
          <a:xfrm>
            <a:off x="2253492" y="3114414"/>
            <a:ext cx="822121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FB7AA-C0C9-4B53-8EB9-02710B195103}"/>
              </a:ext>
            </a:extLst>
          </p:cNvPr>
          <p:cNvSpPr/>
          <p:nvPr/>
        </p:nvSpPr>
        <p:spPr>
          <a:xfrm>
            <a:off x="2262930" y="1750504"/>
            <a:ext cx="822121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Design Guidelines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00C9585-0A13-4126-9215-EDC7324EEB89}"/>
              </a:ext>
            </a:extLst>
          </p:cNvPr>
          <p:cNvSpPr/>
          <p:nvPr/>
        </p:nvSpPr>
        <p:spPr>
          <a:xfrm>
            <a:off x="4244827" y="389392"/>
            <a:ext cx="532703" cy="6109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PMIM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D4145-ADA8-47C0-8C8B-23D0376D0D5E}"/>
              </a:ext>
            </a:extLst>
          </p:cNvPr>
          <p:cNvSpPr/>
          <p:nvPr/>
        </p:nvSpPr>
        <p:spPr>
          <a:xfrm>
            <a:off x="4100118" y="1482057"/>
            <a:ext cx="822121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PMIM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AA8C0-DFDA-4673-847B-0ADEDD430DE9}"/>
              </a:ext>
            </a:extLst>
          </p:cNvPr>
          <p:cNvSpPr/>
          <p:nvPr/>
        </p:nvSpPr>
        <p:spPr>
          <a:xfrm>
            <a:off x="6175695" y="1750504"/>
            <a:ext cx="822121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Suite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6C4A7E-96FB-4371-8B78-264148B40DE2}"/>
              </a:ext>
            </a:extLst>
          </p:cNvPr>
          <p:cNvSpPr/>
          <p:nvPr/>
        </p:nvSpPr>
        <p:spPr>
          <a:xfrm>
            <a:off x="7550091" y="3109169"/>
            <a:ext cx="822121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Updated PMIM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28041-24ED-4E60-8FD5-A0B97C9EE94F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5647888" y="3382861"/>
            <a:ext cx="21007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890E23-C997-4638-8712-24B410C37B7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950442" y="3376219"/>
            <a:ext cx="303050" cy="6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99FC0A-1FC4-43AD-B92E-EDA9FA151031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075613" y="3382862"/>
            <a:ext cx="298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8D7312-56F3-4CD9-9D70-67235A04CCD9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 flipV="1">
            <a:off x="7326034" y="3377617"/>
            <a:ext cx="224057" cy="5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11F7C7-8A68-48E1-8D37-080770288B3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6586756" y="2287399"/>
            <a:ext cx="5241" cy="692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28CA25-BF57-4C36-8CF1-40E7BF1BAC7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11179" y="1000389"/>
            <a:ext cx="0" cy="481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DFB669-6F33-4441-9BD9-5AAD39786D30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4511179" y="2018952"/>
            <a:ext cx="1" cy="650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832DFC-FE41-402D-84E8-054EC4E46AC3}"/>
              </a:ext>
            </a:extLst>
          </p:cNvPr>
          <p:cNvCxnSpPr>
            <a:cxnSpLocks/>
          </p:cNvCxnSpPr>
          <p:nvPr/>
        </p:nvCxnSpPr>
        <p:spPr>
          <a:xfrm>
            <a:off x="3065389" y="2262757"/>
            <a:ext cx="318520" cy="407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6CB99F-AEE3-475D-A40F-C3C562E174F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586757" y="3785533"/>
            <a:ext cx="5240" cy="763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DE2436-E1AC-4DCF-9664-F5627F89C876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V="1">
            <a:off x="4511177" y="4095926"/>
            <a:ext cx="3" cy="1059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11B64D-7C2D-492A-85BB-CA4486D03B15}"/>
              </a:ext>
            </a:extLst>
          </p:cNvPr>
          <p:cNvCxnSpPr>
            <a:cxnSpLocks/>
          </p:cNvCxnSpPr>
          <p:nvPr/>
        </p:nvCxnSpPr>
        <p:spPr>
          <a:xfrm flipH="1">
            <a:off x="4511175" y="4548932"/>
            <a:ext cx="2075580" cy="10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551BB3A-4994-49B0-A3E5-0CC51EE29B1F}"/>
              </a:ext>
            </a:extLst>
          </p:cNvPr>
          <p:cNvSpPr txBox="1"/>
          <p:nvPr/>
        </p:nvSpPr>
        <p:spPr>
          <a:xfrm>
            <a:off x="3882003" y="5155372"/>
            <a:ext cx="125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Designer Input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76A35A-65B7-442C-A91D-88B9A2F7288C}"/>
              </a:ext>
            </a:extLst>
          </p:cNvPr>
          <p:cNvCxnSpPr>
            <a:cxnSpLocks/>
          </p:cNvCxnSpPr>
          <p:nvPr/>
        </p:nvCxnSpPr>
        <p:spPr>
          <a:xfrm>
            <a:off x="5341952" y="314414"/>
            <a:ext cx="14285" cy="221067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8DFA26-9F8A-4060-8672-FD1C75E252FC}"/>
              </a:ext>
            </a:extLst>
          </p:cNvPr>
          <p:cNvCxnSpPr>
            <a:cxnSpLocks/>
          </p:cNvCxnSpPr>
          <p:nvPr/>
        </p:nvCxnSpPr>
        <p:spPr>
          <a:xfrm>
            <a:off x="2883999" y="226503"/>
            <a:ext cx="949769" cy="23293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3F815E-38B5-4DAD-970A-0DE83110E5ED}"/>
              </a:ext>
            </a:extLst>
          </p:cNvPr>
          <p:cNvCxnSpPr>
            <a:cxnSpLocks/>
          </p:cNvCxnSpPr>
          <p:nvPr/>
        </p:nvCxnSpPr>
        <p:spPr>
          <a:xfrm>
            <a:off x="330316" y="1585519"/>
            <a:ext cx="2592120" cy="126044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4E2FF1-E184-4BD6-BC84-4E1F9E2F3F54}"/>
              </a:ext>
            </a:extLst>
          </p:cNvPr>
          <p:cNvCxnSpPr>
            <a:cxnSpLocks/>
          </p:cNvCxnSpPr>
          <p:nvPr/>
        </p:nvCxnSpPr>
        <p:spPr>
          <a:xfrm flipV="1">
            <a:off x="900440" y="4001549"/>
            <a:ext cx="2236344" cy="17197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11B1DEF-F4ED-43F9-8A77-1F37B68CEDC5}"/>
              </a:ext>
            </a:extLst>
          </p:cNvPr>
          <p:cNvSpPr txBox="1"/>
          <p:nvPr/>
        </p:nvSpPr>
        <p:spPr>
          <a:xfrm>
            <a:off x="3003821" y="55928"/>
            <a:ext cx="1460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Existing Solution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1CFB11-AF87-47EA-B9D7-27A5382BBC8D}"/>
              </a:ext>
            </a:extLst>
          </p:cNvPr>
          <p:cNvSpPr txBox="1"/>
          <p:nvPr/>
        </p:nvSpPr>
        <p:spPr>
          <a:xfrm>
            <a:off x="1008227" y="687086"/>
            <a:ext cx="125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Collective knowledge &amp; Experience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995194-F2AE-4547-85E3-A1A81E724E1E}"/>
              </a:ext>
            </a:extLst>
          </p:cNvPr>
          <p:cNvSpPr txBox="1"/>
          <p:nvPr/>
        </p:nvSpPr>
        <p:spPr>
          <a:xfrm>
            <a:off x="1066948" y="4001742"/>
            <a:ext cx="108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Latest Node Input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BCC13-B63F-49B3-BD71-D804867220C1}"/>
              </a:ext>
            </a:extLst>
          </p:cNvPr>
          <p:cNvSpPr txBox="1"/>
          <p:nvPr/>
        </p:nvSpPr>
        <p:spPr>
          <a:xfrm>
            <a:off x="7075757" y="2980189"/>
            <a:ext cx="5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793DCD-AF58-469C-9784-160965637602}"/>
              </a:ext>
            </a:extLst>
          </p:cNvPr>
          <p:cNvSpPr txBox="1"/>
          <p:nvPr/>
        </p:nvSpPr>
        <p:spPr>
          <a:xfrm>
            <a:off x="6175695" y="4259942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AB337C-8437-4D3A-BA7C-8B76136C4544}"/>
              </a:ext>
            </a:extLst>
          </p:cNvPr>
          <p:cNvCxnSpPr>
            <a:cxnSpLocks/>
          </p:cNvCxnSpPr>
          <p:nvPr/>
        </p:nvCxnSpPr>
        <p:spPr>
          <a:xfrm>
            <a:off x="10065400" y="1004584"/>
            <a:ext cx="67116" cy="4758653"/>
          </a:xfrm>
          <a:prstGeom prst="line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224F7042-9A26-4CC3-8979-539173932320}"/>
              </a:ext>
            </a:extLst>
          </p:cNvPr>
          <p:cNvSpPr/>
          <p:nvPr/>
        </p:nvSpPr>
        <p:spPr>
          <a:xfrm>
            <a:off x="9359311" y="3070719"/>
            <a:ext cx="532703" cy="6109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070BB6-3C96-4C4A-9FC1-DE1011E55542}"/>
              </a:ext>
            </a:extLst>
          </p:cNvPr>
          <p:cNvSpPr txBox="1"/>
          <p:nvPr/>
        </p:nvSpPr>
        <p:spPr>
          <a:xfrm>
            <a:off x="8425035" y="1821154"/>
            <a:ext cx="1177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GIT &amp; Jenkins Build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4A34F7-B529-45A8-B4AE-09C3DB7C16DC}"/>
              </a:ext>
            </a:extLst>
          </p:cNvPr>
          <p:cNvCxnSpPr>
            <a:cxnSpLocks/>
            <a:stCxn id="19" idx="3"/>
            <a:endCxn id="91" idx="1"/>
          </p:cNvCxnSpPr>
          <p:nvPr/>
        </p:nvCxnSpPr>
        <p:spPr>
          <a:xfrm flipV="1">
            <a:off x="8372212" y="3376218"/>
            <a:ext cx="987099" cy="1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7CCF9CA-FF11-41C2-80FD-BFC9A30E561D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9892014" y="3376217"/>
            <a:ext cx="6996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95F507-8BAC-42F0-A909-9D8E3D523331}"/>
              </a:ext>
            </a:extLst>
          </p:cNvPr>
          <p:cNvSpPr txBox="1"/>
          <p:nvPr/>
        </p:nvSpPr>
        <p:spPr>
          <a:xfrm>
            <a:off x="10571998" y="3107771"/>
            <a:ext cx="75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CI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B682A7D-10D7-4A6D-9922-12CF6ECEE4AC}"/>
              </a:ext>
            </a:extLst>
          </p:cNvPr>
          <p:cNvSpPr txBox="1"/>
          <p:nvPr/>
        </p:nvSpPr>
        <p:spPr>
          <a:xfrm>
            <a:off x="5942198" y="751997"/>
            <a:ext cx="1391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Structural Test and Cross Validation 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EB56F05-4DDC-4786-ABB5-BF0AD1E04DB8}"/>
              </a:ext>
            </a:extLst>
          </p:cNvPr>
          <p:cNvSpPr/>
          <p:nvPr/>
        </p:nvSpPr>
        <p:spPr>
          <a:xfrm>
            <a:off x="5857960" y="2980189"/>
            <a:ext cx="1468074" cy="80534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Test Execution</a:t>
            </a:r>
          </a:p>
        </p:txBody>
      </p:sp>
    </p:spTree>
    <p:extLst>
      <p:ext uri="{BB962C8B-B14F-4D97-AF65-F5344CB8AC3E}">
        <p14:creationId xmlns:p14="http://schemas.microsoft.com/office/powerpoint/2010/main" val="266411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Folan</dc:creator>
  <cp:lastModifiedBy>Brian Folan</cp:lastModifiedBy>
  <cp:revision>8</cp:revision>
  <dcterms:created xsi:type="dcterms:W3CDTF">2017-09-26T10:22:21Z</dcterms:created>
  <dcterms:modified xsi:type="dcterms:W3CDTF">2017-09-26T14:30:10Z</dcterms:modified>
</cp:coreProperties>
</file>