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51046" embedTrueTypeFonts="1" saveSubsetFonts="1">
  <p:sldMasterIdLst>
    <p:sldMasterId id="2147483660" r:id="rId26"/>
  </p:sldMasterIdLst>
  <p:notesMasterIdLst>
    <p:notesMasterId r:id="rId34"/>
  </p:notesMasterIdLst>
  <p:handoutMasterIdLst>
    <p:handoutMasterId r:id="rId35"/>
  </p:handoutMasterIdLst>
  <p:sldIdLst>
    <p:sldId id="4217" r:id="rId27"/>
    <p:sldId id="4218" r:id="rId28"/>
    <p:sldId id="4213" r:id="rId29"/>
    <p:sldId id="4219" r:id="rId30"/>
    <p:sldId id="4221" r:id="rId31"/>
    <p:sldId id="261" r:id="rId32"/>
    <p:sldId id="4207" r:id="rId33"/>
  </p:sldIdLst>
  <p:sldSz cx="12192000" cy="6858000"/>
  <p:notesSz cx="6858000" cy="9144000"/>
  <p:embeddedFontLst>
    <p:embeddedFont>
      <p:font typeface="Ericsson Hilda" panose="00000500000000000000" pitchFamily="2" charset="0"/>
      <p:regular r:id="rId36"/>
      <p:bold r:id="rId37"/>
      <p:italic r:id="rId38"/>
      <p:boldItalic r:id="rId39"/>
    </p:embeddedFont>
    <p:embeddedFont>
      <p:font typeface="Ericsson Hilda Light" panose="00000400000000000000" pitchFamily="2" charset="0"/>
      <p:regular r:id="rId40"/>
      <p:italic r:id="rId41"/>
    </p:embeddedFont>
    <p:embeddedFont>
      <p:font typeface="Ericsson Technical Icons" panose="00000500000000000000" pitchFamily="2" charset="0"/>
      <p:regular r:id="rId42"/>
      <p:bold r:id="rId43"/>
      <p:italic r:id="rId44"/>
      <p:boldItalic r:id="rId45"/>
    </p:embeddedFont>
  </p:embeddedFontLst>
  <p:defaultTextStyle>
    <a:defPPr>
      <a:defRPr lang="en-US"/>
    </a:defPPr>
    <a:lvl1pPr marL="180000" indent="-180000" algn="l" rtl="0" eaLnBrk="1" fontAlgn="base" hangingPunct="1">
      <a:spcBef>
        <a:spcPts val="300"/>
      </a:spcBef>
      <a:spcAft>
        <a:spcPct val="0"/>
      </a:spcAft>
      <a:buClrTx/>
      <a:buFont typeface="Ericsson Hilda" panose="00000500000000000000" pitchFamily="2" charset="0"/>
      <a:buChar char="●"/>
      <a:defRPr sz="2000" kern="1000" spc="-30">
        <a:solidFill>
          <a:schemeClr val="tx1"/>
        </a:solidFill>
        <a:latin typeface="+mn-lt"/>
        <a:ea typeface="+mn-ea"/>
        <a:cs typeface="+mn-cs"/>
      </a:defRPr>
    </a:lvl1pPr>
    <a:lvl2pPr marL="363600" indent="-180000" algn="l" rtl="0" eaLnBrk="1" fontAlgn="base" hangingPunct="1">
      <a:spcBef>
        <a:spcPts val="300"/>
      </a:spcBef>
      <a:spcAft>
        <a:spcPct val="0"/>
      </a:spcAft>
      <a:buClrTx/>
      <a:buFont typeface="Ericsson Hilda" panose="00000500000000000000" pitchFamily="2" charset="0"/>
      <a:buChar char="●"/>
      <a:defRPr sz="2000" kern="1000" spc="-30">
        <a:solidFill>
          <a:schemeClr val="tx1"/>
        </a:solidFill>
        <a:latin typeface="+mn-lt"/>
      </a:defRPr>
    </a:lvl2pPr>
    <a:lvl3pPr marL="543600" indent="-180000" algn="l" rtl="0" eaLnBrk="1" fontAlgn="base" hangingPunct="1">
      <a:spcBef>
        <a:spcPts val="300"/>
      </a:spcBef>
      <a:spcAft>
        <a:spcPct val="0"/>
      </a:spcAft>
      <a:buClrTx/>
      <a:buFont typeface="Ericsson Hilda" panose="00000500000000000000" pitchFamily="2" charset="0"/>
      <a:buChar char="●"/>
      <a:defRPr sz="2000" kern="1000" spc="-30">
        <a:solidFill>
          <a:schemeClr val="tx1"/>
        </a:solidFill>
        <a:latin typeface="+mn-lt"/>
      </a:defRPr>
    </a:lvl3pPr>
    <a:lvl4pPr marL="723600" indent="-180000" algn="l" rtl="0" eaLnBrk="1" fontAlgn="base" hangingPunct="1">
      <a:spcBef>
        <a:spcPts val="300"/>
      </a:spcBef>
      <a:spcAft>
        <a:spcPct val="0"/>
      </a:spcAft>
      <a:buClrTx/>
      <a:buFont typeface="Ericsson Hilda" panose="00000500000000000000" pitchFamily="2" charset="0"/>
      <a:buChar char="●"/>
      <a:defRPr sz="2000" kern="1000" spc="-30">
        <a:solidFill>
          <a:schemeClr val="tx1"/>
        </a:solidFill>
        <a:latin typeface="+mn-lt"/>
      </a:defRPr>
    </a:lvl4pPr>
    <a:lvl5pPr marL="903600" indent="-180000" algn="l" rtl="0" eaLnBrk="1" fontAlgn="base" hangingPunct="1">
      <a:spcBef>
        <a:spcPts val="300"/>
      </a:spcBef>
      <a:spcAft>
        <a:spcPct val="0"/>
      </a:spcAft>
      <a:buClrTx/>
      <a:buFont typeface="Ericsson Hilda" panose="00000500000000000000" pitchFamily="2" charset="0"/>
      <a:buChar char="●"/>
      <a:defRPr sz="2000" kern="1000" spc="-30">
        <a:solidFill>
          <a:schemeClr val="tx1"/>
        </a:solidFill>
        <a:latin typeface="+mn-lt"/>
      </a:defRPr>
    </a:lvl5pPr>
    <a:lvl6pPr marL="903600" indent="-180000" algn="l" rtl="0" eaLnBrk="1" fontAlgn="base" hangingPunct="1">
      <a:spcBef>
        <a:spcPts val="300"/>
      </a:spcBef>
      <a:spcAft>
        <a:spcPct val="0"/>
      </a:spcAft>
      <a:buClrTx/>
      <a:buFont typeface="Ericsson Hilda" panose="00000500000000000000" pitchFamily="2" charset="0"/>
      <a:buChar char="●"/>
      <a:defRPr sz="2000">
        <a:solidFill>
          <a:schemeClr val="tx1"/>
        </a:solidFill>
        <a:latin typeface="+mn-lt"/>
      </a:defRPr>
    </a:lvl6pPr>
    <a:lvl7pPr marL="903600" indent="-180000" algn="l" rtl="0" eaLnBrk="1" fontAlgn="base" hangingPunct="1">
      <a:spcBef>
        <a:spcPts val="300"/>
      </a:spcBef>
      <a:spcAft>
        <a:spcPct val="0"/>
      </a:spcAft>
      <a:buClrTx/>
      <a:buFont typeface="Ericsson Hilda" panose="00000500000000000000" pitchFamily="2" charset="0"/>
      <a:buChar char="●"/>
      <a:defRPr sz="2000">
        <a:solidFill>
          <a:schemeClr val="tx1"/>
        </a:solidFill>
        <a:latin typeface="+mn-lt"/>
      </a:defRPr>
    </a:lvl7pPr>
    <a:lvl8pPr marL="903600" indent="-180000" algn="l" rtl="0" eaLnBrk="1" fontAlgn="base" hangingPunct="1">
      <a:spcBef>
        <a:spcPts val="300"/>
      </a:spcBef>
      <a:spcAft>
        <a:spcPct val="0"/>
      </a:spcAft>
      <a:buClrTx/>
      <a:buFont typeface="Ericsson Hilda" panose="00000500000000000000" pitchFamily="2" charset="0"/>
      <a:buChar char="●"/>
      <a:defRPr sz="2000">
        <a:solidFill>
          <a:schemeClr val="tx1"/>
        </a:solidFill>
        <a:latin typeface="+mn-lt"/>
      </a:defRPr>
    </a:lvl8pPr>
    <a:lvl9pPr marL="903600" indent="-180000" algn="l" rtl="0" eaLnBrk="1" fontAlgn="base" hangingPunct="1">
      <a:spcBef>
        <a:spcPts val="300"/>
      </a:spcBef>
      <a:spcAft>
        <a:spcPct val="0"/>
      </a:spcAft>
      <a:buClrTx/>
      <a:buFont typeface="Ericsson Hilda" panose="00000500000000000000" pitchFamily="2" charset="0"/>
      <a:buChar char="●"/>
      <a:defRPr sz="2000">
        <a:solidFill>
          <a:schemeClr val="tx1"/>
        </a:solidFill>
        <a:latin typeface="+mn-lt"/>
      </a:defRPr>
    </a:lvl9pPr>
  </p:defaultTextStyle>
  <p:extLst>
    <p:ext uri="{521415D9-36F7-43E2-AB2F-B90AF26B5E84}">
      <p14:sectionLst xmlns:p14="http://schemas.microsoft.com/office/powerpoint/2010/main">
        <p14:section name="Default Section" id="{9AF725A8-D041-4404-B365-63217CEDCBDF}">
          <p14:sldIdLst/>
        </p14:section>
        <p14:section name="Node Integration" id="{9053BE0B-280E-4DF5-AEB5-4290F0331EE0}">
          <p14:sldIdLst>
            <p14:sldId id="4217"/>
          </p14:sldIdLst>
        </p14:section>
        <p14:section name="Add Node (Virtual)" id="{3B981643-1AA2-4440-9C75-61DC0C7C6F6A}">
          <p14:sldIdLst>
            <p14:sldId id="4218"/>
          </p14:sldIdLst>
        </p14:section>
        <p14:section name="Expand Node" id="{1C7B8618-3CD2-4D6C-BD80-120B84617E23}">
          <p14:sldIdLst>
            <p14:sldId id="4213"/>
          </p14:sldIdLst>
        </p14:section>
        <p14:section name="Hardware Replace" id="{3EEA493D-C2D5-4284-8879-10F423D3290D}">
          <p14:sldIdLst>
            <p14:sldId id="4219"/>
          </p14:sldIdLst>
        </p14:section>
        <p14:section name="Migration" id="{8F0B37CE-1C9C-4AAF-A47B-627A28F02ADE}">
          <p14:sldIdLst>
            <p14:sldId id="4221"/>
          </p14:sldIdLst>
        </p14:section>
        <p14:section name="End" id="{52E9995E-3111-46B1-B600-84960EE4DE13}">
          <p14:sldIdLst>
            <p14:sldId id="261"/>
          </p14:sldIdLst>
        </p14:section>
        <p14:section name="Appendix" id="{1568AADB-041A-46B2-A5F9-60403FFB490A}">
          <p14:sldIdLst>
            <p14:sldId id="420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42424"/>
    <a:srgbClr val="0082F0"/>
    <a:srgbClr val="E0E0E1"/>
    <a:srgbClr val="767676"/>
    <a:srgbClr val="5858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417" autoAdjust="0"/>
  </p:normalViewPr>
  <p:slideViewPr>
    <p:cSldViewPr snapToGrid="0" snapToObjects="1" showGuides="1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26" Type="http://schemas.openxmlformats.org/officeDocument/2006/relationships/slideMaster" Target="slideMasters/slideMaster1.xml"/><Relationship Id="rId39" Type="http://schemas.openxmlformats.org/officeDocument/2006/relationships/font" Target="fonts/font4.fntdata"/><Relationship Id="rId3" Type="http://schemas.openxmlformats.org/officeDocument/2006/relationships/customXml" Target="../customXml/item3.xml"/><Relationship Id="rId21" Type="http://schemas.openxmlformats.org/officeDocument/2006/relationships/customXml" Target="../customXml/item21.xml"/><Relationship Id="rId34" Type="http://schemas.openxmlformats.org/officeDocument/2006/relationships/notesMaster" Target="notesMasters/notesMaster1.xml"/><Relationship Id="rId42" Type="http://schemas.openxmlformats.org/officeDocument/2006/relationships/font" Target="fonts/font7.fntdata"/><Relationship Id="rId47" Type="http://schemas.openxmlformats.org/officeDocument/2006/relationships/viewProps" Target="viewProps.xml"/><Relationship Id="rId7" Type="http://schemas.openxmlformats.org/officeDocument/2006/relationships/customXml" Target="../customXml/item7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customXml" Target="../customXml/item25.xml"/><Relationship Id="rId33" Type="http://schemas.openxmlformats.org/officeDocument/2006/relationships/slide" Target="slides/slide7.xml"/><Relationship Id="rId38" Type="http://schemas.openxmlformats.org/officeDocument/2006/relationships/font" Target="fonts/font3.fntdata"/><Relationship Id="rId46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0" Type="http://schemas.openxmlformats.org/officeDocument/2006/relationships/customXml" Target="../customXml/item20.xml"/><Relationship Id="rId29" Type="http://schemas.openxmlformats.org/officeDocument/2006/relationships/slide" Target="slides/slide3.xml"/><Relationship Id="rId41" Type="http://schemas.openxmlformats.org/officeDocument/2006/relationships/font" Target="fonts/font6.fntdata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24" Type="http://schemas.openxmlformats.org/officeDocument/2006/relationships/customXml" Target="../customXml/item24.xml"/><Relationship Id="rId32" Type="http://schemas.openxmlformats.org/officeDocument/2006/relationships/slide" Target="slides/slide6.xml"/><Relationship Id="rId37" Type="http://schemas.openxmlformats.org/officeDocument/2006/relationships/font" Target="fonts/font2.fntdata"/><Relationship Id="rId40" Type="http://schemas.openxmlformats.org/officeDocument/2006/relationships/font" Target="fonts/font5.fntdata"/><Relationship Id="rId45" Type="http://schemas.openxmlformats.org/officeDocument/2006/relationships/font" Target="fonts/font10.fntdata"/><Relationship Id="rId5" Type="http://schemas.openxmlformats.org/officeDocument/2006/relationships/customXml" Target="../customXml/item5.xml"/><Relationship Id="rId15" Type="http://schemas.openxmlformats.org/officeDocument/2006/relationships/customXml" Target="../customXml/item15.xml"/><Relationship Id="rId23" Type="http://schemas.openxmlformats.org/officeDocument/2006/relationships/customXml" Target="../customXml/item23.xml"/><Relationship Id="rId28" Type="http://schemas.openxmlformats.org/officeDocument/2006/relationships/slide" Target="slides/slide2.xml"/><Relationship Id="rId36" Type="http://schemas.openxmlformats.org/officeDocument/2006/relationships/font" Target="fonts/font1.fntdata"/><Relationship Id="rId49" Type="http://schemas.openxmlformats.org/officeDocument/2006/relationships/tableStyles" Target="tableStyles.xml"/><Relationship Id="rId10" Type="http://schemas.openxmlformats.org/officeDocument/2006/relationships/customXml" Target="../customXml/item10.xml"/><Relationship Id="rId19" Type="http://schemas.openxmlformats.org/officeDocument/2006/relationships/customXml" Target="../customXml/item19.xml"/><Relationship Id="rId31" Type="http://schemas.openxmlformats.org/officeDocument/2006/relationships/slide" Target="slides/slide5.xml"/><Relationship Id="rId44" Type="http://schemas.openxmlformats.org/officeDocument/2006/relationships/font" Target="fonts/font9.fntdata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customXml" Target="../customXml/item14.xml"/><Relationship Id="rId22" Type="http://schemas.openxmlformats.org/officeDocument/2006/relationships/customXml" Target="../customXml/item22.xml"/><Relationship Id="rId27" Type="http://schemas.openxmlformats.org/officeDocument/2006/relationships/slide" Target="slides/slide1.xml"/><Relationship Id="rId30" Type="http://schemas.openxmlformats.org/officeDocument/2006/relationships/slide" Target="slides/slide4.xml"/><Relationship Id="rId35" Type="http://schemas.openxmlformats.org/officeDocument/2006/relationships/handoutMaster" Target="handoutMasters/handoutMaster1.xml"/><Relationship Id="rId43" Type="http://schemas.openxmlformats.org/officeDocument/2006/relationships/font" Target="fonts/font8.fntdata"/><Relationship Id="rId48" Type="http://schemas.openxmlformats.org/officeDocument/2006/relationships/theme" Target="theme/theme1.xml"/><Relationship Id="rId8" Type="http://schemas.openxmlformats.org/officeDocument/2006/relationships/customXml" Target="../customXml/item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F6FD348-9C7F-4865-875C-863EC6E2CB8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Test document 2 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294207-A46E-4F9A-91C9-BB4398CEA98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/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105526-C577-427D-800D-7921EA16026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1551-192072 Uen, Rev PA1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CA4CFA-39AC-4AB6-B521-EBDB0AF74AF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7AEDCC-D3AE-4D3E-A1AA-6BA600F27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262122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Ericsson Hilda Light" panose="00000400000000000000" pitchFamily="2" charset="0"/>
              </a:defRPr>
            </a:lvl1pPr>
          </a:lstStyle>
          <a:p>
            <a:r>
              <a:rPr lang="en-US"/>
              <a:t>Test document 2 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Ericsson Hilda Light" panose="00000400000000000000" pitchFamily="2" charset="0"/>
              </a:defRPr>
            </a:lvl1pPr>
          </a:lstStyle>
          <a:p>
            <a:r>
              <a:rPr lang="en-US"/>
              <a:t> </a:t>
            </a:r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Ericsson Hilda Light" panose="00000400000000000000" pitchFamily="2" charset="0"/>
              </a:defRPr>
            </a:lvl1pPr>
          </a:lstStyle>
          <a:p>
            <a:r>
              <a:rPr lang="en-US"/>
              <a:t>1551-192072 Uen, Rev PA1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Ericsson Hilda Light" panose="00000400000000000000" pitchFamily="2" charset="0"/>
              </a:defRPr>
            </a:lvl1pPr>
          </a:lstStyle>
          <a:p>
            <a:fld id="{F949BC75-2359-4F98-918A-7033C92AD48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333820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Ericsson Hilda Light" panose="00000400000000000000" pitchFamily="2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Ericsson Hilda Light" panose="00000400000000000000" pitchFamily="2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Ericsson Hilda Light" panose="00000400000000000000" pitchFamily="2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Ericsson Hilda Light" panose="00000400000000000000" pitchFamily="2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Ericsson Hilda Light" panose="00000400000000000000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</a:t>
            </a:r>
            <a:r>
              <a:rPr lang="en-US" baseline="0" dirty="0"/>
              <a:t> is the ENM feedback process which Eddie </a:t>
            </a:r>
            <a:r>
              <a:rPr lang="en-US" baseline="0" dirty="0" err="1"/>
              <a:t>Kilgarriff</a:t>
            </a:r>
            <a:r>
              <a:rPr lang="en-US" baseline="0" dirty="0"/>
              <a:t> and </a:t>
            </a:r>
            <a:r>
              <a:rPr lang="en-US" baseline="0" dirty="0" err="1"/>
              <a:t>Claes</a:t>
            </a:r>
            <a:r>
              <a:rPr lang="en-US" baseline="0" dirty="0"/>
              <a:t> </a:t>
            </a:r>
            <a:r>
              <a:rPr lang="en-US" baseline="0" dirty="0" err="1"/>
              <a:t>Backstrom</a:t>
            </a:r>
            <a:r>
              <a:rPr lang="en-US" baseline="0" dirty="0"/>
              <a:t> have put in place</a:t>
            </a:r>
            <a:endParaRPr lang="en-US" dirty="0"/>
          </a:p>
          <a:p>
            <a:r>
              <a:rPr lang="en-US" dirty="0"/>
              <a:t>Feedback can come from many areas</a:t>
            </a:r>
            <a:r>
              <a:rPr lang="en-US" baseline="0" dirty="0"/>
              <a:t> </a:t>
            </a:r>
            <a:r>
              <a:rPr lang="en-US" dirty="0"/>
              <a:t>FOA</a:t>
            </a:r>
            <a:r>
              <a:rPr lang="en-US" baseline="0" dirty="0"/>
              <a:t> Team ,PLM customer support, Customer</a:t>
            </a:r>
          </a:p>
          <a:p>
            <a:r>
              <a:rPr lang="en-US" baseline="0" dirty="0"/>
              <a:t>You can either write a TR or an improvement using these tools</a:t>
            </a:r>
          </a:p>
          <a:p>
            <a:r>
              <a:rPr lang="en-US" baseline="0" dirty="0"/>
              <a:t>They have added the capability  to tag a TR or an improvement as a usability issue.</a:t>
            </a:r>
          </a:p>
          <a:p>
            <a:r>
              <a:rPr lang="en-US" baseline="0" dirty="0"/>
              <a:t>The classification is the level priority (more details included in the next slide)</a:t>
            </a:r>
          </a:p>
          <a:p>
            <a:r>
              <a:rPr lang="en-US" baseline="0" dirty="0"/>
              <a:t>TRs discussed daily and either escalated or pushed onto the teams.</a:t>
            </a:r>
          </a:p>
          <a:p>
            <a:r>
              <a:rPr lang="en-US" baseline="0" dirty="0"/>
              <a:t>At this point the UX team may become involved if PO requires our support on usability. This may involve creating new mockups.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IE"/>
              <a:t> 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IE"/>
              <a:t>2015-05-15 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IE"/>
              <a:t>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7D05F9A-F12C-4E34-AD91-C4B0461BD595}" type="slidenum">
              <a:rPr lang="en-IE" smtClean="0"/>
              <a:t>1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9934769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</a:t>
            </a:r>
            <a:r>
              <a:rPr lang="en-US" baseline="0" dirty="0"/>
              <a:t> is the ENM feedback process which Eddie </a:t>
            </a:r>
            <a:r>
              <a:rPr lang="en-US" baseline="0" dirty="0" err="1"/>
              <a:t>Kilgarriff</a:t>
            </a:r>
            <a:r>
              <a:rPr lang="en-US" baseline="0" dirty="0"/>
              <a:t> and </a:t>
            </a:r>
            <a:r>
              <a:rPr lang="en-US" baseline="0" dirty="0" err="1"/>
              <a:t>Claes</a:t>
            </a:r>
            <a:r>
              <a:rPr lang="en-US" baseline="0" dirty="0"/>
              <a:t> </a:t>
            </a:r>
            <a:r>
              <a:rPr lang="en-US" baseline="0" dirty="0" err="1"/>
              <a:t>Backstrom</a:t>
            </a:r>
            <a:r>
              <a:rPr lang="en-US" baseline="0" dirty="0"/>
              <a:t> have put in place</a:t>
            </a:r>
            <a:endParaRPr lang="en-US" dirty="0"/>
          </a:p>
          <a:p>
            <a:r>
              <a:rPr lang="en-US" dirty="0"/>
              <a:t>Feedback can come from many areas</a:t>
            </a:r>
            <a:r>
              <a:rPr lang="en-US" baseline="0" dirty="0"/>
              <a:t> </a:t>
            </a:r>
            <a:r>
              <a:rPr lang="en-US" dirty="0"/>
              <a:t>FOA</a:t>
            </a:r>
            <a:r>
              <a:rPr lang="en-US" baseline="0" dirty="0"/>
              <a:t> Team ,PLM customer support, Customer</a:t>
            </a:r>
          </a:p>
          <a:p>
            <a:r>
              <a:rPr lang="en-US" baseline="0" dirty="0"/>
              <a:t>You can either write a TR or an improvement using these tools</a:t>
            </a:r>
          </a:p>
          <a:p>
            <a:r>
              <a:rPr lang="en-US" baseline="0" dirty="0"/>
              <a:t>They have added the capability  to tag a TR or an improvement as a usability issue.</a:t>
            </a:r>
          </a:p>
          <a:p>
            <a:r>
              <a:rPr lang="en-US" baseline="0" dirty="0"/>
              <a:t>The classification is the level priority (more details included in the next slide)</a:t>
            </a:r>
          </a:p>
          <a:p>
            <a:r>
              <a:rPr lang="en-US" baseline="0" dirty="0"/>
              <a:t>TRs discussed daily and either escalated or pushed onto the teams.</a:t>
            </a:r>
          </a:p>
          <a:p>
            <a:r>
              <a:rPr lang="en-US" baseline="0" dirty="0"/>
              <a:t>At this point the UX team may become involved if PO requires our support on usability. This may involve creating new mockups.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IE"/>
              <a:t> 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IE"/>
              <a:t>2015-05-15 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IE"/>
              <a:t>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7D05F9A-F12C-4E34-AD91-C4B0461BD595}" type="slidenum">
              <a:rPr lang="en-IE" smtClean="0"/>
              <a:t>2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233262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</a:t>
            </a:r>
            <a:r>
              <a:rPr lang="en-US" baseline="0" dirty="0"/>
              <a:t> is the ENM feedback process which Eddie </a:t>
            </a:r>
            <a:r>
              <a:rPr lang="en-US" baseline="0" dirty="0" err="1"/>
              <a:t>Kilgarriff</a:t>
            </a:r>
            <a:r>
              <a:rPr lang="en-US" baseline="0" dirty="0"/>
              <a:t> and </a:t>
            </a:r>
            <a:r>
              <a:rPr lang="en-US" baseline="0" dirty="0" err="1"/>
              <a:t>Claes</a:t>
            </a:r>
            <a:r>
              <a:rPr lang="en-US" baseline="0" dirty="0"/>
              <a:t> </a:t>
            </a:r>
            <a:r>
              <a:rPr lang="en-US" baseline="0" dirty="0" err="1"/>
              <a:t>Backstrom</a:t>
            </a:r>
            <a:r>
              <a:rPr lang="en-US" baseline="0" dirty="0"/>
              <a:t> have put in place</a:t>
            </a:r>
            <a:endParaRPr lang="en-US" dirty="0"/>
          </a:p>
          <a:p>
            <a:r>
              <a:rPr lang="en-US" dirty="0"/>
              <a:t>Feedback can come from many areas</a:t>
            </a:r>
            <a:r>
              <a:rPr lang="en-US" baseline="0" dirty="0"/>
              <a:t> </a:t>
            </a:r>
            <a:r>
              <a:rPr lang="en-US" dirty="0"/>
              <a:t>FOA</a:t>
            </a:r>
            <a:r>
              <a:rPr lang="en-US" baseline="0" dirty="0"/>
              <a:t> Team ,PLM customer support, Customer</a:t>
            </a:r>
          </a:p>
          <a:p>
            <a:r>
              <a:rPr lang="en-US" baseline="0" dirty="0"/>
              <a:t>You can either write a TR or an improvement using these tools</a:t>
            </a:r>
          </a:p>
          <a:p>
            <a:r>
              <a:rPr lang="en-US" baseline="0" dirty="0"/>
              <a:t>They have added the capability  to tag a TR or an improvement as a usability issue.</a:t>
            </a:r>
          </a:p>
          <a:p>
            <a:r>
              <a:rPr lang="en-US" baseline="0" dirty="0"/>
              <a:t>The classification is the level priority (more details included in the next slide)</a:t>
            </a:r>
          </a:p>
          <a:p>
            <a:r>
              <a:rPr lang="en-US" baseline="0" dirty="0"/>
              <a:t>TRs discussed daily and either escalated or pushed onto the teams.</a:t>
            </a:r>
          </a:p>
          <a:p>
            <a:r>
              <a:rPr lang="en-US" baseline="0" dirty="0"/>
              <a:t>At this point the UX team may become involved if PO requires our support on usability. This may involve creating new mockups.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IE"/>
              <a:t> 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IE"/>
              <a:t>2015-05-15 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IE"/>
              <a:t>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7D05F9A-F12C-4E34-AD91-C4B0461BD595}" type="slidenum">
              <a:rPr lang="en-IE" smtClean="0"/>
              <a:t>3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004286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</a:t>
            </a:r>
            <a:r>
              <a:rPr lang="en-US" baseline="0" dirty="0"/>
              <a:t> is the ENM feedback process which Eddie </a:t>
            </a:r>
            <a:r>
              <a:rPr lang="en-US" baseline="0" dirty="0" err="1"/>
              <a:t>Kilgarriff</a:t>
            </a:r>
            <a:r>
              <a:rPr lang="en-US" baseline="0" dirty="0"/>
              <a:t> and </a:t>
            </a:r>
            <a:r>
              <a:rPr lang="en-US" baseline="0" dirty="0" err="1"/>
              <a:t>Claes</a:t>
            </a:r>
            <a:r>
              <a:rPr lang="en-US" baseline="0" dirty="0"/>
              <a:t> </a:t>
            </a:r>
            <a:r>
              <a:rPr lang="en-US" baseline="0" dirty="0" err="1"/>
              <a:t>Backstrom</a:t>
            </a:r>
            <a:r>
              <a:rPr lang="en-US" baseline="0" dirty="0"/>
              <a:t> have put in place</a:t>
            </a:r>
            <a:endParaRPr lang="en-US" dirty="0"/>
          </a:p>
          <a:p>
            <a:r>
              <a:rPr lang="en-US" dirty="0"/>
              <a:t>Feedback can come from many areas</a:t>
            </a:r>
            <a:r>
              <a:rPr lang="en-US" baseline="0" dirty="0"/>
              <a:t> </a:t>
            </a:r>
            <a:r>
              <a:rPr lang="en-US" dirty="0"/>
              <a:t>FOA</a:t>
            </a:r>
            <a:r>
              <a:rPr lang="en-US" baseline="0" dirty="0"/>
              <a:t> Team ,PLM customer support, Customer</a:t>
            </a:r>
          </a:p>
          <a:p>
            <a:r>
              <a:rPr lang="en-US" baseline="0" dirty="0"/>
              <a:t>You can either write a TR or an improvement using these tools</a:t>
            </a:r>
          </a:p>
          <a:p>
            <a:r>
              <a:rPr lang="en-US" baseline="0" dirty="0"/>
              <a:t>They have added the capability  to tag a TR or an improvement as a usability issue.</a:t>
            </a:r>
          </a:p>
          <a:p>
            <a:r>
              <a:rPr lang="en-US" baseline="0" dirty="0"/>
              <a:t>The classification is the level priority (more details included in the next slide)</a:t>
            </a:r>
          </a:p>
          <a:p>
            <a:r>
              <a:rPr lang="en-US" baseline="0" dirty="0"/>
              <a:t>TRs discussed daily and either escalated or pushed onto the teams.</a:t>
            </a:r>
          </a:p>
          <a:p>
            <a:r>
              <a:rPr lang="en-US" baseline="0" dirty="0"/>
              <a:t>At this point the UX team may become involved if PO requires our support on usability. This may involve creating new mockups.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IE"/>
              <a:t> 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IE"/>
              <a:t>2015-05-15 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IE"/>
              <a:t>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7D05F9A-F12C-4E34-AD91-C4B0461BD595}" type="slidenum">
              <a:rPr lang="en-IE" smtClean="0"/>
              <a:t>4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774445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</a:t>
            </a:r>
            <a:r>
              <a:rPr lang="en-US" baseline="0" dirty="0"/>
              <a:t> is the ENM feedback process which Eddie </a:t>
            </a:r>
            <a:r>
              <a:rPr lang="en-US" baseline="0" dirty="0" err="1"/>
              <a:t>Kilgarriff</a:t>
            </a:r>
            <a:r>
              <a:rPr lang="en-US" baseline="0" dirty="0"/>
              <a:t> and </a:t>
            </a:r>
            <a:r>
              <a:rPr lang="en-US" baseline="0" dirty="0" err="1"/>
              <a:t>Claes</a:t>
            </a:r>
            <a:r>
              <a:rPr lang="en-US" baseline="0" dirty="0"/>
              <a:t> </a:t>
            </a:r>
            <a:r>
              <a:rPr lang="en-US" baseline="0" dirty="0" err="1"/>
              <a:t>Backstrom</a:t>
            </a:r>
            <a:r>
              <a:rPr lang="en-US" baseline="0" dirty="0"/>
              <a:t> have put in place</a:t>
            </a:r>
            <a:endParaRPr lang="en-US" dirty="0"/>
          </a:p>
          <a:p>
            <a:r>
              <a:rPr lang="en-US" dirty="0"/>
              <a:t>Feedback can come from many areas</a:t>
            </a:r>
            <a:r>
              <a:rPr lang="en-US" baseline="0" dirty="0"/>
              <a:t> </a:t>
            </a:r>
            <a:r>
              <a:rPr lang="en-US" dirty="0"/>
              <a:t>FOA</a:t>
            </a:r>
            <a:r>
              <a:rPr lang="en-US" baseline="0" dirty="0"/>
              <a:t> Team ,PLM customer support, Customer</a:t>
            </a:r>
          </a:p>
          <a:p>
            <a:r>
              <a:rPr lang="en-US" baseline="0" dirty="0"/>
              <a:t>You can either write a TR or an improvement using these tools</a:t>
            </a:r>
          </a:p>
          <a:p>
            <a:r>
              <a:rPr lang="en-US" baseline="0" dirty="0"/>
              <a:t>They have added the capability  to tag a TR or an improvement as a usability issue.</a:t>
            </a:r>
          </a:p>
          <a:p>
            <a:r>
              <a:rPr lang="en-US" baseline="0" dirty="0"/>
              <a:t>The classification is the level priority (more details included in the next slide)</a:t>
            </a:r>
          </a:p>
          <a:p>
            <a:r>
              <a:rPr lang="en-US" baseline="0" dirty="0"/>
              <a:t>TRs discussed daily and either escalated or pushed onto the teams.</a:t>
            </a:r>
          </a:p>
          <a:p>
            <a:r>
              <a:rPr lang="en-US" baseline="0" dirty="0"/>
              <a:t>At this point the UX team may become involved if PO requires our support on usability. This may involve creating new mockups.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IE"/>
              <a:t> 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IE"/>
              <a:t>2015-05-15 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IE"/>
              <a:t>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7D05F9A-F12C-4E34-AD91-C4B0461BD595}" type="slidenum">
              <a:rPr lang="en-IE" smtClean="0"/>
              <a:t>5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519795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GB"/>
              <a:t>Test document 2 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GB"/>
              <a:t> 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1551-192072 Uen, Rev PA1 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A9966BF-A434-4BC2-9969-A0AE8B068B9B}" type="slidenum">
              <a:rPr lang="en-GB" smtClean="0"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998229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</a:t>
            </a:r>
            <a:r>
              <a:rPr lang="en-US" baseline="0" dirty="0"/>
              <a:t> is the ENM feedback process which Eddie </a:t>
            </a:r>
            <a:r>
              <a:rPr lang="en-US" baseline="0" dirty="0" err="1"/>
              <a:t>Kilgarriff</a:t>
            </a:r>
            <a:r>
              <a:rPr lang="en-US" baseline="0" dirty="0"/>
              <a:t> and </a:t>
            </a:r>
            <a:r>
              <a:rPr lang="en-US" baseline="0" dirty="0" err="1"/>
              <a:t>Claes</a:t>
            </a:r>
            <a:r>
              <a:rPr lang="en-US" baseline="0" dirty="0"/>
              <a:t> </a:t>
            </a:r>
            <a:r>
              <a:rPr lang="en-US" baseline="0" dirty="0" err="1"/>
              <a:t>Backstrom</a:t>
            </a:r>
            <a:r>
              <a:rPr lang="en-US" baseline="0" dirty="0"/>
              <a:t> have put in place</a:t>
            </a:r>
            <a:endParaRPr lang="en-US" dirty="0"/>
          </a:p>
          <a:p>
            <a:r>
              <a:rPr lang="en-US" dirty="0"/>
              <a:t>Feedback can come from many areas</a:t>
            </a:r>
            <a:r>
              <a:rPr lang="en-US" baseline="0" dirty="0"/>
              <a:t> </a:t>
            </a:r>
            <a:r>
              <a:rPr lang="en-US" dirty="0"/>
              <a:t>FOA</a:t>
            </a:r>
            <a:r>
              <a:rPr lang="en-US" baseline="0" dirty="0"/>
              <a:t> Team ,PLM customer support, Customer</a:t>
            </a:r>
          </a:p>
          <a:p>
            <a:r>
              <a:rPr lang="en-US" baseline="0" dirty="0"/>
              <a:t>You can either write a TR or an improvement using these tools</a:t>
            </a:r>
          </a:p>
          <a:p>
            <a:r>
              <a:rPr lang="en-US" baseline="0" dirty="0"/>
              <a:t>They have added the capability  to tag a TR or an improvement as a usability issue.</a:t>
            </a:r>
          </a:p>
          <a:p>
            <a:r>
              <a:rPr lang="en-US" baseline="0" dirty="0"/>
              <a:t>The classification is the level priority (more details included in the next slide)</a:t>
            </a:r>
          </a:p>
          <a:p>
            <a:r>
              <a:rPr lang="en-US" baseline="0" dirty="0"/>
              <a:t>TRs discussed daily and either escalated or pushed onto the teams.</a:t>
            </a:r>
          </a:p>
          <a:p>
            <a:r>
              <a:rPr lang="en-US" baseline="0" dirty="0"/>
              <a:t>At this point the UX team may become involved if PO requires our support on usability. This may involve creating new mockups.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IE"/>
              <a:t> 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IE"/>
              <a:t>2015-05-15 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IE"/>
              <a:t>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7D05F9A-F12C-4E34-AD91-C4B0461BD595}" type="slidenum">
              <a:rPr lang="en-IE" smtClean="0"/>
              <a:t>7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756407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6D1288D-6C72-4971-B895-27E90722A109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 </a:t>
            </a:r>
            <a:endParaRPr lang="en-US"/>
          </a:p>
        </p:txBody>
      </p:sp>
      <p:sp>
        <p:nvSpPr>
          <p:cNvPr id="22531" name="Title_TM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50"/>
            <a:ext cx="8353426" cy="3457576"/>
          </a:xfrm>
        </p:spPr>
        <p:txBody>
          <a:bodyPr/>
          <a:lstStyle>
            <a:lvl1pPr>
              <a:lnSpc>
                <a:spcPct val="85000"/>
              </a:lnSpc>
              <a:defRPr sz="8000" b="0" kern="1400" spc="-160" baseline="0">
                <a:latin typeface="+mj-lt"/>
              </a:defRPr>
            </a:lvl1pPr>
          </a:lstStyle>
          <a:p>
            <a:r>
              <a:rPr lang="en-US" dirty="0"/>
              <a:t>Title page,   Ericsson Hilda Light 80pt, max 3-lines</a:t>
            </a:r>
            <a:endParaRPr lang="en-US"/>
          </a:p>
        </p:txBody>
      </p:sp>
      <p:sp>
        <p:nvSpPr>
          <p:cNvPr id="22530" name="SubTitle_TM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5" y="4149725"/>
            <a:ext cx="5472114" cy="2087563"/>
          </a:xfrm>
          <a:prstGeom prst="rect">
            <a:avLst/>
          </a:prstGeom>
        </p:spPr>
        <p:txBody>
          <a:bodyPr lIns="7200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Presentation description/subtitle</a:t>
            </a:r>
            <a:br>
              <a:rPr lang="en-GB" dirty="0"/>
            </a:br>
            <a:r>
              <a:rPr lang="en-US" dirty="0"/>
              <a:t>Ericsson Hilda 20pt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6240463" y="6264000"/>
            <a:ext cx="1910479" cy="262800"/>
          </a:xfrm>
          <a:prstGeom prst="rect">
            <a:avLst/>
          </a:prstGeom>
        </p:spPr>
        <p:txBody>
          <a:bodyPr wrap="none" tIns="0" bIns="0" anchor="ctr" anchorCtr="0"/>
          <a:lstStyle>
            <a:lvl1pPr marL="0" indent="0" algn="r">
              <a:buNone/>
              <a:defRPr sz="1200">
                <a:latin typeface="+mn-lt"/>
              </a:defRPr>
            </a:lvl1pPr>
          </a:lstStyle>
          <a:p>
            <a:r>
              <a:rPr lang="en-US" dirty="0"/>
              <a:t>Speaker name</a:t>
            </a:r>
            <a:endParaRPr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1" hasCustomPrompt="1"/>
          </p:nvPr>
        </p:nvSpPr>
        <p:spPr>
          <a:xfrm>
            <a:off x="8229600" y="6264000"/>
            <a:ext cx="2515041" cy="26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rIns="0" bIns="0" anchor="ctr" anchorCtr="0"/>
          <a:lstStyle>
            <a:lvl1pPr marL="0" indent="0" algn="ctr">
              <a:buNone/>
              <a:defRPr lang="en-US" sz="1200" dirty="0">
                <a:latin typeface="+mn-lt"/>
              </a:defRPr>
            </a:lvl1pPr>
          </a:lstStyle>
          <a:p>
            <a:r>
              <a:rPr lang="en-US" dirty="0"/>
              <a:t>Organization</a:t>
            </a:r>
            <a:endParaRPr lang="en-US"/>
          </a:p>
        </p:txBody>
      </p:sp>
      <p:sp>
        <p:nvSpPr>
          <p:cNvPr id="15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10811951" y="6264000"/>
            <a:ext cx="897503" cy="26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rIns="0" bIns="0" anchor="ctr" anchorCtr="0"/>
          <a:lstStyle>
            <a:lvl1pPr marL="0" indent="0" algn="ctr">
              <a:buNone/>
              <a:defRPr lang="en-US" sz="1200" dirty="0">
                <a:latin typeface="+mn-lt"/>
              </a:defRPr>
            </a:lvl1pPr>
          </a:lstStyle>
          <a:p>
            <a:pPr lvl="0"/>
            <a:r>
              <a:rPr lang="en-US" dirty="0"/>
              <a:t>YYYY-MM-DD</a:t>
            </a:r>
            <a:endParaRPr lang="en-US"/>
          </a:p>
        </p:txBody>
      </p:sp>
      <p:sp>
        <p:nvSpPr>
          <p:cNvPr id="9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72C1EE1F-EF94-4EBA-A010-8BC3D2F38C39}"/>
              </a:ext>
            </a:extLst>
          </p:cNvPr>
          <p:cNvSpPr txBox="1"/>
          <p:nvPr userDrawn="1"/>
        </p:nvSpPr>
        <p:spPr>
          <a:xfrm>
            <a:off x="396000" y="6524625"/>
            <a:ext cx="106086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2020-02-11  |  Page </a:t>
            </a:r>
            <a:fld id="{F6AEEB64-18A8-4050-9881-61E1008A26D0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10" name="FirstDividerHider">
            <a:extLst>
              <a:ext uri="{FF2B5EF4-FFF2-40B4-BE49-F238E27FC236}">
                <a16:creationId xmlns:a16="http://schemas.microsoft.com/office/drawing/2014/main" id="{D76AC379-37ED-447F-84CF-99B2FA694549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74575616"/>
      </p:ext>
    </p:extLst>
  </p:cSld>
  <p:clrMapOvr>
    <a:masterClrMapping/>
  </p:clrMapOvr>
  <p:hf sldNum="0" hdr="0" ftr="0"/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tement Pag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wrap="none" lIns="72000" rIns="72000"/>
          <a:lstStyle>
            <a:lvl1pPr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1pPr>
            <a:lvl2pPr marL="742950" indent="-28575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2pPr>
            <a:lvl3pPr marL="11430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3pPr>
            <a:lvl4pPr marL="16002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4pPr>
            <a:lvl5pPr marL="20574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9pPr>
          </a:lstStyle>
          <a:p>
            <a:pPr eaLnBrk="1" hangingPunct="1">
              <a:defRPr/>
            </a:pPr>
            <a:endParaRPr lang="en-US" altLang="en-US" dirty="0">
              <a:latin typeface="Ericsson Hilda Light" panose="00000400000000000000" pitchFamily="2" charset="0"/>
            </a:endParaRPr>
          </a:p>
        </p:txBody>
      </p:sp>
      <p:sp>
        <p:nvSpPr>
          <p:cNvPr id="12" name="Title_TM">
            <a:extLst>
              <a:ext uri="{FF2B5EF4-FFF2-40B4-BE49-F238E27FC236}">
                <a16:creationId xmlns:a16="http://schemas.microsoft.com/office/drawing/2014/main" id="{93CB56C1-2916-4C60-8532-A023564D2C57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4" y="476250"/>
            <a:ext cx="8353425" cy="3457575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lang="en-US" sz="60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Chapter/section divider or Statement/fact/quote, </a:t>
            </a:r>
            <a:br>
              <a:rPr lang="en-GB" dirty="0"/>
            </a:br>
            <a:r>
              <a:rPr lang="en-US" dirty="0"/>
              <a:t>Ericsson Hilda Light 60pt, </a:t>
            </a:r>
            <a:br>
              <a:rPr lang="en-GB" dirty="0"/>
            </a:br>
            <a:r>
              <a:rPr lang="en-US" dirty="0"/>
              <a:t>Ericsson White, </a:t>
            </a:r>
            <a:br>
              <a:rPr lang="en-GB" dirty="0"/>
            </a:br>
            <a:r>
              <a:rPr lang="en-US" dirty="0"/>
              <a:t>max 5-lines</a:t>
            </a:r>
            <a:endParaRPr lang="en-US"/>
          </a:p>
        </p:txBody>
      </p:sp>
      <p:sp>
        <p:nvSpPr>
          <p:cNvPr id="13" name="SubTitle_TM">
            <a:extLst>
              <a:ext uri="{FF2B5EF4-FFF2-40B4-BE49-F238E27FC236}">
                <a16:creationId xmlns:a16="http://schemas.microsoft.com/office/drawing/2014/main" id="{61DC6511-5700-4E95-89CA-81484C248C03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5" y="4149725"/>
            <a:ext cx="5472113" cy="2087563"/>
          </a:xfrm>
          <a:prstGeom prst="rect">
            <a:avLst/>
          </a:prstGeom>
        </p:spPr>
        <p:txBody>
          <a:bodyPr r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Statement/quote source, </a:t>
            </a:r>
            <a:endParaRPr lang="en-US"/>
          </a:p>
          <a:p>
            <a:r>
              <a:rPr lang="en-US" dirty="0"/>
              <a:t>Ericsson White, Ericsson Hilda 20pt</a:t>
            </a:r>
            <a:endParaRPr lang="en-US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6096BBFC-712A-429D-9C0A-7743993E7FC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  <p:sp>
        <p:nvSpPr>
          <p:cNvPr id="7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E08DADFB-44CC-4810-9193-0C9F586CE666}"/>
              </a:ext>
            </a:extLst>
          </p:cNvPr>
          <p:cNvSpPr txBox="1"/>
          <p:nvPr userDrawn="1"/>
        </p:nvSpPr>
        <p:spPr>
          <a:xfrm>
            <a:off x="396000" y="6524625"/>
            <a:ext cx="106086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chemeClr val="bg1"/>
                </a:solidFill>
                <a:latin typeface="+mn-lt"/>
              </a:rPr>
              <a:t>  |  2020-02-11  |  Page </a:t>
            </a:r>
            <a:fld id="{A98E0BD2-8B16-4007-9522-743EE729E01E}" type="slidenum">
              <a:rPr lang="en-US" sz="800" b="0" i="0" u="none" smtClean="0">
                <a:solidFill>
                  <a:schemeClr val="bg1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8" name="FirstDividerHider">
            <a:extLst>
              <a:ext uri="{FF2B5EF4-FFF2-40B4-BE49-F238E27FC236}">
                <a16:creationId xmlns:a16="http://schemas.microsoft.com/office/drawing/2014/main" id="{B20F1184-2943-4F17-9C57-995EA2003751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accent6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67818655"/>
      </p:ext>
    </p:extLst>
  </p:cSld>
  <p:clrMapOvr>
    <a:masterClrMapping/>
  </p:clrMapOvr>
  <p:hf sldNum="0"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Pag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_TM">
            <a:extLst>
              <a:ext uri="{FF2B5EF4-FFF2-40B4-BE49-F238E27FC236}">
                <a16:creationId xmlns:a16="http://schemas.microsoft.com/office/drawing/2014/main" id="{696C7C8F-5086-466A-8108-2FE0A8663D59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50"/>
            <a:ext cx="8353426" cy="3457575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lang="en-US" sz="6000" b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Chapter/section divider or Statement/fact/quote, </a:t>
            </a:r>
            <a:br>
              <a:rPr lang="en-GB" dirty="0"/>
            </a:br>
            <a:r>
              <a:rPr lang="en-US" dirty="0"/>
              <a:t>Ericsson Hilda Light 60pt, </a:t>
            </a:r>
            <a:br>
              <a:rPr lang="en-GB" dirty="0"/>
            </a:br>
            <a:r>
              <a:rPr lang="en-US" dirty="0"/>
              <a:t>Ericsson Black, </a:t>
            </a:r>
            <a:br>
              <a:rPr lang="en-GB" dirty="0"/>
            </a:br>
            <a:r>
              <a:rPr lang="en-US" dirty="0"/>
              <a:t>max 5-lines</a:t>
            </a:r>
            <a:endParaRPr lang="en-US"/>
          </a:p>
        </p:txBody>
      </p:sp>
      <p:sp>
        <p:nvSpPr>
          <p:cNvPr id="10" name="SubTitle_TM">
            <a:extLst>
              <a:ext uri="{FF2B5EF4-FFF2-40B4-BE49-F238E27FC236}">
                <a16:creationId xmlns:a16="http://schemas.microsoft.com/office/drawing/2014/main" id="{ED5DEA0B-CF0D-4EE6-B6A8-90BAF3DE8AF1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5" y="4149725"/>
            <a:ext cx="5472114" cy="2087563"/>
          </a:xfrm>
          <a:prstGeom prst="rect">
            <a:avLst/>
          </a:prstGeom>
        </p:spPr>
        <p:txBody>
          <a:bodyPr r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Statement/quote source, </a:t>
            </a:r>
            <a:endParaRPr lang="en-US"/>
          </a:p>
          <a:p>
            <a:r>
              <a:rPr lang="en-US" dirty="0"/>
              <a:t>Ericsson Black, Ericsson Hilda 20pt</a:t>
            </a:r>
            <a:endParaRPr lang="en-US"/>
          </a:p>
        </p:txBody>
      </p:sp>
      <p:sp>
        <p:nvSpPr>
          <p:cNvPr id="4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7AB1CD1C-AD0D-4C0E-8012-BDF9F1E4C38B}"/>
              </a:ext>
            </a:extLst>
          </p:cNvPr>
          <p:cNvSpPr txBox="1"/>
          <p:nvPr userDrawn="1"/>
        </p:nvSpPr>
        <p:spPr>
          <a:xfrm>
            <a:off x="396000" y="6524625"/>
            <a:ext cx="106086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2020-02-11  |  Page </a:t>
            </a:r>
            <a:fld id="{86280CDD-38BA-432B-AD81-F4C70D1008C9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5" name="FirstDividerHider">
            <a:extLst>
              <a:ext uri="{FF2B5EF4-FFF2-40B4-BE49-F238E27FC236}">
                <a16:creationId xmlns:a16="http://schemas.microsoft.com/office/drawing/2014/main" id="{280FD398-9480-44AE-B01C-23BDC7D4B6B7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55176887"/>
      </p:ext>
    </p:extLst>
  </p:cSld>
  <p:clrMapOvr>
    <a:masterClrMapping/>
  </p:clrMapOvr>
  <p:hf sldNum="0" hdr="0" ft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/Sectio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Title_TM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51"/>
            <a:ext cx="8353425" cy="3457574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lang="en-US" sz="6000" b="0" baseline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Chapter/section, </a:t>
            </a:r>
            <a:br>
              <a:rPr lang="en-GB" dirty="0"/>
            </a:br>
            <a:r>
              <a:rPr lang="en-US" dirty="0"/>
              <a:t>Ericsson Hilda Light 60pt, Ericsson Black, </a:t>
            </a:r>
            <a:br>
              <a:rPr lang="en-GB" dirty="0"/>
            </a:br>
            <a:r>
              <a:rPr lang="en-US" dirty="0"/>
              <a:t>max 4-lines</a:t>
            </a:r>
            <a:endParaRPr lang="en-US"/>
          </a:p>
        </p:txBody>
      </p:sp>
      <p:sp>
        <p:nvSpPr>
          <p:cNvPr id="3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76D5DBE1-F5A0-4F54-BCB1-8A4278408056}"/>
              </a:ext>
            </a:extLst>
          </p:cNvPr>
          <p:cNvSpPr txBox="1"/>
          <p:nvPr userDrawn="1"/>
        </p:nvSpPr>
        <p:spPr>
          <a:xfrm>
            <a:off x="396000" y="6524625"/>
            <a:ext cx="106086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2020-02-11  |  Page </a:t>
            </a:r>
            <a:fld id="{AF0E0CBA-8598-44D1-9A25-A3184709DF52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4" name="FirstDividerHider">
            <a:extLst>
              <a:ext uri="{FF2B5EF4-FFF2-40B4-BE49-F238E27FC236}">
                <a16:creationId xmlns:a16="http://schemas.microsoft.com/office/drawing/2014/main" id="{EBCE69E9-15BF-463F-B5D4-3C1F6E9F6B53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93964376"/>
      </p:ext>
    </p:extLst>
  </p:cSld>
  <p:clrMapOvr>
    <a:masterClrMapping/>
  </p:clrMapOvr>
  <p:hf sldNum="0" hdr="0" ft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69F42FFA-3DFB-4DB2-A942-F02200203C82}"/>
              </a:ext>
            </a:extLst>
          </p:cNvPr>
          <p:cNvSpPr txBox="1"/>
          <p:nvPr userDrawn="1"/>
        </p:nvSpPr>
        <p:spPr>
          <a:xfrm>
            <a:off x="396000" y="6524625"/>
            <a:ext cx="106086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2020-02-11  |  Page </a:t>
            </a:r>
            <a:fld id="{46705087-DCE2-48D0-B9C0-16289EA33984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3" name="FirstDividerHider">
            <a:extLst>
              <a:ext uri="{FF2B5EF4-FFF2-40B4-BE49-F238E27FC236}">
                <a16:creationId xmlns:a16="http://schemas.microsoft.com/office/drawing/2014/main" id="{1B42E3D4-F1BA-4FA4-8629-042A5D955B23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59332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4" y="476250"/>
            <a:ext cx="8353425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0" bIns="0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  <a:endParaRPr lang="en-US"/>
          </a:p>
        </p:txBody>
      </p:sp>
      <p:sp>
        <p:nvSpPr>
          <p:cNvPr id="3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C44ECCE6-4D94-443E-8C20-CA233A5C0572}"/>
              </a:ext>
            </a:extLst>
          </p:cNvPr>
          <p:cNvSpPr txBox="1"/>
          <p:nvPr userDrawn="1"/>
        </p:nvSpPr>
        <p:spPr>
          <a:xfrm>
            <a:off x="396000" y="6524625"/>
            <a:ext cx="106086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2020-02-11  |  Page </a:t>
            </a:r>
            <a:fld id="{A92F7E82-AAC0-4743-AE7E-8F59AD352406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5" name="FirstDividerHider">
            <a:extLst>
              <a:ext uri="{FF2B5EF4-FFF2-40B4-BE49-F238E27FC236}">
                <a16:creationId xmlns:a16="http://schemas.microsoft.com/office/drawing/2014/main" id="{CA0A38D4-B093-4CE6-9935-648A137BFECE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154561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4D93672-2A04-4EF3-916F-2C920729FB07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rIns="72000"/>
          <a:lstStyle/>
          <a:p>
            <a:pPr>
              <a:spcBef>
                <a:spcPct val="50000"/>
              </a:spcBef>
              <a:defRPr/>
            </a:pPr>
            <a:endParaRPr lang="en-US" dirty="0">
              <a:latin typeface="Ericsson Hilda Light" panose="00000400000000000000" pitchFamily="2" charset="0"/>
              <a:cs typeface="+mn-cs"/>
            </a:endParaRPr>
          </a:p>
        </p:txBody>
      </p:sp>
      <p:sp>
        <p:nvSpPr>
          <p:cNvPr id="4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4" y="476250"/>
            <a:ext cx="8353425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  <a:endParaRPr lang="en-US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0613FB31-E723-434D-8FBC-0054A541634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  <p:sp>
        <p:nvSpPr>
          <p:cNvPr id="5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56BFCB29-C939-4442-981C-DE6A97866D13}"/>
              </a:ext>
            </a:extLst>
          </p:cNvPr>
          <p:cNvSpPr txBox="1"/>
          <p:nvPr userDrawn="1"/>
        </p:nvSpPr>
        <p:spPr>
          <a:xfrm>
            <a:off x="396000" y="6524625"/>
            <a:ext cx="106086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chemeClr val="bg1"/>
                </a:solidFill>
                <a:latin typeface="+mn-lt"/>
              </a:rPr>
              <a:t>  |  2020-02-11  |  Page </a:t>
            </a:r>
            <a:fld id="{066AE4CD-B7FA-40FE-8D1A-7B515DAE7824}" type="slidenum">
              <a:rPr lang="en-US" sz="800" b="0" i="0" u="none" smtClean="0">
                <a:solidFill>
                  <a:schemeClr val="bg1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FirstDividerHider">
            <a:extLst>
              <a:ext uri="{FF2B5EF4-FFF2-40B4-BE49-F238E27FC236}">
                <a16:creationId xmlns:a16="http://schemas.microsoft.com/office/drawing/2014/main" id="{CDFB9A14-FAD3-478A-957D-C7B532F6669C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517331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4D93672-2A04-4EF3-916F-2C920729FB07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rIns="72000"/>
          <a:lstStyle/>
          <a:p>
            <a:pPr>
              <a:spcBef>
                <a:spcPct val="50000"/>
              </a:spcBef>
              <a:defRPr/>
            </a:pPr>
            <a:endParaRPr lang="en-US" dirty="0">
              <a:latin typeface="Ericsson Hilda Light" panose="00000400000000000000" pitchFamily="2" charset="0"/>
              <a:cs typeface="+mn-cs"/>
            </a:endParaRPr>
          </a:p>
        </p:txBody>
      </p:sp>
      <p:sp>
        <p:nvSpPr>
          <p:cNvPr id="4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4" y="476250"/>
            <a:ext cx="8353425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  <a:endParaRPr lang="en-US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82EAEE37-7D1D-49D7-BEC8-7A88843E383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  <p:sp>
        <p:nvSpPr>
          <p:cNvPr id="5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D4262351-4A54-4EAA-990E-D909E1CAD758}"/>
              </a:ext>
            </a:extLst>
          </p:cNvPr>
          <p:cNvSpPr txBox="1"/>
          <p:nvPr userDrawn="1"/>
        </p:nvSpPr>
        <p:spPr>
          <a:xfrm>
            <a:off x="396000" y="6524625"/>
            <a:ext cx="106086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chemeClr val="bg1"/>
                </a:solidFill>
                <a:latin typeface="+mn-lt"/>
              </a:rPr>
              <a:t>  |  2020-02-11  |  Page </a:t>
            </a:r>
            <a:fld id="{752FC4B7-820F-40A0-84AC-B73343AA7D4E}" type="slidenum">
              <a:rPr lang="en-US" sz="800" b="0" i="0" u="none" smtClean="0">
                <a:solidFill>
                  <a:schemeClr val="bg1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FirstDividerHider">
            <a:extLst>
              <a:ext uri="{FF2B5EF4-FFF2-40B4-BE49-F238E27FC236}">
                <a16:creationId xmlns:a16="http://schemas.microsoft.com/office/drawing/2014/main" id="{26AD250A-4DBC-40DE-AFFC-E7624FE87538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739243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4D93672-2A04-4EF3-916F-2C920729FB07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rIns="72000"/>
          <a:lstStyle/>
          <a:p>
            <a:pPr>
              <a:spcBef>
                <a:spcPct val="50000"/>
              </a:spcBef>
              <a:defRPr/>
            </a:pPr>
            <a:endParaRPr lang="en-US" dirty="0">
              <a:latin typeface="Ericsson Hilda Light" panose="00000400000000000000" pitchFamily="2" charset="0"/>
              <a:cs typeface="+mn-cs"/>
            </a:endParaRPr>
          </a:p>
        </p:txBody>
      </p:sp>
      <p:sp>
        <p:nvSpPr>
          <p:cNvPr id="4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4" y="476250"/>
            <a:ext cx="8353425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  <a:endParaRPr lang="en-US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A44C7C5B-04BF-4F0E-888E-CE87D0EF1DA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  <p:sp>
        <p:nvSpPr>
          <p:cNvPr id="5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128B6DA1-0170-4C5B-ABCB-83F1E4B0ECBB}"/>
              </a:ext>
            </a:extLst>
          </p:cNvPr>
          <p:cNvSpPr txBox="1"/>
          <p:nvPr userDrawn="1"/>
        </p:nvSpPr>
        <p:spPr>
          <a:xfrm>
            <a:off x="396000" y="6524625"/>
            <a:ext cx="106086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chemeClr val="bg1"/>
                </a:solidFill>
                <a:latin typeface="+mn-lt"/>
              </a:rPr>
              <a:t>  |  2020-02-11  |  Page </a:t>
            </a:r>
            <a:fld id="{C4CD97A0-88DD-4955-AB30-202D9CF7C1D6}" type="slidenum">
              <a:rPr lang="en-US" sz="800" b="0" i="0" u="none" smtClean="0">
                <a:solidFill>
                  <a:schemeClr val="bg1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FirstDividerHider">
            <a:extLst>
              <a:ext uri="{FF2B5EF4-FFF2-40B4-BE49-F238E27FC236}">
                <a16:creationId xmlns:a16="http://schemas.microsoft.com/office/drawing/2014/main" id="{1DDC2944-9064-423F-8989-C84E9A8FA793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265974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4D93672-2A04-4EF3-916F-2C920729FB07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rIns="72000"/>
          <a:lstStyle/>
          <a:p>
            <a:pPr>
              <a:spcBef>
                <a:spcPct val="50000"/>
              </a:spcBef>
              <a:defRPr/>
            </a:pPr>
            <a:endParaRPr lang="en-US" dirty="0">
              <a:latin typeface="Ericsson Hilda Light" panose="00000400000000000000" pitchFamily="2" charset="0"/>
              <a:cs typeface="+mn-cs"/>
            </a:endParaRPr>
          </a:p>
        </p:txBody>
      </p:sp>
      <p:sp>
        <p:nvSpPr>
          <p:cNvPr id="4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4" y="476250"/>
            <a:ext cx="8353425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  <a:endParaRPr lang="en-US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765A3682-3283-4350-B37F-DCABDCB15F6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  <p:sp>
        <p:nvSpPr>
          <p:cNvPr id="5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8F93BC53-EE81-4467-94F1-401BB6631310}"/>
              </a:ext>
            </a:extLst>
          </p:cNvPr>
          <p:cNvSpPr txBox="1"/>
          <p:nvPr userDrawn="1"/>
        </p:nvSpPr>
        <p:spPr>
          <a:xfrm>
            <a:off x="396000" y="6524625"/>
            <a:ext cx="106086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chemeClr val="bg1"/>
                </a:solidFill>
                <a:latin typeface="+mn-lt"/>
              </a:rPr>
              <a:t>  |  2020-02-11  |  Page </a:t>
            </a:r>
            <a:fld id="{9E7396F9-3B0C-40FD-8F21-24B31E4809AD}" type="slidenum">
              <a:rPr lang="en-US" sz="800" b="0" i="0" u="none" smtClean="0">
                <a:solidFill>
                  <a:schemeClr val="bg1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FirstDividerHider">
            <a:extLst>
              <a:ext uri="{FF2B5EF4-FFF2-40B4-BE49-F238E27FC236}">
                <a16:creationId xmlns:a16="http://schemas.microsoft.com/office/drawing/2014/main" id="{28FE6F9E-68CB-4EDC-92EF-E3371EEA23DA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accent4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7683821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4D93672-2A04-4EF3-916F-2C920729FB07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5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rIns="72000"/>
          <a:lstStyle/>
          <a:p>
            <a:pPr>
              <a:spcBef>
                <a:spcPct val="50000"/>
              </a:spcBef>
              <a:defRPr/>
            </a:pPr>
            <a:endParaRPr lang="en-US" dirty="0">
              <a:latin typeface="Ericsson Hilda Light" panose="00000400000000000000" pitchFamily="2" charset="0"/>
              <a:cs typeface="+mn-cs"/>
            </a:endParaRPr>
          </a:p>
        </p:txBody>
      </p:sp>
      <p:sp>
        <p:nvSpPr>
          <p:cNvPr id="4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4" y="476250"/>
            <a:ext cx="8353425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  <a:endParaRPr lang="en-US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6B1A279A-6DFF-44E2-AFD5-C14BD71050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  <p:sp>
        <p:nvSpPr>
          <p:cNvPr id="5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064BC3BB-EB1F-4C03-845A-197D7CB3D7FF}"/>
              </a:ext>
            </a:extLst>
          </p:cNvPr>
          <p:cNvSpPr txBox="1"/>
          <p:nvPr userDrawn="1"/>
        </p:nvSpPr>
        <p:spPr>
          <a:xfrm>
            <a:off x="396000" y="6524625"/>
            <a:ext cx="106086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chemeClr val="bg1"/>
                </a:solidFill>
                <a:latin typeface="+mn-lt"/>
              </a:rPr>
              <a:t>  |  2020-02-11  |  Page </a:t>
            </a:r>
            <a:fld id="{B4092FB8-EB36-476A-8120-8186CB25A455}" type="slidenum">
              <a:rPr lang="en-US" sz="800" b="0" i="0" u="none" smtClean="0">
                <a:solidFill>
                  <a:schemeClr val="bg1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FirstDividerHider">
            <a:extLst>
              <a:ext uri="{FF2B5EF4-FFF2-40B4-BE49-F238E27FC236}">
                <a16:creationId xmlns:a16="http://schemas.microsoft.com/office/drawing/2014/main" id="{10F60CD3-0F2D-42D6-B39D-C861213831E0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accent5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01140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Page w. white tex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FB327327-50E0-4AA3-A3F9-F297582FC782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 </a:t>
            </a:r>
            <a:endParaRPr lang="en-US"/>
          </a:p>
        </p:txBody>
      </p:sp>
      <p:sp>
        <p:nvSpPr>
          <p:cNvPr id="22531" name="Title_TM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50"/>
            <a:ext cx="8353426" cy="3456000"/>
          </a:xfrm>
        </p:spPr>
        <p:txBody>
          <a:bodyPr/>
          <a:lstStyle>
            <a:lvl1pPr>
              <a:lnSpc>
                <a:spcPct val="85000"/>
              </a:lnSpc>
              <a:defRPr sz="8000" b="0" kern="1400" spc="-16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Title page,   Ericsson Hilda Light 80pt, max 3-lines</a:t>
            </a:r>
            <a:endParaRPr lang="en-US"/>
          </a:p>
        </p:txBody>
      </p:sp>
      <p:sp>
        <p:nvSpPr>
          <p:cNvPr id="22530" name="SubTitle_TM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5" y="4149725"/>
            <a:ext cx="5472114" cy="2087563"/>
          </a:xfrm>
          <a:prstGeom prst="rect">
            <a:avLst/>
          </a:prstGeom>
        </p:spPr>
        <p:txBody>
          <a:bodyPr lIns="7200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Presentation description/subtitle</a:t>
            </a:r>
            <a:br>
              <a:rPr lang="en-GB" dirty="0"/>
            </a:br>
            <a:r>
              <a:rPr lang="en-US" dirty="0"/>
              <a:t>Ericsson Hilda 20pt</a:t>
            </a:r>
            <a:endParaRPr lang="en-US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E29FEEAB-1C1F-4153-BC50-6FCDEAC19C8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7AC4DB9-933C-4680-A281-C11929BCC2F5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240463" y="6264000"/>
            <a:ext cx="1910479" cy="262800"/>
          </a:xfrm>
          <a:prstGeom prst="rect">
            <a:avLst/>
          </a:prstGeom>
        </p:spPr>
        <p:txBody>
          <a:bodyPr wrap="none" tIns="0" bIns="0" anchor="ctr" anchorCtr="0"/>
          <a:lstStyle>
            <a:lvl1pPr marL="0" indent="0" algn="r">
              <a:buNone/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Speaker name</a:t>
            </a:r>
            <a:endParaRPr lang="en-US"/>
          </a:p>
        </p:txBody>
      </p:sp>
      <p:sp>
        <p:nvSpPr>
          <p:cNvPr id="11" name="Content Placeholder 11">
            <a:extLst>
              <a:ext uri="{FF2B5EF4-FFF2-40B4-BE49-F238E27FC236}">
                <a16:creationId xmlns:a16="http://schemas.microsoft.com/office/drawing/2014/main" id="{7B568BB6-C8A4-4545-B025-7D97CC4692BC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8229600" y="6264000"/>
            <a:ext cx="2515041" cy="26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rIns="0" bIns="0" anchor="ctr" anchorCtr="0"/>
          <a:lstStyle>
            <a:lvl1pPr marL="0" indent="0" algn="ctr">
              <a:buNone/>
              <a:defRPr lang="en-US" sz="1200" dirty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Organization</a:t>
            </a:r>
            <a:endParaRPr lang="en-US"/>
          </a:p>
        </p:txBody>
      </p:sp>
      <p:sp>
        <p:nvSpPr>
          <p:cNvPr id="13" name="Content Placeholder 11">
            <a:extLst>
              <a:ext uri="{FF2B5EF4-FFF2-40B4-BE49-F238E27FC236}">
                <a16:creationId xmlns:a16="http://schemas.microsoft.com/office/drawing/2014/main" id="{D51585B7-9911-4BC2-ACC7-3D991408BDDF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10811951" y="6264000"/>
            <a:ext cx="897503" cy="26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rIns="0" bIns="0" anchor="ctr" anchorCtr="0"/>
          <a:lstStyle>
            <a:lvl1pPr marL="0" indent="0" algn="ctr">
              <a:buNone/>
              <a:defRPr lang="en-US" sz="1200" dirty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YYYY-MM-DD</a:t>
            </a:r>
            <a:endParaRPr lang="en-US"/>
          </a:p>
        </p:txBody>
      </p:sp>
      <p:sp>
        <p:nvSpPr>
          <p:cNvPr id="14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89DFBA61-B916-44BD-A1D9-F41D32B7BCB6}"/>
              </a:ext>
            </a:extLst>
          </p:cNvPr>
          <p:cNvSpPr txBox="1"/>
          <p:nvPr userDrawn="1"/>
        </p:nvSpPr>
        <p:spPr>
          <a:xfrm>
            <a:off x="396000" y="6524625"/>
            <a:ext cx="106086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chemeClr val="bg1"/>
                </a:solidFill>
                <a:latin typeface="+mn-lt"/>
              </a:rPr>
              <a:t>  |  2020-02-11  |  Page </a:t>
            </a:r>
            <a:fld id="{522010E0-0947-4BA7-B28C-968F7C0EB1E7}" type="slidenum">
              <a:rPr lang="en-US" sz="800" b="0" i="0" u="none" smtClean="0">
                <a:solidFill>
                  <a:schemeClr val="bg1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5" name="FirstDividerHider">
            <a:extLst>
              <a:ext uri="{FF2B5EF4-FFF2-40B4-BE49-F238E27FC236}">
                <a16:creationId xmlns:a16="http://schemas.microsoft.com/office/drawing/2014/main" id="{27FCDB26-E6AD-44EC-BD53-56F02C5E322F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87326472"/>
      </p:ext>
    </p:extLst>
  </p:cSld>
  <p:clrMapOvr>
    <a:masterClrMapping/>
  </p:clrMapOvr>
  <p:hf sldNum="0" hdr="0" ftr="0"/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4D93672-2A04-4EF3-916F-2C920729FB07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6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rIns="72000"/>
          <a:lstStyle/>
          <a:p>
            <a:pPr>
              <a:spcBef>
                <a:spcPct val="50000"/>
              </a:spcBef>
              <a:defRPr/>
            </a:pPr>
            <a:endParaRPr lang="en-US" dirty="0">
              <a:latin typeface="Ericsson Hilda Light" panose="00000400000000000000" pitchFamily="2" charset="0"/>
              <a:cs typeface="+mn-cs"/>
            </a:endParaRPr>
          </a:p>
        </p:txBody>
      </p:sp>
      <p:sp>
        <p:nvSpPr>
          <p:cNvPr id="4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4" y="476250"/>
            <a:ext cx="8353425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  <a:endParaRPr lang="en-US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DC9C0052-7A7B-40FB-AF90-CA9C4B79D2E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  <p:sp>
        <p:nvSpPr>
          <p:cNvPr id="5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EE432ACF-022C-4E4D-A91E-50BCA41421CC}"/>
              </a:ext>
            </a:extLst>
          </p:cNvPr>
          <p:cNvSpPr txBox="1"/>
          <p:nvPr userDrawn="1"/>
        </p:nvSpPr>
        <p:spPr>
          <a:xfrm>
            <a:off x="396000" y="6524625"/>
            <a:ext cx="106086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chemeClr val="bg1"/>
                </a:solidFill>
                <a:latin typeface="+mn-lt"/>
              </a:rPr>
              <a:t>  |  2020-02-11  |  Page </a:t>
            </a:r>
            <a:fld id="{87155276-455B-42B1-BDF7-1363CFA9EA02}" type="slidenum">
              <a:rPr lang="en-US" sz="800" b="0" i="0" u="none" smtClean="0">
                <a:solidFill>
                  <a:schemeClr val="bg1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FirstDividerHider">
            <a:extLst>
              <a:ext uri="{FF2B5EF4-FFF2-40B4-BE49-F238E27FC236}">
                <a16:creationId xmlns:a16="http://schemas.microsoft.com/office/drawing/2014/main" id="{5B4E638F-9BC6-4741-A3D8-E259C93F0F0D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accent6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9446479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heav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4D93672-2A04-4EF3-916F-2C920729FB07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rIns="72000"/>
          <a:lstStyle/>
          <a:p>
            <a:pPr>
              <a:spcBef>
                <a:spcPct val="50000"/>
              </a:spcBef>
              <a:defRPr/>
            </a:pPr>
            <a:endParaRPr lang="en-US" dirty="0">
              <a:latin typeface="Ericsson Hilda Light" panose="00000400000000000000" pitchFamily="2" charset="0"/>
              <a:cs typeface="+mn-cs"/>
            </a:endParaRPr>
          </a:p>
        </p:txBody>
      </p:sp>
      <p:sp>
        <p:nvSpPr>
          <p:cNvPr id="4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4" y="476250"/>
            <a:ext cx="8353425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  <a:endParaRPr lang="en-US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7D510456-FEBC-46FA-B25A-B809F2C18A6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  <p:sp>
        <p:nvSpPr>
          <p:cNvPr id="5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8A859F72-32B2-47EB-8CB5-BCF639CDADF5}"/>
              </a:ext>
            </a:extLst>
          </p:cNvPr>
          <p:cNvSpPr txBox="1"/>
          <p:nvPr userDrawn="1"/>
        </p:nvSpPr>
        <p:spPr>
          <a:xfrm>
            <a:off x="396000" y="6524625"/>
            <a:ext cx="106086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chemeClr val="bg1"/>
                </a:solidFill>
                <a:latin typeface="+mn-lt"/>
              </a:rPr>
              <a:t>  |  2020-02-11  |  Page </a:t>
            </a:r>
            <a:fld id="{FB8E7F37-2532-475F-BAB1-380656134AB0}" type="slidenum">
              <a:rPr lang="en-US" sz="800" b="0" i="0" u="none" smtClean="0">
                <a:solidFill>
                  <a:schemeClr val="bg1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FirstDividerHider">
            <a:extLst>
              <a:ext uri="{FF2B5EF4-FFF2-40B4-BE49-F238E27FC236}">
                <a16:creationId xmlns:a16="http://schemas.microsoft.com/office/drawing/2014/main" id="{4EDD5C80-CD72-4597-8F70-395B8174120F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4513793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CFEFC-6AC8-4817-A0D3-6029D48BD29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479425" y="1844675"/>
            <a:ext cx="11233150" cy="4392612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  <a:endParaRPr lang="en-US"/>
          </a:p>
          <a:p>
            <a:pPr lvl="0"/>
            <a:r>
              <a:rPr lang="en-US" dirty="0"/>
              <a:t>First level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2"/>
            <a:r>
              <a:rPr lang="en-US" dirty="0"/>
              <a:t>Third level</a:t>
            </a:r>
            <a:endParaRPr lang="en-US"/>
          </a:p>
          <a:p>
            <a:pPr lvl="3"/>
            <a:r>
              <a:rPr lang="en-US" dirty="0"/>
              <a:t>Fourth level</a:t>
            </a:r>
            <a:endParaRPr lang="en-US"/>
          </a:p>
        </p:txBody>
      </p:sp>
      <p:sp>
        <p:nvSpPr>
          <p:cNvPr id="8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C2AD0284-E6BA-49D8-AB3F-D94DBB1D54F0}"/>
              </a:ext>
            </a:extLst>
          </p:cNvPr>
          <p:cNvSpPr txBox="1"/>
          <p:nvPr userDrawn="1"/>
        </p:nvSpPr>
        <p:spPr>
          <a:xfrm>
            <a:off x="396000" y="6524625"/>
            <a:ext cx="106086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2020-02-11  |  Page </a:t>
            </a:r>
            <a:fld id="{DF43EBAB-4E06-49FD-99C8-47D979AD2738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11" name="FirstDividerHider">
            <a:extLst>
              <a:ext uri="{FF2B5EF4-FFF2-40B4-BE49-F238E27FC236}">
                <a16:creationId xmlns:a16="http://schemas.microsoft.com/office/drawing/2014/main" id="{87C4DFC4-62BA-4C52-B36B-44A75684A81F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3316775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10521950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Use this layout for document slides when you need space for a long heading and big content area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CFEFC-6AC8-4817-A0D3-6029D48BD29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479425" y="1844675"/>
            <a:ext cx="11233150" cy="4392612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  <a:endParaRPr lang="en-US"/>
          </a:p>
          <a:p>
            <a:pPr lvl="0"/>
            <a:r>
              <a:rPr lang="en-US" dirty="0"/>
              <a:t>First level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2"/>
            <a:r>
              <a:rPr lang="en-US" dirty="0"/>
              <a:t>Third level</a:t>
            </a:r>
            <a:endParaRPr lang="en-US"/>
          </a:p>
          <a:p>
            <a:pPr lvl="3"/>
            <a:r>
              <a:rPr lang="en-US" dirty="0"/>
              <a:t>Fourth level</a:t>
            </a:r>
            <a:endParaRPr lang="en-US"/>
          </a:p>
        </p:txBody>
      </p:sp>
      <p:sp>
        <p:nvSpPr>
          <p:cNvPr id="8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C2AD0284-E6BA-49D8-AB3F-D94DBB1D54F0}"/>
              </a:ext>
            </a:extLst>
          </p:cNvPr>
          <p:cNvSpPr txBox="1"/>
          <p:nvPr userDrawn="1"/>
        </p:nvSpPr>
        <p:spPr>
          <a:xfrm>
            <a:off x="396000" y="6524625"/>
            <a:ext cx="106086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2020-02-11  |  Page </a:t>
            </a:r>
            <a:fld id="{9400A601-5C7B-4958-B2B6-938E2A570CCA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11" name="FirstDividerHider">
            <a:extLst>
              <a:ext uri="{FF2B5EF4-FFF2-40B4-BE49-F238E27FC236}">
                <a16:creationId xmlns:a16="http://schemas.microsoft.com/office/drawing/2014/main" id="{87C4DFC4-62BA-4C52-B36B-44A75684A81F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4333896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1 smaller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_SM">
            <a:extLst>
              <a:ext uri="{FF2B5EF4-FFF2-40B4-BE49-F238E27FC236}">
                <a16:creationId xmlns:a16="http://schemas.microsoft.com/office/drawing/2014/main" id="{3F4EF873-DC0F-4698-BEC2-502DB043AA5C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Use this layout for presentations using short and crisp headings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84F54AF-EED6-486A-9ACA-42061F4AAE9A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79425" y="1844675"/>
            <a:ext cx="8353426" cy="4392612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  <a:endParaRPr lang="en-US"/>
          </a:p>
          <a:p>
            <a:pPr lvl="0"/>
            <a:r>
              <a:rPr lang="en-US" dirty="0"/>
              <a:t>First level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2"/>
            <a:r>
              <a:rPr lang="en-US" dirty="0"/>
              <a:t>Third level</a:t>
            </a:r>
            <a:endParaRPr lang="en-US"/>
          </a:p>
          <a:p>
            <a:pPr lvl="3"/>
            <a:r>
              <a:rPr lang="en-US" dirty="0"/>
              <a:t>Fourth level</a:t>
            </a:r>
            <a:endParaRPr lang="en-US"/>
          </a:p>
        </p:txBody>
      </p:sp>
      <p:sp>
        <p:nvSpPr>
          <p:cNvPr id="7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DB8BC610-C1B0-4C6A-B5C2-80DA487CE5DE}"/>
              </a:ext>
            </a:extLst>
          </p:cNvPr>
          <p:cNvSpPr txBox="1"/>
          <p:nvPr userDrawn="1"/>
        </p:nvSpPr>
        <p:spPr>
          <a:xfrm>
            <a:off x="396000" y="6524625"/>
            <a:ext cx="106086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2020-02-11  |  Page </a:t>
            </a:r>
            <a:fld id="{AAE162CE-47DE-42BA-9C7B-B9EC5F68A3D9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9" name="FirstDividerHider">
            <a:extLst>
              <a:ext uri="{FF2B5EF4-FFF2-40B4-BE49-F238E27FC236}">
                <a16:creationId xmlns:a16="http://schemas.microsoft.com/office/drawing/2014/main" id="{F5902C4D-6221-4E36-A2F9-055DD2942060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0799952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title,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_SM">
            <a:extLst>
              <a:ext uri="{FF2B5EF4-FFF2-40B4-BE49-F238E27FC236}">
                <a16:creationId xmlns:a16="http://schemas.microsoft.com/office/drawing/2014/main" id="{AC5B9436-E3EB-4A3D-BE6B-EFFF8123DE9D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  <a:endParaRPr lang="en-US"/>
          </a:p>
        </p:txBody>
      </p:sp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479425" y="1844675"/>
            <a:ext cx="5472113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  <a:endParaRPr lang="en-US"/>
          </a:p>
          <a:p>
            <a:pPr lvl="0"/>
            <a:r>
              <a:rPr lang="en-US" dirty="0"/>
              <a:t>First level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2"/>
            <a:r>
              <a:rPr lang="en-US" dirty="0"/>
              <a:t>Third level</a:t>
            </a:r>
            <a:endParaRPr lang="en-US"/>
          </a:p>
          <a:p>
            <a:pPr lvl="3"/>
            <a:r>
              <a:rPr lang="en-US" dirty="0"/>
              <a:t>Fourth level</a:t>
            </a:r>
            <a:endParaRPr lang="en-US"/>
          </a:p>
        </p:txBody>
      </p:sp>
      <p:sp>
        <p:nvSpPr>
          <p:cNvPr id="7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EF2C589A-70A9-4C1E-92FD-76B1E60A1A29}"/>
              </a:ext>
            </a:extLst>
          </p:cNvPr>
          <p:cNvSpPr txBox="1"/>
          <p:nvPr userDrawn="1"/>
        </p:nvSpPr>
        <p:spPr>
          <a:xfrm>
            <a:off x="396000" y="6524625"/>
            <a:ext cx="106086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2020-02-11  |  Page </a:t>
            </a:r>
            <a:fld id="{0B2630B7-7F60-4621-8DD5-C3561A663D73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8" name="FirstDividerHider">
            <a:extLst>
              <a:ext uri="{FF2B5EF4-FFF2-40B4-BE49-F238E27FC236}">
                <a16:creationId xmlns:a16="http://schemas.microsoft.com/office/drawing/2014/main" id="{E735C405-D694-4150-B4C4-0B84A1A5CAEA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1466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,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5472113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Eric. Hilda Light 40pt, Eri. Black, max 2-lines</a:t>
            </a:r>
            <a:endParaRPr lang="en-US"/>
          </a:p>
        </p:txBody>
      </p:sp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479425" y="1844675"/>
            <a:ext cx="5472113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  <a:endParaRPr lang="en-US"/>
          </a:p>
          <a:p>
            <a:pPr lvl="0"/>
            <a:r>
              <a:rPr lang="en-US" dirty="0"/>
              <a:t>First level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2"/>
            <a:r>
              <a:rPr lang="en-US" dirty="0"/>
              <a:t>Third level</a:t>
            </a:r>
            <a:endParaRPr lang="en-US"/>
          </a:p>
          <a:p>
            <a:pPr lvl="3"/>
            <a:r>
              <a:rPr lang="en-US" dirty="0"/>
              <a:t>Fourth level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5F844D-0CF3-4814-B0DE-3D27A83936F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096000" y="0"/>
            <a:ext cx="6096000" cy="68580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/>
            </a:lvl1pPr>
          </a:lstStyle>
          <a:p>
            <a:r>
              <a:rPr lang="en-US" dirty="0"/>
              <a:t>     Click icon to add picture</a:t>
            </a:r>
            <a:endParaRPr lang="en-US"/>
          </a:p>
        </p:txBody>
      </p:sp>
      <p:sp>
        <p:nvSpPr>
          <p:cNvPr id="9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4372D240-75C4-4747-BB0C-CDA1A95650A3}"/>
              </a:ext>
            </a:extLst>
          </p:cNvPr>
          <p:cNvSpPr txBox="1"/>
          <p:nvPr userDrawn="1"/>
        </p:nvSpPr>
        <p:spPr>
          <a:xfrm>
            <a:off x="396000" y="6524625"/>
            <a:ext cx="106086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2020-02-11  |  Page </a:t>
            </a:r>
            <a:fld id="{F0B687FA-72D8-4E60-B5EF-4004F3D7CF40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12" name="FirstDividerHider">
            <a:extLst>
              <a:ext uri="{FF2B5EF4-FFF2-40B4-BE49-F238E27FC236}">
                <a16:creationId xmlns:a16="http://schemas.microsoft.com/office/drawing/2014/main" id="{DDD81FA4-E9EC-4B93-8FAA-8C7EE9DC027E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8434728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title,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_SM">
            <a:extLst>
              <a:ext uri="{FF2B5EF4-FFF2-40B4-BE49-F238E27FC236}">
                <a16:creationId xmlns:a16="http://schemas.microsoft.com/office/drawing/2014/main" id="{4ACB62A1-CC4A-4B59-B1D8-ED86B77D9A3A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  <a:endParaRPr lang="en-US"/>
          </a:p>
        </p:txBody>
      </p:sp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6240463" y="1844675"/>
            <a:ext cx="5472112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  <a:endParaRPr lang="en-US"/>
          </a:p>
          <a:p>
            <a:pPr lvl="0"/>
            <a:r>
              <a:rPr lang="en-US" dirty="0"/>
              <a:t>First level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2"/>
            <a:r>
              <a:rPr lang="en-US" dirty="0"/>
              <a:t>Third level</a:t>
            </a:r>
            <a:endParaRPr lang="en-US"/>
          </a:p>
          <a:p>
            <a:pPr lvl="3"/>
            <a:r>
              <a:rPr lang="en-US" dirty="0"/>
              <a:t>Fourth level</a:t>
            </a:r>
            <a:endParaRPr lang="en-US"/>
          </a:p>
        </p:txBody>
      </p:sp>
      <p:sp>
        <p:nvSpPr>
          <p:cNvPr id="7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8D51E95B-B5A6-40B6-97CB-5F0FE563EB1D}"/>
              </a:ext>
            </a:extLst>
          </p:cNvPr>
          <p:cNvSpPr txBox="1"/>
          <p:nvPr userDrawn="1"/>
        </p:nvSpPr>
        <p:spPr>
          <a:xfrm>
            <a:off x="396000" y="6524625"/>
            <a:ext cx="106086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2020-02-11  |  Page </a:t>
            </a:r>
            <a:fld id="{A97AE655-D19C-408E-8714-C3AFA14F72A2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11" name="FirstDividerHider">
            <a:extLst>
              <a:ext uri="{FF2B5EF4-FFF2-40B4-BE49-F238E27FC236}">
                <a16:creationId xmlns:a16="http://schemas.microsoft.com/office/drawing/2014/main" id="{FF233E17-CA98-40A3-BA47-478F1A44B299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2237355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,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6240463" y="476250"/>
            <a:ext cx="4924362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max 2-lines</a:t>
            </a:r>
            <a:endParaRPr lang="en-US"/>
          </a:p>
        </p:txBody>
      </p:sp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6240463" y="1844675"/>
            <a:ext cx="5472112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  <a:endParaRPr lang="en-US"/>
          </a:p>
          <a:p>
            <a:pPr lvl="0"/>
            <a:r>
              <a:rPr lang="en-US" dirty="0"/>
              <a:t>First level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2"/>
            <a:r>
              <a:rPr lang="en-US" dirty="0"/>
              <a:t>Third level</a:t>
            </a:r>
            <a:endParaRPr lang="en-US"/>
          </a:p>
          <a:p>
            <a:pPr lvl="3"/>
            <a:r>
              <a:rPr lang="en-US" dirty="0"/>
              <a:t>Fourth level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349585-9F54-46CC-8CEC-052CD1853EC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6096000" cy="68580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/>
            </a:lvl1pPr>
          </a:lstStyle>
          <a:p>
            <a:r>
              <a:rPr lang="en-US" dirty="0"/>
              <a:t>      Click icon to add picture</a:t>
            </a:r>
            <a:endParaRPr lang="en-US"/>
          </a:p>
        </p:txBody>
      </p:sp>
      <p:sp>
        <p:nvSpPr>
          <p:cNvPr id="11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4137CA89-AFF7-46A6-A978-5D6CF4C2A39A}"/>
              </a:ext>
            </a:extLst>
          </p:cNvPr>
          <p:cNvSpPr txBox="1"/>
          <p:nvPr userDrawn="1"/>
        </p:nvSpPr>
        <p:spPr>
          <a:xfrm>
            <a:off x="396000" y="6524625"/>
            <a:ext cx="106086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2020-02-11  |  Page </a:t>
            </a:r>
            <a:fld id="{66CF6FB8-B1EC-4999-BAB1-33589DD69F53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12" name="FirstDividerHider">
            <a:extLst>
              <a:ext uri="{FF2B5EF4-FFF2-40B4-BE49-F238E27FC236}">
                <a16:creationId xmlns:a16="http://schemas.microsoft.com/office/drawing/2014/main" id="{7D53C9C0-925C-4E10-98AB-FC8F3B8CF044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3198187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_SM">
            <a:extLst>
              <a:ext uri="{FF2B5EF4-FFF2-40B4-BE49-F238E27FC236}">
                <a16:creationId xmlns:a16="http://schemas.microsoft.com/office/drawing/2014/main" id="{891BF4C4-9DF9-4D9F-A738-37FBCD45AA68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  <a:endParaRPr lang="en-US"/>
          </a:p>
        </p:txBody>
      </p:sp>
      <p:sp>
        <p:nvSpPr>
          <p:cNvPr id="3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479425" y="1844675"/>
            <a:ext cx="5472113" cy="4392612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  <a:endParaRPr lang="en-US"/>
          </a:p>
          <a:p>
            <a:pPr lvl="0"/>
            <a:r>
              <a:rPr lang="en-US" dirty="0"/>
              <a:t>First level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2"/>
            <a:r>
              <a:rPr lang="en-US" dirty="0"/>
              <a:t>Third level</a:t>
            </a:r>
            <a:endParaRPr lang="en-US"/>
          </a:p>
          <a:p>
            <a:pPr lvl="3"/>
            <a:r>
              <a:rPr lang="en-US" dirty="0"/>
              <a:t>Fourth level</a:t>
            </a:r>
            <a:endParaRPr lang="en-US"/>
          </a:p>
        </p:txBody>
      </p:sp>
      <p:sp>
        <p:nvSpPr>
          <p:cNvPr id="5" name="Content Placeholder 3"/>
          <p:cNvSpPr>
            <a:spLocks noGrp="1"/>
          </p:cNvSpPr>
          <p:nvPr>
            <p:ph sz="quarter" idx="3" hasCustomPrompt="1"/>
          </p:nvPr>
        </p:nvSpPr>
        <p:spPr>
          <a:xfrm>
            <a:off x="6240463" y="1844674"/>
            <a:ext cx="5472112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  <a:endParaRPr lang="en-US"/>
          </a:p>
          <a:p>
            <a:pPr lvl="0"/>
            <a:r>
              <a:rPr lang="en-US" dirty="0"/>
              <a:t>First level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2"/>
            <a:r>
              <a:rPr lang="en-US" dirty="0"/>
              <a:t>Third level</a:t>
            </a:r>
            <a:endParaRPr lang="en-US"/>
          </a:p>
          <a:p>
            <a:pPr lvl="3"/>
            <a:r>
              <a:rPr lang="en-US" dirty="0"/>
              <a:t>Fourth level</a:t>
            </a:r>
            <a:endParaRPr lang="en-US"/>
          </a:p>
        </p:txBody>
      </p:sp>
      <p:sp>
        <p:nvSpPr>
          <p:cNvPr id="8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53797230-5A6C-4718-8C90-CB9F2709B382}"/>
              </a:ext>
            </a:extLst>
          </p:cNvPr>
          <p:cNvSpPr txBox="1"/>
          <p:nvPr userDrawn="1"/>
        </p:nvSpPr>
        <p:spPr>
          <a:xfrm>
            <a:off x="396000" y="6524625"/>
            <a:ext cx="106086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2020-02-11  |  Page </a:t>
            </a:r>
            <a:fld id="{B8FCFB2C-8924-461B-8432-B88A43A55D3F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9" name="FirstDividerHider">
            <a:extLst>
              <a:ext uri="{FF2B5EF4-FFF2-40B4-BE49-F238E27FC236}">
                <a16:creationId xmlns:a16="http://schemas.microsoft.com/office/drawing/2014/main" id="{F6894424-A363-4771-BFDF-A3CD35CCD7D5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75883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note 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B84C4A2-9E83-4451-8F6C-F4FA7B70C700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 </a:t>
            </a:r>
            <a:endParaRPr lang="en-US"/>
          </a:p>
        </p:txBody>
      </p:sp>
      <p:sp>
        <p:nvSpPr>
          <p:cNvPr id="9" name="Title_TM">
            <a:extLst>
              <a:ext uri="{FF2B5EF4-FFF2-40B4-BE49-F238E27FC236}">
                <a16:creationId xmlns:a16="http://schemas.microsoft.com/office/drawing/2014/main" id="{696C7C8F-5086-466A-8108-2FE0A8663D59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50"/>
            <a:ext cx="8353426" cy="3457575"/>
          </a:xfrm>
          <a:noFill/>
          <a:ln w="9525">
            <a:noFill/>
            <a:miter lim="800000"/>
            <a:headEnd/>
            <a:tailEnd/>
          </a:ln>
        </p:spPr>
        <p:txBody>
          <a:bodyPr anchor="t"/>
          <a:lstStyle>
            <a:lvl1pPr>
              <a:defRPr lang="en-US" sz="8000" b="0" dirty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Keynote cover page </a:t>
            </a:r>
            <a:br>
              <a:rPr lang="en-GB" dirty="0"/>
            </a:br>
            <a:r>
              <a:rPr lang="en-US" dirty="0"/>
              <a:t>Ericsson Hilda Light 80pt, max 3-lines</a:t>
            </a:r>
            <a:endParaRPr lang="en-US"/>
          </a:p>
        </p:txBody>
      </p:sp>
      <p:sp>
        <p:nvSpPr>
          <p:cNvPr id="10" name="SubTitle_TM">
            <a:extLst>
              <a:ext uri="{FF2B5EF4-FFF2-40B4-BE49-F238E27FC236}">
                <a16:creationId xmlns:a16="http://schemas.microsoft.com/office/drawing/2014/main" id="{ED5DEA0B-CF0D-4EE6-B6A8-90BAF3DE8AF1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5" y="4149726"/>
            <a:ext cx="5472112" cy="2087562"/>
          </a:xfrm>
          <a:prstGeom prst="rect">
            <a:avLst/>
          </a:prstGeom>
        </p:spPr>
        <p:txBody>
          <a:bodyPr rIns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Speaker,</a:t>
            </a:r>
            <a:br>
              <a:rPr lang="en-GB" dirty="0"/>
            </a:br>
            <a:r>
              <a:rPr lang="en-US" dirty="0"/>
              <a:t>Ericsson Black, Ericsson Hilda 20pt</a:t>
            </a:r>
            <a:endParaRPr lang="en-US"/>
          </a:p>
        </p:txBody>
      </p:sp>
      <p:sp>
        <p:nvSpPr>
          <p:cNvPr id="7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3AD885ED-EA58-419A-BC0B-F06CF9659422}"/>
              </a:ext>
            </a:extLst>
          </p:cNvPr>
          <p:cNvSpPr txBox="1"/>
          <p:nvPr userDrawn="1"/>
        </p:nvSpPr>
        <p:spPr>
          <a:xfrm>
            <a:off x="396000" y="6524625"/>
            <a:ext cx="106086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2020-02-11  |  Page </a:t>
            </a:r>
            <a:fld id="{210C4824-A6A3-454E-B75E-26F2055BD88C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13" name="FirstDividerHider">
            <a:extLst>
              <a:ext uri="{FF2B5EF4-FFF2-40B4-BE49-F238E27FC236}">
                <a16:creationId xmlns:a16="http://schemas.microsoft.com/office/drawing/2014/main" id="{417661C0-2F80-41FC-8827-508BB33F9230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85322578"/>
      </p:ext>
    </p:extLst>
  </p:cSld>
  <p:clrMapOvr>
    <a:masterClrMapping/>
  </p:clrMapOvr>
  <p:hf sldNum="0" hdr="0" ftr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narrow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_SM">
            <a:extLst>
              <a:ext uri="{FF2B5EF4-FFF2-40B4-BE49-F238E27FC236}">
                <a16:creationId xmlns:a16="http://schemas.microsoft.com/office/drawing/2014/main" id="{B1CFD82C-8968-4B87-A964-6288AF293D77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  <a:endParaRPr lang="en-US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9120188" y="1844674"/>
            <a:ext cx="2592387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  <a:endParaRPr lang="en-US"/>
          </a:p>
          <a:p>
            <a:pPr lvl="0"/>
            <a:r>
              <a:rPr lang="en-US" dirty="0"/>
              <a:t>First level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2"/>
            <a:r>
              <a:rPr lang="en-US" dirty="0"/>
              <a:t>Third level</a:t>
            </a:r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6240463" y="1844674"/>
            <a:ext cx="2592388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  <a:endParaRPr lang="en-US"/>
          </a:p>
          <a:p>
            <a:pPr lvl="0"/>
            <a:r>
              <a:rPr lang="en-US" dirty="0"/>
              <a:t>First level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2"/>
            <a:r>
              <a:rPr lang="en-US" dirty="0"/>
              <a:t>Third level</a:t>
            </a:r>
            <a:endParaRPr lang="en-US"/>
          </a:p>
        </p:txBody>
      </p:sp>
      <p:sp>
        <p:nvSpPr>
          <p:cNvPr id="9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00E7BBCA-E768-4FD9-82EA-328297783367}"/>
              </a:ext>
            </a:extLst>
          </p:cNvPr>
          <p:cNvSpPr txBox="1"/>
          <p:nvPr userDrawn="1"/>
        </p:nvSpPr>
        <p:spPr>
          <a:xfrm>
            <a:off x="396000" y="6524625"/>
            <a:ext cx="106086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2020-02-11  |  Page </a:t>
            </a:r>
            <a:fld id="{1828CBD4-4C1D-4543-9D17-7903C3E227EE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11" name="FirstDividerHider">
            <a:extLst>
              <a:ext uri="{FF2B5EF4-FFF2-40B4-BE49-F238E27FC236}">
                <a16:creationId xmlns:a16="http://schemas.microsoft.com/office/drawing/2014/main" id="{A72F0A55-0A74-4EC8-A6C3-6ADA907353CE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222141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right image with 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_SM">
            <a:extLst>
              <a:ext uri="{FF2B5EF4-FFF2-40B4-BE49-F238E27FC236}">
                <a16:creationId xmlns:a16="http://schemas.microsoft.com/office/drawing/2014/main" id="{A05AB2F5-3C8F-45BD-81CB-45EC98D4284C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  <a:endParaRPr lang="en-US"/>
          </a:p>
        </p:txBody>
      </p:sp>
      <p:sp>
        <p:nvSpPr>
          <p:cNvPr id="3" name="Content Placeholder 1"/>
          <p:cNvSpPr>
            <a:spLocks noGrp="1"/>
          </p:cNvSpPr>
          <p:nvPr>
            <p:ph idx="1" hasCustomPrompt="1"/>
          </p:nvPr>
        </p:nvSpPr>
        <p:spPr>
          <a:xfrm>
            <a:off x="479425" y="4151264"/>
            <a:ext cx="5472113" cy="2087564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  <a:endParaRPr lang="en-US"/>
          </a:p>
          <a:p>
            <a:pPr lvl="0"/>
            <a:r>
              <a:rPr lang="en-US" dirty="0"/>
              <a:t>First level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2"/>
            <a:r>
              <a:rPr lang="en-US" dirty="0"/>
              <a:t>Third level</a:t>
            </a:r>
            <a:endParaRPr lang="en-US"/>
          </a:p>
          <a:p>
            <a:pPr lvl="3"/>
            <a:r>
              <a:rPr lang="en-US" dirty="0"/>
              <a:t>Fourth level</a:t>
            </a:r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479425" y="1844675"/>
            <a:ext cx="5472113" cy="2089150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  <a:endParaRPr lang="en-US"/>
          </a:p>
          <a:p>
            <a:pPr lvl="0"/>
            <a:r>
              <a:rPr lang="en-US" dirty="0"/>
              <a:t>First level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2"/>
            <a:r>
              <a:rPr lang="en-US" dirty="0"/>
              <a:t>Third level</a:t>
            </a:r>
            <a:endParaRPr lang="en-US"/>
          </a:p>
          <a:p>
            <a:pPr lvl="3"/>
            <a:r>
              <a:rPr lang="en-US" dirty="0"/>
              <a:t>Fourth level</a:t>
            </a:r>
            <a:endParaRPr lang="en-US"/>
          </a:p>
        </p:txBody>
      </p:sp>
      <p:sp>
        <p:nvSpPr>
          <p:cNvPr id="8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4E1D7684-BC36-44BA-9074-E0D05038847F}"/>
              </a:ext>
            </a:extLst>
          </p:cNvPr>
          <p:cNvSpPr txBox="1"/>
          <p:nvPr userDrawn="1"/>
        </p:nvSpPr>
        <p:spPr>
          <a:xfrm>
            <a:off x="396000" y="6524625"/>
            <a:ext cx="106086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2020-02-11  |  Page </a:t>
            </a:r>
            <a:fld id="{758F4061-E4D2-457C-8FE1-277A9C488431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9" name="FirstDividerHider">
            <a:extLst>
              <a:ext uri="{FF2B5EF4-FFF2-40B4-BE49-F238E27FC236}">
                <a16:creationId xmlns:a16="http://schemas.microsoft.com/office/drawing/2014/main" id="{1954EF9A-E11E-4334-BC30-2E9405F508E0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3120207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left image with 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_SM">
            <a:extLst>
              <a:ext uri="{FF2B5EF4-FFF2-40B4-BE49-F238E27FC236}">
                <a16:creationId xmlns:a16="http://schemas.microsoft.com/office/drawing/2014/main" id="{524C71C0-9908-4C8C-97CC-AA201198D25C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  <a:endParaRPr lang="en-US"/>
          </a:p>
        </p:txBody>
      </p:sp>
      <p:sp>
        <p:nvSpPr>
          <p:cNvPr id="3" name="Content Placeholder 1"/>
          <p:cNvSpPr>
            <a:spLocks noGrp="1"/>
          </p:cNvSpPr>
          <p:nvPr>
            <p:ph idx="1" hasCustomPrompt="1"/>
          </p:nvPr>
        </p:nvSpPr>
        <p:spPr>
          <a:xfrm>
            <a:off x="6240463" y="4149724"/>
            <a:ext cx="5472112" cy="2087564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  <a:endParaRPr lang="en-US"/>
          </a:p>
          <a:p>
            <a:pPr lvl="0"/>
            <a:r>
              <a:rPr lang="en-US" dirty="0"/>
              <a:t>First level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2"/>
            <a:r>
              <a:rPr lang="en-US" dirty="0"/>
              <a:t>Third level</a:t>
            </a:r>
            <a:endParaRPr lang="en-US"/>
          </a:p>
          <a:p>
            <a:pPr lvl="3"/>
            <a:r>
              <a:rPr lang="en-US" dirty="0"/>
              <a:t>Fourth level</a:t>
            </a:r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6242305" y="1844674"/>
            <a:ext cx="5472112" cy="2089151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  <a:endParaRPr lang="en-US"/>
          </a:p>
          <a:p>
            <a:pPr lvl="0"/>
            <a:r>
              <a:rPr lang="en-US" dirty="0"/>
              <a:t>First level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2"/>
            <a:r>
              <a:rPr lang="en-US" dirty="0"/>
              <a:t>Third level</a:t>
            </a:r>
            <a:endParaRPr lang="en-US"/>
          </a:p>
          <a:p>
            <a:pPr lvl="3"/>
            <a:r>
              <a:rPr lang="en-US" dirty="0"/>
              <a:t>Fourth level</a:t>
            </a:r>
            <a:endParaRPr lang="en-US"/>
          </a:p>
        </p:txBody>
      </p:sp>
      <p:sp>
        <p:nvSpPr>
          <p:cNvPr id="8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227D3F0D-C903-4314-9038-82A30CA70290}"/>
              </a:ext>
            </a:extLst>
          </p:cNvPr>
          <p:cNvSpPr txBox="1"/>
          <p:nvPr userDrawn="1"/>
        </p:nvSpPr>
        <p:spPr>
          <a:xfrm>
            <a:off x="396000" y="6524625"/>
            <a:ext cx="106086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2020-02-11  |  Page </a:t>
            </a:r>
            <a:fld id="{022AF802-8CF9-4441-8104-BF99FAD54591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9" name="FirstDividerHider">
            <a:extLst>
              <a:ext uri="{FF2B5EF4-FFF2-40B4-BE49-F238E27FC236}">
                <a16:creationId xmlns:a16="http://schemas.microsoft.com/office/drawing/2014/main" id="{0B9F5F07-6E63-456E-AAB2-A105F6BE39DE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506414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two horizontal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_SM">
            <a:extLst>
              <a:ext uri="{FF2B5EF4-FFF2-40B4-BE49-F238E27FC236}">
                <a16:creationId xmlns:a16="http://schemas.microsoft.com/office/drawing/2014/main" id="{0114795F-6AFF-421E-BA39-763FAD29FC16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  <a:endParaRPr lang="en-US"/>
          </a:p>
        </p:txBody>
      </p:sp>
      <p:sp>
        <p:nvSpPr>
          <p:cNvPr id="5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3359150" y="1844675"/>
            <a:ext cx="8353425" cy="2089150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  <a:endParaRPr lang="en-US"/>
          </a:p>
          <a:p>
            <a:pPr lvl="0"/>
            <a:r>
              <a:rPr lang="en-US" dirty="0"/>
              <a:t>First level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2"/>
            <a:r>
              <a:rPr lang="en-US" dirty="0"/>
              <a:t>Third level</a:t>
            </a:r>
            <a:endParaRPr lang="en-US"/>
          </a:p>
          <a:p>
            <a:pPr lvl="3"/>
            <a:r>
              <a:rPr lang="en-US" dirty="0"/>
              <a:t>Fourth level</a:t>
            </a:r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3359150" y="4149724"/>
            <a:ext cx="8353425" cy="2087564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  <a:endParaRPr lang="en-US"/>
          </a:p>
          <a:p>
            <a:pPr lvl="0"/>
            <a:r>
              <a:rPr lang="en-US" dirty="0"/>
              <a:t>First level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2"/>
            <a:r>
              <a:rPr lang="en-US" dirty="0"/>
              <a:t>Third level</a:t>
            </a:r>
            <a:endParaRPr lang="en-US"/>
          </a:p>
          <a:p>
            <a:pPr lvl="3"/>
            <a:r>
              <a:rPr lang="en-US" dirty="0"/>
              <a:t>Fourth level</a:t>
            </a:r>
            <a:endParaRPr lang="en-US"/>
          </a:p>
        </p:txBody>
      </p:sp>
      <p:sp>
        <p:nvSpPr>
          <p:cNvPr id="9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4421DB2A-3017-4E73-8332-6B8D884A5493}"/>
              </a:ext>
            </a:extLst>
          </p:cNvPr>
          <p:cNvSpPr txBox="1"/>
          <p:nvPr userDrawn="1"/>
        </p:nvSpPr>
        <p:spPr>
          <a:xfrm>
            <a:off x="396000" y="6524625"/>
            <a:ext cx="106086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2020-02-11  |  Page </a:t>
            </a:r>
            <a:fld id="{E3D81526-09A9-4D1C-B2EE-3A45D1DA31A3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10" name="FirstDividerHider">
            <a:extLst>
              <a:ext uri="{FF2B5EF4-FFF2-40B4-BE49-F238E27FC236}">
                <a16:creationId xmlns:a16="http://schemas.microsoft.com/office/drawing/2014/main" id="{A3A86C7D-7D12-4BF6-8892-EF043F36E2EA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7728657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Image over two content p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_SM">
            <a:extLst>
              <a:ext uri="{FF2B5EF4-FFF2-40B4-BE49-F238E27FC236}">
                <a16:creationId xmlns:a16="http://schemas.microsoft.com/office/drawing/2014/main" id="{A14F6E09-C956-49B3-8E41-DBD053DF768C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  <a:endParaRPr lang="en-US"/>
          </a:p>
        </p:txBody>
      </p:sp>
      <p:sp>
        <p:nvSpPr>
          <p:cNvPr id="7" name="Content Placeholder 1"/>
          <p:cNvSpPr>
            <a:spLocks noGrp="1"/>
          </p:cNvSpPr>
          <p:nvPr>
            <p:ph sz="quarter" idx="11" hasCustomPrompt="1"/>
          </p:nvPr>
        </p:nvSpPr>
        <p:spPr>
          <a:xfrm>
            <a:off x="6240464" y="4149724"/>
            <a:ext cx="5472112" cy="2087564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  <a:endParaRPr lang="en-US"/>
          </a:p>
          <a:p>
            <a:pPr lvl="0"/>
            <a:r>
              <a:rPr lang="en-US" dirty="0"/>
              <a:t>First level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2"/>
            <a:r>
              <a:rPr lang="en-US" dirty="0"/>
              <a:t>Third level</a:t>
            </a:r>
            <a:endParaRPr lang="en-US"/>
          </a:p>
          <a:p>
            <a:pPr lvl="3"/>
            <a:r>
              <a:rPr lang="en-US" dirty="0"/>
              <a:t>Fourth level</a:t>
            </a:r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quarter" idx="12" hasCustomPrompt="1"/>
          </p:nvPr>
        </p:nvSpPr>
        <p:spPr>
          <a:xfrm>
            <a:off x="479425" y="4149725"/>
            <a:ext cx="5472113" cy="2087563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  <a:endParaRPr lang="en-US"/>
          </a:p>
          <a:p>
            <a:pPr lvl="0"/>
            <a:r>
              <a:rPr lang="en-US" dirty="0"/>
              <a:t>First level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2"/>
            <a:r>
              <a:rPr lang="en-US" dirty="0"/>
              <a:t>Third level</a:t>
            </a:r>
            <a:endParaRPr lang="en-US"/>
          </a:p>
          <a:p>
            <a:pPr lvl="3"/>
            <a:r>
              <a:rPr lang="en-US" dirty="0"/>
              <a:t>Fourth level</a:t>
            </a:r>
            <a:endParaRPr lang="en-US"/>
          </a:p>
        </p:txBody>
      </p:sp>
      <p:sp>
        <p:nvSpPr>
          <p:cNvPr id="9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4E5A81C5-0588-4509-B7B9-9497297F88ED}"/>
              </a:ext>
            </a:extLst>
          </p:cNvPr>
          <p:cNvSpPr txBox="1"/>
          <p:nvPr userDrawn="1"/>
        </p:nvSpPr>
        <p:spPr>
          <a:xfrm>
            <a:off x="396000" y="6524625"/>
            <a:ext cx="106086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2020-02-11  |  Page </a:t>
            </a:r>
            <a:fld id="{F132DEE0-1E4F-43A1-97FC-DBC5D6C8E685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10" name="FirstDividerHider">
            <a:extLst>
              <a:ext uri="{FF2B5EF4-FFF2-40B4-BE49-F238E27FC236}">
                <a16:creationId xmlns:a16="http://schemas.microsoft.com/office/drawing/2014/main" id="{54A68D25-E1D7-496F-BC83-0E0E9B8A021B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6254620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_SM">
            <a:extLst>
              <a:ext uri="{FF2B5EF4-FFF2-40B4-BE49-F238E27FC236}">
                <a16:creationId xmlns:a16="http://schemas.microsoft.com/office/drawing/2014/main" id="{6B686A21-AA96-4B0A-B7CE-F4C6D5D31B32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  <a:endParaRPr lang="en-US"/>
          </a:p>
        </p:txBody>
      </p:sp>
      <p:sp>
        <p:nvSpPr>
          <p:cNvPr id="6" name="Content Placeholder 1"/>
          <p:cNvSpPr>
            <a:spLocks noGrp="1"/>
          </p:cNvSpPr>
          <p:nvPr>
            <p:ph sz="quarter" idx="11" hasCustomPrompt="1"/>
          </p:nvPr>
        </p:nvSpPr>
        <p:spPr>
          <a:xfrm>
            <a:off x="4331958" y="1844675"/>
            <a:ext cx="3528000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  <a:endParaRPr lang="en-US"/>
          </a:p>
          <a:p>
            <a:pPr lvl="0"/>
            <a:r>
              <a:rPr lang="en-US" dirty="0"/>
              <a:t>First level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2"/>
            <a:r>
              <a:rPr lang="en-US" dirty="0"/>
              <a:t>Third level</a:t>
            </a:r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quarter" idx="12" hasCustomPrompt="1"/>
          </p:nvPr>
        </p:nvSpPr>
        <p:spPr>
          <a:xfrm>
            <a:off x="8186267" y="1844675"/>
            <a:ext cx="3528000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  <a:endParaRPr lang="en-US"/>
          </a:p>
          <a:p>
            <a:pPr lvl="0"/>
            <a:r>
              <a:rPr lang="en-US" dirty="0"/>
              <a:t>First level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2"/>
            <a:r>
              <a:rPr lang="en-US" dirty="0"/>
              <a:t>Third level</a:t>
            </a:r>
            <a:endParaRPr lang="en-US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8E3794F8-471D-4987-945F-3C29BB03AB49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77649" y="1844165"/>
            <a:ext cx="3528000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  <a:endParaRPr lang="en-US"/>
          </a:p>
          <a:p>
            <a:pPr lvl="0"/>
            <a:r>
              <a:rPr lang="en-US" dirty="0"/>
              <a:t>First level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2"/>
            <a:r>
              <a:rPr lang="en-US" dirty="0"/>
              <a:t>Third level</a:t>
            </a:r>
            <a:endParaRPr lang="en-US"/>
          </a:p>
        </p:txBody>
      </p:sp>
      <p:sp>
        <p:nvSpPr>
          <p:cNvPr id="9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2C8570FA-FAA3-4EFA-A4F1-01C285AE39DE}"/>
              </a:ext>
            </a:extLst>
          </p:cNvPr>
          <p:cNvSpPr txBox="1"/>
          <p:nvPr userDrawn="1"/>
        </p:nvSpPr>
        <p:spPr>
          <a:xfrm>
            <a:off x="396000" y="6524625"/>
            <a:ext cx="106086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2020-02-11  |  Page </a:t>
            </a:r>
            <a:fld id="{9F7C39DD-360F-4305-8ACA-1236CBD65CCC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12" name="FirstDividerHider">
            <a:extLst>
              <a:ext uri="{FF2B5EF4-FFF2-40B4-BE49-F238E27FC236}">
                <a16:creationId xmlns:a16="http://schemas.microsoft.com/office/drawing/2014/main" id="{CABEA97C-68C1-4FF0-BE0B-B792D9655202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4572533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3 narrow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_SM">
            <a:extLst>
              <a:ext uri="{FF2B5EF4-FFF2-40B4-BE49-F238E27FC236}">
                <a16:creationId xmlns:a16="http://schemas.microsoft.com/office/drawing/2014/main" id="{7EEF5633-BC13-4AEA-AEF5-CE2675504D30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  <a:endParaRPr lang="en-US"/>
          </a:p>
        </p:txBody>
      </p:sp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3359149" y="1844674"/>
            <a:ext cx="2592389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  <a:endParaRPr lang="en-US"/>
          </a:p>
          <a:p>
            <a:pPr lvl="0"/>
            <a:r>
              <a:rPr lang="en-US" dirty="0"/>
              <a:t>First level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2"/>
            <a:r>
              <a:rPr lang="en-US" dirty="0"/>
              <a:t>Third level</a:t>
            </a:r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6240464" y="1844674"/>
            <a:ext cx="2592386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  <a:endParaRPr lang="en-US"/>
          </a:p>
          <a:p>
            <a:pPr lvl="0"/>
            <a:r>
              <a:rPr lang="en-US" dirty="0"/>
              <a:t>First level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2"/>
            <a:r>
              <a:rPr lang="en-US" dirty="0"/>
              <a:t>Third level</a:t>
            </a:r>
            <a:endParaRPr lang="en-US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9121776" y="1844674"/>
            <a:ext cx="2590799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  <a:endParaRPr lang="en-US"/>
          </a:p>
          <a:p>
            <a:pPr lvl="0"/>
            <a:r>
              <a:rPr lang="en-US" dirty="0"/>
              <a:t>First level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2"/>
            <a:r>
              <a:rPr lang="en-US" dirty="0"/>
              <a:t>Third level</a:t>
            </a:r>
            <a:endParaRPr lang="en-US"/>
          </a:p>
        </p:txBody>
      </p:sp>
      <p:sp>
        <p:nvSpPr>
          <p:cNvPr id="9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4815D3F0-43E8-418F-A5E4-30F31668DC0E}"/>
              </a:ext>
            </a:extLst>
          </p:cNvPr>
          <p:cNvSpPr txBox="1"/>
          <p:nvPr userDrawn="1"/>
        </p:nvSpPr>
        <p:spPr>
          <a:xfrm>
            <a:off x="396000" y="6524625"/>
            <a:ext cx="106086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2020-02-11  |  Page </a:t>
            </a:r>
            <a:fld id="{EC5AEC82-DAA8-4219-A075-E394A5F6AD7B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11" name="FirstDividerHider">
            <a:extLst>
              <a:ext uri="{FF2B5EF4-FFF2-40B4-BE49-F238E27FC236}">
                <a16:creationId xmlns:a16="http://schemas.microsoft.com/office/drawing/2014/main" id="{EDCD44CA-6216-40D7-A43C-C84DC0870CD0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9606870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_SM">
            <a:extLst>
              <a:ext uri="{FF2B5EF4-FFF2-40B4-BE49-F238E27FC236}">
                <a16:creationId xmlns:a16="http://schemas.microsoft.com/office/drawing/2014/main" id="{F4D71A67-F349-4E68-B7B8-D53CE323A764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  <a:endParaRPr lang="en-US"/>
          </a:p>
        </p:txBody>
      </p:sp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479425" y="1844674"/>
            <a:ext cx="2592388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  <a:endParaRPr lang="en-US"/>
          </a:p>
          <a:p>
            <a:pPr lvl="0"/>
            <a:r>
              <a:rPr lang="en-US" dirty="0"/>
              <a:t>First level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2"/>
            <a:r>
              <a:rPr lang="en-US" dirty="0"/>
              <a:t>Third level</a:t>
            </a:r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3359149" y="1844674"/>
            <a:ext cx="2592389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For heading, use Ericsson Hilda in bold. For copy and bullets, use Ericsson Hilda.</a:t>
            </a:r>
            <a:endParaRPr lang="en-US"/>
          </a:p>
          <a:p>
            <a:pPr lvl="0"/>
            <a:r>
              <a:rPr lang="en-US" dirty="0"/>
              <a:t>First level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2"/>
            <a:r>
              <a:rPr lang="en-US" dirty="0"/>
              <a:t>Third level</a:t>
            </a:r>
            <a:endParaRPr lang="en-US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6240463" y="1844674"/>
            <a:ext cx="2592388" cy="4392614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For heading, use Ericsson Hilda in bold. For copy and bullets, use Ericsson Hilda.</a:t>
            </a:r>
            <a:endParaRPr lang="en-US"/>
          </a:p>
          <a:p>
            <a:pPr lvl="0"/>
            <a:r>
              <a:rPr lang="en-US" dirty="0"/>
              <a:t>First level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2"/>
            <a:r>
              <a:rPr lang="en-US" dirty="0"/>
              <a:t>Third level</a:t>
            </a:r>
            <a:endParaRPr lang="en-US"/>
          </a:p>
        </p:txBody>
      </p:sp>
      <p:sp>
        <p:nvSpPr>
          <p:cNvPr id="9" name="Content Placeholder 4"/>
          <p:cNvSpPr>
            <a:spLocks noGrp="1"/>
          </p:cNvSpPr>
          <p:nvPr>
            <p:ph sz="quarter" idx="13" hasCustomPrompt="1"/>
          </p:nvPr>
        </p:nvSpPr>
        <p:spPr>
          <a:xfrm>
            <a:off x="9120188" y="1844674"/>
            <a:ext cx="2592387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For heading, use Ericsson Hilda in bold. For copy and bullets, use Ericsson Hilda.</a:t>
            </a:r>
            <a:endParaRPr lang="en-US"/>
          </a:p>
          <a:p>
            <a:pPr lvl="0"/>
            <a:r>
              <a:rPr lang="en-US" dirty="0"/>
              <a:t>First level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2"/>
            <a:r>
              <a:rPr lang="en-US" dirty="0"/>
              <a:t>Third level</a:t>
            </a:r>
            <a:endParaRPr lang="en-US"/>
          </a:p>
        </p:txBody>
      </p:sp>
      <p:sp>
        <p:nvSpPr>
          <p:cNvPr id="11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A55C34B4-681E-4FDA-A9BB-6BC31D94C8D6}"/>
              </a:ext>
            </a:extLst>
          </p:cNvPr>
          <p:cNvSpPr txBox="1"/>
          <p:nvPr userDrawn="1"/>
        </p:nvSpPr>
        <p:spPr>
          <a:xfrm>
            <a:off x="396000" y="6524625"/>
            <a:ext cx="106086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2020-02-11  |  Page </a:t>
            </a:r>
            <a:fld id="{F39456BC-E8BD-4B70-A9DF-D631F157B375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12" name="FirstDividerHider">
            <a:extLst>
              <a:ext uri="{FF2B5EF4-FFF2-40B4-BE49-F238E27FC236}">
                <a16:creationId xmlns:a16="http://schemas.microsoft.com/office/drawing/2014/main" id="{D7A387F2-835E-495C-A46F-E0BAED03A9A5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7589923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Preamble and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_SM">
            <a:extLst>
              <a:ext uri="{FF2B5EF4-FFF2-40B4-BE49-F238E27FC236}">
                <a16:creationId xmlns:a16="http://schemas.microsoft.com/office/drawing/2014/main" id="{CD0BB64A-768A-4118-B3E5-52B98C693831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  <a:endParaRPr lang="en-US"/>
          </a:p>
        </p:txBody>
      </p:sp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479425" y="1844675"/>
            <a:ext cx="2592388" cy="4392612"/>
          </a:xfrm>
          <a:prstGeom prst="rect">
            <a:avLst/>
          </a:prstGeom>
        </p:spPr>
        <p:txBody>
          <a:bodyPr/>
          <a:lstStyle>
            <a:lvl1pPr marL="0" indent="0">
              <a:buFont typeface="Ericsson Hilda Light" panose="020B0604020202020204" pitchFamily="34" charset="0"/>
              <a:buNone/>
              <a:defRPr sz="2500">
                <a:latin typeface="+mn-lt"/>
              </a:defRPr>
            </a:lvl1pPr>
            <a:lvl2pPr marL="0" indent="0">
              <a:buFont typeface="Ericsson Hilda Light" panose="020B0604020202020204" pitchFamily="34" charset="0"/>
              <a:buNone/>
              <a:defRPr sz="2500">
                <a:latin typeface="+mj-lt"/>
              </a:defRPr>
            </a:lvl2pPr>
            <a:lvl3pPr marL="342900" indent="0">
              <a:buFont typeface="Ericsson Hilda Light" panose="020B0604020202020204" pitchFamily="34" charset="0"/>
              <a:buNone/>
              <a:defRPr sz="2500">
                <a:latin typeface="+mj-lt"/>
              </a:defRPr>
            </a:lvl3pPr>
            <a:lvl4pPr marL="685800" indent="0">
              <a:buFont typeface="Ericsson Hilda Light" panose="020B0604020202020204" pitchFamily="34" charset="0"/>
              <a:buNone/>
              <a:defRPr sz="2500">
                <a:latin typeface="+mj-lt"/>
              </a:defRPr>
            </a:lvl4pPr>
            <a:lvl5pPr marL="1028700" indent="0">
              <a:buFont typeface="Ericsson Hilda Light" panose="020B0604020202020204" pitchFamily="34" charset="0"/>
              <a:buNone/>
              <a:defRPr sz="2500">
                <a:latin typeface="+mj-lt"/>
              </a:defRPr>
            </a:lvl5pPr>
          </a:lstStyle>
          <a:p>
            <a:pPr lvl="0"/>
            <a:r>
              <a:rPr kumimoji="0" lang="en-US" sz="2500" b="0" i="0" u="none" strike="noStrike" kern="1200" cap="none" spc="0" normalizeH="0" baseline="0" noProof="0" dirty="0">
                <a:ln>
                  <a:noFill/>
                </a:ln>
                <a:solidFill>
                  <a:srgbClr val="181818"/>
                </a:solidFill>
                <a:effectLst/>
                <a:uLnTx/>
                <a:uFillTx/>
                <a:ea typeface="+mn-ea"/>
                <a:cs typeface="Ericsson Hilda Light" panose="020B0604020202020204" pitchFamily="34" charset="0"/>
              </a:rPr>
              <a:t>Preamble text, </a:t>
            </a:r>
            <a:r>
              <a:rPr lang="en-US" dirty="0"/>
              <a:t>Ericsson </a:t>
            </a:r>
            <a:r>
              <a:rPr kumimoji="0" lang="en-US" sz="2500" b="0" i="0" u="none" strike="noStrike" kern="1200" cap="none" spc="0" normalizeH="0" baseline="0" noProof="0" dirty="0">
                <a:ln>
                  <a:noFill/>
                </a:ln>
                <a:solidFill>
                  <a:srgbClr val="181818"/>
                </a:solidFill>
                <a:effectLst/>
                <a:uLnTx/>
                <a:uFillTx/>
                <a:ea typeface="+mn-ea"/>
                <a:cs typeface="Ericsson Hilda Light" panose="020B0604020202020204" pitchFamily="34" charset="0"/>
              </a:rPr>
              <a:t>Hilda 25pt, Ericsson Black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3359150" y="4149725"/>
            <a:ext cx="2592388" cy="2087562"/>
          </a:xfrm>
          <a:prstGeom prst="rect">
            <a:avLst/>
          </a:prstGeom>
        </p:spPr>
        <p:txBody>
          <a:bodyPr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  <a:endParaRPr lang="en-US"/>
          </a:p>
          <a:p>
            <a:pPr lvl="0"/>
            <a:r>
              <a:rPr lang="en-US" dirty="0"/>
              <a:t>First level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6240463" y="4149724"/>
            <a:ext cx="2592388" cy="2087563"/>
          </a:xfrm>
          <a:prstGeom prst="rect">
            <a:avLst/>
          </a:prstGeom>
        </p:spPr>
        <p:txBody>
          <a:bodyPr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  <a:endParaRPr lang="en-US"/>
          </a:p>
          <a:p>
            <a:pPr lvl="0"/>
            <a:r>
              <a:rPr lang="en-US" dirty="0"/>
              <a:t>First level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</p:txBody>
      </p:sp>
      <p:sp>
        <p:nvSpPr>
          <p:cNvPr id="9" name="Content Placeholder 4"/>
          <p:cNvSpPr>
            <a:spLocks noGrp="1"/>
          </p:cNvSpPr>
          <p:nvPr>
            <p:ph sz="quarter" idx="13" hasCustomPrompt="1"/>
          </p:nvPr>
        </p:nvSpPr>
        <p:spPr>
          <a:xfrm>
            <a:off x="9120188" y="4149724"/>
            <a:ext cx="2592387" cy="2087563"/>
          </a:xfrm>
          <a:prstGeom prst="rect">
            <a:avLst/>
          </a:prstGeom>
        </p:spPr>
        <p:txBody>
          <a:bodyPr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  <a:endParaRPr lang="en-US"/>
          </a:p>
          <a:p>
            <a:pPr lvl="0"/>
            <a:r>
              <a:rPr lang="en-US" dirty="0"/>
              <a:t>First level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</p:txBody>
      </p:sp>
      <p:sp>
        <p:nvSpPr>
          <p:cNvPr id="11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107CDD62-B47C-43AB-8BA0-F875DF45681E}"/>
              </a:ext>
            </a:extLst>
          </p:cNvPr>
          <p:cNvSpPr txBox="1"/>
          <p:nvPr userDrawn="1"/>
        </p:nvSpPr>
        <p:spPr>
          <a:xfrm>
            <a:off x="396000" y="6524625"/>
            <a:ext cx="106086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2020-02-11  |  Page </a:t>
            </a:r>
            <a:fld id="{35D92737-085D-427D-8F4C-E1062B0692B9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12" name="FirstDividerHider">
            <a:extLst>
              <a:ext uri="{FF2B5EF4-FFF2-40B4-BE49-F238E27FC236}">
                <a16:creationId xmlns:a16="http://schemas.microsoft.com/office/drawing/2014/main" id="{18C6E5A5-2F53-43D5-8F46-313E672024E6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0909029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 columns with visua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_SM">
            <a:extLst>
              <a:ext uri="{FF2B5EF4-FFF2-40B4-BE49-F238E27FC236}">
                <a16:creationId xmlns:a16="http://schemas.microsoft.com/office/drawing/2014/main" id="{F83268EB-5955-4A3F-8B85-E7C084E6FAF5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  <a:endParaRPr lang="en-US"/>
          </a:p>
        </p:txBody>
      </p:sp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479425" y="4149724"/>
            <a:ext cx="2592388" cy="2087563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  <a:endParaRPr lang="en-US"/>
          </a:p>
          <a:p>
            <a:pPr lvl="0"/>
            <a:r>
              <a:rPr lang="en-US" dirty="0"/>
              <a:t>First level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3359149" y="4149724"/>
            <a:ext cx="2592389" cy="2087563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  <a:endParaRPr lang="en-US"/>
          </a:p>
          <a:p>
            <a:pPr lvl="0"/>
            <a:r>
              <a:rPr lang="en-US" dirty="0"/>
              <a:t>First level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6240463" y="4149724"/>
            <a:ext cx="2592388" cy="2087563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  <a:endParaRPr lang="en-US"/>
          </a:p>
          <a:p>
            <a:pPr lvl="0"/>
            <a:r>
              <a:rPr lang="en-US" dirty="0"/>
              <a:t>First level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</p:txBody>
      </p:sp>
      <p:sp>
        <p:nvSpPr>
          <p:cNvPr id="9" name="Content Placeholder 4"/>
          <p:cNvSpPr>
            <a:spLocks noGrp="1"/>
          </p:cNvSpPr>
          <p:nvPr>
            <p:ph sz="quarter" idx="13" hasCustomPrompt="1"/>
          </p:nvPr>
        </p:nvSpPr>
        <p:spPr>
          <a:xfrm>
            <a:off x="9121776" y="4149724"/>
            <a:ext cx="2590799" cy="2087563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  <a:endParaRPr lang="en-US"/>
          </a:p>
          <a:p>
            <a:pPr lvl="0"/>
            <a:r>
              <a:rPr lang="en-US" dirty="0"/>
              <a:t>First level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</p:txBody>
      </p:sp>
      <p:sp>
        <p:nvSpPr>
          <p:cNvPr id="11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A2963A4D-3277-42A5-8919-305DE5AD9247}"/>
              </a:ext>
            </a:extLst>
          </p:cNvPr>
          <p:cNvSpPr txBox="1"/>
          <p:nvPr userDrawn="1"/>
        </p:nvSpPr>
        <p:spPr>
          <a:xfrm>
            <a:off x="396000" y="6524625"/>
            <a:ext cx="106086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2020-02-11  |  Page </a:t>
            </a:r>
            <a:fld id="{51664DF2-53FA-4E41-A4F3-70DFF2B91AC1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12" name="FirstDividerHider">
            <a:extLst>
              <a:ext uri="{FF2B5EF4-FFF2-40B4-BE49-F238E27FC236}">
                <a16:creationId xmlns:a16="http://schemas.microsoft.com/office/drawing/2014/main" id="{E1242BA1-7F88-4EA2-ACA1-05CEF1F3A57D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00695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note Cover Page w. white tex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368FADF5-0F2E-41A5-9C74-2E60F7AC8939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 </a:t>
            </a:r>
            <a:endParaRPr lang="en-US"/>
          </a:p>
        </p:txBody>
      </p:sp>
      <p:sp>
        <p:nvSpPr>
          <p:cNvPr id="9" name="Title_TM">
            <a:extLst>
              <a:ext uri="{FF2B5EF4-FFF2-40B4-BE49-F238E27FC236}">
                <a16:creationId xmlns:a16="http://schemas.microsoft.com/office/drawing/2014/main" id="{696C7C8F-5086-466A-8108-2FE0A8663D59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49"/>
            <a:ext cx="8353426" cy="3456000"/>
          </a:xfrm>
          <a:noFill/>
          <a:ln w="9525">
            <a:noFill/>
            <a:miter lim="800000"/>
            <a:headEnd/>
            <a:tailEnd/>
          </a:ln>
        </p:spPr>
        <p:txBody>
          <a:bodyPr anchor="t"/>
          <a:lstStyle>
            <a:lvl1pPr>
              <a:defRPr lang="en-US" sz="80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Keynote cover page </a:t>
            </a:r>
            <a:br>
              <a:rPr lang="en-GB" dirty="0"/>
            </a:br>
            <a:r>
              <a:rPr lang="en-US" dirty="0"/>
              <a:t>Ericsson Hilda Light 80pt, max 3-lines</a:t>
            </a:r>
            <a:endParaRPr lang="en-US"/>
          </a:p>
        </p:txBody>
      </p:sp>
      <p:sp>
        <p:nvSpPr>
          <p:cNvPr id="10" name="SubTitle_TM">
            <a:extLst>
              <a:ext uri="{FF2B5EF4-FFF2-40B4-BE49-F238E27FC236}">
                <a16:creationId xmlns:a16="http://schemas.microsoft.com/office/drawing/2014/main" id="{ED5DEA0B-CF0D-4EE6-B6A8-90BAF3DE8AF1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4" y="4149725"/>
            <a:ext cx="5472113" cy="2087563"/>
          </a:xfrm>
          <a:prstGeom prst="rect">
            <a:avLst/>
          </a:prstGeom>
        </p:spPr>
        <p:txBody>
          <a:bodyPr rIns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Speaker,</a:t>
            </a:r>
            <a:br>
              <a:rPr lang="en-GB" dirty="0"/>
            </a:br>
            <a:r>
              <a:rPr lang="en-US" dirty="0"/>
              <a:t>Ericsson Black, Ericsson Hilda 20pt</a:t>
            </a:r>
            <a:endParaRPr lang="en-US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7753C092-06FE-4B22-BAB1-EBEB69074D0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  <p:sp>
        <p:nvSpPr>
          <p:cNvPr id="8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866A1512-27D5-4CA8-94C5-10E56C30705D}"/>
              </a:ext>
            </a:extLst>
          </p:cNvPr>
          <p:cNvSpPr txBox="1"/>
          <p:nvPr userDrawn="1"/>
        </p:nvSpPr>
        <p:spPr>
          <a:xfrm>
            <a:off x="396000" y="6524625"/>
            <a:ext cx="106086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chemeClr val="bg1"/>
                </a:solidFill>
                <a:latin typeface="+mn-lt"/>
              </a:rPr>
              <a:t>  |  2020-02-11  |  Page </a:t>
            </a:r>
            <a:fld id="{A0B8F8FD-A862-4426-9D04-859F62AC3600}" type="slidenum">
              <a:rPr lang="en-US" sz="800" b="0" i="0" u="none" smtClean="0">
                <a:solidFill>
                  <a:schemeClr val="bg1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1" name="FirstDividerHider">
            <a:extLst>
              <a:ext uri="{FF2B5EF4-FFF2-40B4-BE49-F238E27FC236}">
                <a16:creationId xmlns:a16="http://schemas.microsoft.com/office/drawing/2014/main" id="{30276571-778A-43C8-820D-4E055433343F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64663325"/>
      </p:ext>
    </p:extLst>
  </p:cSld>
  <p:clrMapOvr>
    <a:masterClrMapping/>
  </p:clrMapOvr>
  <p:hf sldNum="0" hdr="0" ftr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_SM">
            <a:extLst>
              <a:ext uri="{FF2B5EF4-FFF2-40B4-BE49-F238E27FC236}">
                <a16:creationId xmlns:a16="http://schemas.microsoft.com/office/drawing/2014/main" id="{2C948968-FB06-45CC-8259-6BDE4430EACB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  <a:endParaRPr lang="en-US"/>
          </a:p>
        </p:txBody>
      </p:sp>
      <p:sp>
        <p:nvSpPr>
          <p:cNvPr id="3" name="Content Placeholder 1"/>
          <p:cNvSpPr>
            <a:spLocks noGrp="1"/>
          </p:cNvSpPr>
          <p:nvPr>
            <p:ph sz="quarter" idx="1" hasCustomPrompt="1"/>
          </p:nvPr>
        </p:nvSpPr>
        <p:spPr>
          <a:xfrm>
            <a:off x="481655" y="1844674"/>
            <a:ext cx="5472113" cy="2089151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  <a:endParaRPr lang="en-US"/>
          </a:p>
          <a:p>
            <a:pPr lvl="0"/>
            <a:r>
              <a:rPr lang="en-US" dirty="0"/>
              <a:t>First level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2"/>
            <a:r>
              <a:rPr lang="en-US" dirty="0"/>
              <a:t>Third level</a:t>
            </a:r>
            <a:endParaRPr lang="en-US"/>
          </a:p>
          <a:p>
            <a:pPr lvl="3"/>
            <a:r>
              <a:rPr lang="en-US" dirty="0"/>
              <a:t>Fourth level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sz="quarter" idx="2" hasCustomPrompt="1"/>
          </p:nvPr>
        </p:nvSpPr>
        <p:spPr>
          <a:xfrm>
            <a:off x="6242694" y="1847723"/>
            <a:ext cx="5472113" cy="2089151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  <a:endParaRPr lang="en-US"/>
          </a:p>
          <a:p>
            <a:pPr lvl="0"/>
            <a:r>
              <a:rPr lang="en-US" dirty="0"/>
              <a:t>First level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2"/>
            <a:r>
              <a:rPr lang="en-US" dirty="0"/>
              <a:t>Third level</a:t>
            </a:r>
            <a:endParaRPr lang="en-US"/>
          </a:p>
          <a:p>
            <a:pPr lvl="3"/>
            <a:r>
              <a:rPr lang="en-US" dirty="0"/>
              <a:t>Fourth level</a:t>
            </a:r>
            <a:endParaRPr lang="en-US"/>
          </a:p>
        </p:txBody>
      </p:sp>
      <p:sp>
        <p:nvSpPr>
          <p:cNvPr id="6" name="Content Placeholder 3"/>
          <p:cNvSpPr>
            <a:spLocks noGrp="1"/>
          </p:cNvSpPr>
          <p:nvPr>
            <p:ph sz="quarter" idx="4" hasCustomPrompt="1"/>
          </p:nvPr>
        </p:nvSpPr>
        <p:spPr>
          <a:xfrm>
            <a:off x="6242694" y="4151955"/>
            <a:ext cx="5472113" cy="2087564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  <a:endParaRPr lang="en-US"/>
          </a:p>
          <a:p>
            <a:pPr lvl="0"/>
            <a:r>
              <a:rPr lang="en-US" dirty="0"/>
              <a:t>First level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2"/>
            <a:r>
              <a:rPr lang="en-US" dirty="0"/>
              <a:t>Third level</a:t>
            </a:r>
            <a:endParaRPr lang="en-US"/>
          </a:p>
          <a:p>
            <a:pPr lvl="3"/>
            <a:r>
              <a:rPr lang="en-US" dirty="0"/>
              <a:t>Fourth level</a:t>
            </a:r>
            <a:endParaRPr lang="en-US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5BD2C41D-0700-4885-AB77-25AFFE4E1FDA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481655" y="4152597"/>
            <a:ext cx="5472113" cy="2089151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  <a:endParaRPr lang="en-US"/>
          </a:p>
          <a:p>
            <a:pPr lvl="0"/>
            <a:r>
              <a:rPr lang="en-US" dirty="0"/>
              <a:t>First level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2"/>
            <a:r>
              <a:rPr lang="en-US" dirty="0"/>
              <a:t>Third level</a:t>
            </a:r>
            <a:endParaRPr lang="en-US"/>
          </a:p>
          <a:p>
            <a:pPr lvl="3"/>
            <a:r>
              <a:rPr lang="en-US" dirty="0"/>
              <a:t>Fourth level</a:t>
            </a:r>
            <a:endParaRPr lang="en-US"/>
          </a:p>
        </p:txBody>
      </p:sp>
      <p:sp>
        <p:nvSpPr>
          <p:cNvPr id="10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549048C1-340D-44C4-857B-1B201EC9A7E7}"/>
              </a:ext>
            </a:extLst>
          </p:cNvPr>
          <p:cNvSpPr txBox="1"/>
          <p:nvPr userDrawn="1"/>
        </p:nvSpPr>
        <p:spPr>
          <a:xfrm>
            <a:off x="396000" y="6524625"/>
            <a:ext cx="106086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2020-02-11  |  Page </a:t>
            </a:r>
            <a:fld id="{2C494D63-9681-4708-9AF9-861BB720C469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11" name="FirstDividerHider">
            <a:extLst>
              <a:ext uri="{FF2B5EF4-FFF2-40B4-BE49-F238E27FC236}">
                <a16:creationId xmlns:a16="http://schemas.microsoft.com/office/drawing/2014/main" id="{5B2537ED-0985-4CA8-A865-C2C6DFCB18EB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4861200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8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_SM">
            <a:extLst>
              <a:ext uri="{FF2B5EF4-FFF2-40B4-BE49-F238E27FC236}">
                <a16:creationId xmlns:a16="http://schemas.microsoft.com/office/drawing/2014/main" id="{99858DC4-E787-41D2-A613-961D60F89117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  <a:endParaRPr lang="en-US"/>
          </a:p>
        </p:txBody>
      </p:sp>
      <p:sp>
        <p:nvSpPr>
          <p:cNvPr id="3" name="Content Placeholder 1"/>
          <p:cNvSpPr>
            <a:spLocks noGrp="1"/>
          </p:cNvSpPr>
          <p:nvPr>
            <p:ph sz="quarter" idx="1" hasCustomPrompt="1"/>
          </p:nvPr>
        </p:nvSpPr>
        <p:spPr>
          <a:xfrm>
            <a:off x="481560" y="1844675"/>
            <a:ext cx="2592389" cy="2089150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  <a:endParaRPr lang="en-US"/>
          </a:p>
          <a:p>
            <a:pPr lvl="0"/>
            <a:r>
              <a:rPr lang="en-US" dirty="0"/>
              <a:t>First level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sz="quarter" idx="2" hasCustomPrompt="1"/>
          </p:nvPr>
        </p:nvSpPr>
        <p:spPr>
          <a:xfrm>
            <a:off x="6243216" y="1844674"/>
            <a:ext cx="2592387" cy="2089150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  <a:endParaRPr lang="en-US"/>
          </a:p>
          <a:p>
            <a:pPr lvl="0"/>
            <a:r>
              <a:rPr lang="en-US" dirty="0"/>
              <a:t>First level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3"/>
            <a:endParaRPr lang="en-US" dirty="0"/>
          </a:p>
        </p:txBody>
      </p:sp>
      <p:sp>
        <p:nvSpPr>
          <p:cNvPr id="5" name="Content Placeholder 3"/>
          <p:cNvSpPr>
            <a:spLocks noGrp="1"/>
          </p:cNvSpPr>
          <p:nvPr>
            <p:ph sz="quarter" idx="3" hasCustomPrompt="1"/>
          </p:nvPr>
        </p:nvSpPr>
        <p:spPr>
          <a:xfrm>
            <a:off x="481561" y="4151134"/>
            <a:ext cx="2592389" cy="2087563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  <a:endParaRPr lang="en-US"/>
          </a:p>
          <a:p>
            <a:pPr lvl="0"/>
            <a:r>
              <a:rPr lang="en-US" dirty="0"/>
              <a:t>First level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</p:txBody>
      </p:sp>
      <p:sp>
        <p:nvSpPr>
          <p:cNvPr id="6" name="Content Placeholder 4"/>
          <p:cNvSpPr>
            <a:spLocks noGrp="1"/>
          </p:cNvSpPr>
          <p:nvPr>
            <p:ph sz="quarter" idx="4" hasCustomPrompt="1"/>
          </p:nvPr>
        </p:nvSpPr>
        <p:spPr>
          <a:xfrm>
            <a:off x="6243152" y="4151245"/>
            <a:ext cx="2592387" cy="2086292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  <a:endParaRPr lang="en-US"/>
          </a:p>
          <a:p>
            <a:pPr lvl="0"/>
            <a:r>
              <a:rPr lang="en-US" dirty="0"/>
              <a:t>First level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</p:txBody>
      </p:sp>
      <p:sp>
        <p:nvSpPr>
          <p:cNvPr id="9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3359835" y="1844674"/>
            <a:ext cx="2592388" cy="2089150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  <a:endParaRPr lang="en-US"/>
          </a:p>
          <a:p>
            <a:pPr lvl="0"/>
            <a:r>
              <a:rPr lang="en-US" dirty="0"/>
              <a:t>First level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</p:txBody>
      </p:sp>
      <p:sp>
        <p:nvSpPr>
          <p:cNvPr id="8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361288" y="4151861"/>
            <a:ext cx="2592387" cy="2087563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  <a:endParaRPr lang="en-US"/>
          </a:p>
          <a:p>
            <a:pPr lvl="0"/>
            <a:r>
              <a:rPr lang="en-US" dirty="0"/>
              <a:t>First level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</p:txBody>
      </p:sp>
      <p:sp>
        <p:nvSpPr>
          <p:cNvPr id="11" name="Content Placeholder 7"/>
          <p:cNvSpPr>
            <a:spLocks noGrp="1"/>
          </p:cNvSpPr>
          <p:nvPr>
            <p:ph sz="quarter" idx="13" hasCustomPrompt="1"/>
          </p:nvPr>
        </p:nvSpPr>
        <p:spPr>
          <a:xfrm>
            <a:off x="9122324" y="1844674"/>
            <a:ext cx="2592387" cy="2089151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  <a:endParaRPr lang="en-US"/>
          </a:p>
          <a:p>
            <a:pPr lvl="0"/>
            <a:r>
              <a:rPr lang="en-US" dirty="0"/>
              <a:t>First level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3"/>
            <a:endParaRPr lang="en-US" dirty="0"/>
          </a:p>
        </p:txBody>
      </p:sp>
      <p:sp>
        <p:nvSpPr>
          <p:cNvPr id="10" name="Content Placeholder 8"/>
          <p:cNvSpPr>
            <a:spLocks noGrp="1"/>
          </p:cNvSpPr>
          <p:nvPr>
            <p:ph sz="quarter" idx="12" hasCustomPrompt="1"/>
          </p:nvPr>
        </p:nvSpPr>
        <p:spPr>
          <a:xfrm>
            <a:off x="9122324" y="4151861"/>
            <a:ext cx="2592387" cy="2087562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  <a:endParaRPr lang="en-US"/>
          </a:p>
          <a:p>
            <a:pPr lvl="0"/>
            <a:r>
              <a:rPr lang="en-US" dirty="0"/>
              <a:t>First level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</p:txBody>
      </p:sp>
      <p:sp>
        <p:nvSpPr>
          <p:cNvPr id="14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089CBEB5-348B-49F3-8F8B-FDEE08950E37}"/>
              </a:ext>
            </a:extLst>
          </p:cNvPr>
          <p:cNvSpPr txBox="1"/>
          <p:nvPr userDrawn="1"/>
        </p:nvSpPr>
        <p:spPr>
          <a:xfrm>
            <a:off x="396000" y="6524625"/>
            <a:ext cx="106086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2020-02-11  |  Page </a:t>
            </a:r>
            <a:fld id="{F0A0638A-4A55-4ECB-B9D4-49F67587CD91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16" name="FirstDividerHider">
            <a:extLst>
              <a:ext uri="{FF2B5EF4-FFF2-40B4-BE49-F238E27FC236}">
                <a16:creationId xmlns:a16="http://schemas.microsoft.com/office/drawing/2014/main" id="{440C0979-D90E-4CC1-9A55-E0FC60A30731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3698819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ck logo 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_TM">
            <a:extLst>
              <a:ext uri="{FF2B5EF4-FFF2-40B4-BE49-F238E27FC236}">
                <a16:creationId xmlns:a16="http://schemas.microsoft.com/office/drawing/2014/main" id="{B200748E-0B61-48E1-8B47-504C30250995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3071813" y="4309200"/>
            <a:ext cx="6048375" cy="347472"/>
          </a:xfrm>
          <a:prstGeom prst="rect">
            <a:avLst/>
          </a:prstGeom>
        </p:spPr>
        <p:txBody>
          <a:bodyPr rIns="7200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Use this space for relevant Ericsson URLs or hashtags</a:t>
            </a:r>
            <a:endParaRPr lang="en-US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8979B00C-7C1F-4F17-8D52-31D787A1234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06895" y="2854112"/>
            <a:ext cx="1163145" cy="1163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16851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 logo end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AEBC62E-40C0-43CF-98DC-55F7A1D1FD31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9" name="SubTitle_TM">
            <a:extLst>
              <a:ext uri="{FF2B5EF4-FFF2-40B4-BE49-F238E27FC236}">
                <a16:creationId xmlns:a16="http://schemas.microsoft.com/office/drawing/2014/main" id="{B200748E-0B61-48E1-8B47-504C30250995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3071813" y="4309200"/>
            <a:ext cx="6048375" cy="347472"/>
          </a:xfrm>
          <a:prstGeom prst="rect">
            <a:avLst/>
          </a:prstGeom>
        </p:spPr>
        <p:txBody>
          <a:bodyPr rIns="7200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Use this space for relevant Ericsson URLs or hashtags</a:t>
            </a:r>
            <a:endParaRPr lang="en-US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ACE90D21-D589-4F0A-88B0-94229A40F01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08509" y="2842270"/>
            <a:ext cx="1174987" cy="1174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36104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mbedded charac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9AF35DD-3E5E-42CB-AFA5-5E09E14F72A4}"/>
              </a:ext>
            </a:extLst>
          </p:cNvPr>
          <p:cNvSpPr txBox="1"/>
          <p:nvPr userDrawn="1"/>
        </p:nvSpPr>
        <p:spPr bwMode="auto">
          <a:xfrm>
            <a:off x="479425" y="142897"/>
            <a:ext cx="11233149" cy="6792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indent="0">
              <a:buClr>
                <a:schemeClr val="tx1"/>
              </a:buClr>
              <a:buFont typeface="Ericsson Hilda Light" panose="00000400000000000000" pitchFamily="2" charset="0"/>
              <a:buNone/>
            </a:pPr>
            <a:r>
              <a:rPr lang="en-US" sz="1400" b="1" dirty="0">
                <a:solidFill>
                  <a:schemeClr val="tx1"/>
                </a:solidFill>
              </a:rPr>
              <a:t>This Master Slide is to ensure that all our characters are embedded with the presentation. Should not be used in a presentation.</a:t>
            </a:r>
            <a:endParaRPr lang="en-US"/>
          </a:p>
          <a:p>
            <a:pPr marL="0" indent="0">
              <a:buClr>
                <a:schemeClr val="tx1"/>
              </a:buClr>
              <a:buFont typeface="Ericsson Hilda Light" panose="00000400000000000000" pitchFamily="2" charset="0"/>
              <a:buNone/>
            </a:pPr>
            <a:endParaRPr lang="en-US" sz="1400" b="1" dirty="0">
              <a:solidFill>
                <a:schemeClr val="tx1"/>
              </a:solidFill>
            </a:endParaRPr>
          </a:p>
          <a:p>
            <a:pPr marL="0" indent="0">
              <a:buClr>
                <a:schemeClr val="tx1"/>
              </a:buClr>
              <a:buFont typeface="Ericsson Hilda Light" panose="00000400000000000000" pitchFamily="2" charset="0"/>
              <a:buNone/>
            </a:pPr>
            <a:r>
              <a:rPr lang="en-US" sz="1400" dirty="0">
                <a:solidFill>
                  <a:schemeClr val="tx1"/>
                </a:solidFill>
              </a:rPr>
              <a:t>!"#$%&amp;'()*+,./0123456789:;&lt;=&gt;?@ABCDEFGHIJKLMNOPQRSTUVWXYZ[\]^_`</a:t>
            </a:r>
            <a:r>
              <a:rPr lang="en-US" sz="1400" dirty="0" err="1">
                <a:solidFill>
                  <a:schemeClr val="tx1"/>
                </a:solidFill>
              </a:rPr>
              <a:t>abcdefghijklmnopqrstuvwxyz</a:t>
            </a:r>
            <a:r>
              <a:rPr lang="en-US" sz="1400" dirty="0">
                <a:solidFill>
                  <a:schemeClr val="tx1"/>
                </a:solidFill>
              </a:rPr>
              <a:t>{|}~¡¢£¤¥¦§¨©ª«¬®¯°±²³´¶·¸¹º»¼½ÀÁÂÃÄÅÆÇÈËÌÍÎÏÐÑÒÓÔÕÖ×ØÙÚÛÜÝÞßàáâãäåæçèéêëìíîïðñòóôõö÷øùúûüýþÿĀāĂăąĆćĊċČčĎďĐđĒĖėĘęĚěĞğĠġĢģĪīĮįİıĶķĹĺĻļĽľŁłŃńŅņŇňŌŐőŒœŔŕŖŗŘřŚśŞşŠšŢţŤťŪūŮůŰűŲųŴŵŶŷŸŹźŻżŽžƒȘșˆˇ˘˙˚˛˜˝</a:t>
            </a:r>
            <a:r>
              <a:rPr lang="en-US" sz="1400" dirty="0" err="1">
                <a:solidFill>
                  <a:schemeClr val="tx1"/>
                </a:solidFill>
              </a:rPr>
              <a:t>ẀẁẃẄẅỲỳ</a:t>
            </a:r>
            <a:r>
              <a:rPr lang="en-US" sz="1400" dirty="0">
                <a:solidFill>
                  <a:schemeClr val="tx1"/>
                </a:solidFill>
              </a:rPr>
              <a:t>‘’‚“”„†‡•…‰‹›⁄€™ĀĀĂĂĄĄĆĆĊĊČČĎĎĐĐĒĒĖĖĘĘĚĚĞĞĠĠĢĢĪĪĮĮİĶĶĹĹĻĻĽĽŃŃŅŅŇŇŌŌŐŐŔŔŖŖŘŘŚŚŞŞŢŢŤŤŪŪŮŮŰŰŲŲŴŴŶŶŹŹŻŻȘș−≤≥</a:t>
            </a:r>
            <a:r>
              <a:rPr lang="en-US" sz="1400" dirty="0" err="1">
                <a:solidFill>
                  <a:schemeClr val="tx1"/>
                </a:solidFill>
              </a:rPr>
              <a:t>ﬁﬂΆΈΉΊΌΎΏΐΑΒΓΕΖΗΘΙΚΛΜΝΞΟΠΡΣΤΥΦΧΨΪΫΆΈΉΊΰ</a:t>
            </a:r>
            <a:r>
              <a:rPr lang="en-US" sz="1400" dirty="0">
                <a:solidFill>
                  <a:schemeClr val="tx1"/>
                </a:solidFill>
              </a:rPr>
              <a:t>αβγδεζηθικλνξορςΣΤΥΦΧΨΩΪΫΌΎΏЁЂЃЄЅІЇЈЉЊЋЌЎЏАБВГДЕЖЗИЙКЛМНОПРСТУФХЦЧШЩЪЫЬЭЮЯАБВГДЕЖЗИЙКЛМНОПРСТУФХЦЧШЩЪЫЬЭЮЯЁЂЃЄЅІЇЈЉЊЋЌЎЏѢѢѲѲѴѴҐҐәǽẀẁẂẃẄẅỲỳ№—–-</a:t>
            </a:r>
            <a:r>
              <a:rPr lang="en-US" sz="1400" dirty="0">
                <a:solidFill>
                  <a:schemeClr val="tx1"/>
                </a:solidFill>
                <a:latin typeface="Ericsson Hilda" panose="00000500000000000000" pitchFamily="2" charset="0"/>
              </a:rPr>
              <a:t>●</a:t>
            </a:r>
            <a:endParaRPr lang="en-US" sz="1400" dirty="0">
              <a:solidFill>
                <a:schemeClr val="tx1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Ericsson Hilda Light" panose="00000400000000000000" pitchFamily="2" charset="0"/>
              <a:buNone/>
              <a:tabLst/>
              <a:defRPr/>
            </a:pPr>
            <a:endParaRPr lang="en-US" sz="1400" dirty="0">
              <a:solidFill>
                <a:schemeClr val="tx1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Ericsson Hilda Light" panose="00000400000000000000" pitchFamily="2" charset="0"/>
              <a:buNone/>
              <a:tabLst/>
              <a:defRPr/>
            </a:pPr>
            <a:r>
              <a:rPr lang="en-US" sz="1400" b="1" dirty="0">
                <a:solidFill>
                  <a:schemeClr val="tx1"/>
                </a:solidFill>
              </a:rPr>
              <a:t>!"#$%&amp;'()*+,./0123456789:;&lt;=&gt;?@ABCDEFGHIJKLMNOPQRSTUVWXYZ[\]^_`</a:t>
            </a:r>
            <a:r>
              <a:rPr lang="en-US" sz="1400" b="1" dirty="0" err="1">
                <a:solidFill>
                  <a:schemeClr val="tx1"/>
                </a:solidFill>
              </a:rPr>
              <a:t>abcdefghijklmnopqrstuvwxyz</a:t>
            </a:r>
            <a:r>
              <a:rPr lang="en-US" sz="1400" b="1" dirty="0">
                <a:solidFill>
                  <a:schemeClr val="tx1"/>
                </a:solidFill>
              </a:rPr>
              <a:t>{|}~¡¢£¤¥¦§¨©ª«¬®¯°±²³´¶·¸¹º»¼½ÀÁÂÃÄÅÆÇÈËÌÍÎÏÐÑÒÓÔÕÖ×ØÙÚÛÜÝÞßàáâãäåæçèéêëìíîïðñòóôõö÷øùúûüýþÿĀāĂăąĆćĊċČčĎďĐđĒĖėĘęĚěĞğĠġĢģĪīĮįİıĶķĹĺĻļĽľŁłŃńŅņŇňŌŐőŒœŔŕŖŗŘřŚśŞşŠšŢţŤťŪūŮůŰűŲųŴŵŶŷŸŹźŻżŽžƒȘșˆˇ˘˙˚˛˜˝</a:t>
            </a:r>
            <a:r>
              <a:rPr lang="en-US" sz="1400" b="1" dirty="0" err="1">
                <a:solidFill>
                  <a:schemeClr val="tx1"/>
                </a:solidFill>
              </a:rPr>
              <a:t>ẀẁẃẄẅỲỳ</a:t>
            </a:r>
            <a:r>
              <a:rPr lang="en-US" sz="1400" b="1" dirty="0">
                <a:solidFill>
                  <a:schemeClr val="tx1"/>
                </a:solidFill>
              </a:rPr>
              <a:t>‘’‚“”„†‡•…‰‹›⁄€™ĀĀĂĂĄĄĆĆĊĊČČĎĎĐĐĒĒĖĖĘĘĚĚĞĞĠĠĢĢĪĪĮĮİĶĶĹĹĻĻĽĽŃŃŅŅŇŇŌŌŐŐŔŔŖŖŘŘŚŚŞŞŢŢŤŤŪŪŮŮŰŰŲŲŴŴŶŶŹŹŻŻȘș−≤≥</a:t>
            </a:r>
            <a:r>
              <a:rPr lang="en-US" sz="1400" b="1" dirty="0" err="1">
                <a:solidFill>
                  <a:schemeClr val="tx1"/>
                </a:solidFill>
              </a:rPr>
              <a:t>ﬁﬂΆΈΉΊΌΎΏΐΑΒΓΕΖΗΘΙΚΛΜΝΞΟΠΡΣΤΥΦΧΨΪΫΆΈΉΊΰ</a:t>
            </a:r>
            <a:r>
              <a:rPr lang="en-US" sz="1400" b="1" dirty="0">
                <a:solidFill>
                  <a:schemeClr val="tx1"/>
                </a:solidFill>
              </a:rPr>
              <a:t>αβγδεζηθικλνξορςΣΤΥΦΧΨΩΪΫΌΎΏЁЂЃЄЅІЇЈЉЊЋЌЎЏАБВГДЕЖЗИЙКЛМНОПРСТУФХЦЧШЩЪЫЬЭЮЯАБВГДЕЖЗИЙКЛМНОПРСТУФХЦЧШЩЪЫЬЭЮЯЁЂЃЄЅІЇЈЉЊЋЌЎЏѢѢѲѲѴѴҐҐәǽẀẁẂẃẄẅỲỳ№—–-</a:t>
            </a:r>
            <a:r>
              <a:rPr lang="en-US" sz="1400" dirty="0">
                <a:solidFill>
                  <a:schemeClr val="tx1"/>
                </a:solidFill>
                <a:latin typeface="Ericsson Hilda" panose="00000500000000000000" pitchFamily="2" charset="0"/>
              </a:rPr>
              <a:t> </a:t>
            </a:r>
            <a:r>
              <a:rPr lang="en-US" sz="1400" b="1" dirty="0">
                <a:solidFill>
                  <a:schemeClr val="tx1"/>
                </a:solidFill>
                <a:latin typeface="Ericsson Hilda" panose="00000500000000000000" pitchFamily="2" charset="0"/>
              </a:rPr>
              <a:t>●</a:t>
            </a:r>
            <a:endParaRPr lang="en-US" sz="1400" b="1" dirty="0">
              <a:solidFill>
                <a:schemeClr val="tx1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Ericsson Hilda Light" panose="00000400000000000000" pitchFamily="2" charset="0"/>
              <a:buNone/>
              <a:tabLst/>
              <a:defRPr/>
            </a:pPr>
            <a:endParaRPr lang="en-US" sz="1400" dirty="0">
              <a:solidFill>
                <a:schemeClr val="tx1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Ericsson Hilda Light" panose="00000400000000000000" pitchFamily="2" charset="0"/>
              <a:buNone/>
              <a:tabLst/>
              <a:defRPr/>
            </a:pPr>
            <a:r>
              <a:rPr lang="en-US" sz="1400" dirty="0">
                <a:solidFill>
                  <a:schemeClr val="tx1"/>
                </a:solidFill>
                <a:latin typeface="+mj-lt"/>
              </a:rPr>
              <a:t>!"#$%&amp;'()*+,./0123456789:;&lt;=&gt;?@ABCDEFGHIJKLMNOPQRSTUVWXYZ[\]^_`</a:t>
            </a:r>
            <a:r>
              <a:rPr lang="en-US" sz="1400" dirty="0" err="1">
                <a:solidFill>
                  <a:schemeClr val="tx1"/>
                </a:solidFill>
                <a:latin typeface="+mj-lt"/>
              </a:rPr>
              <a:t>abcdefghijklmnopqrstuvwxyz</a:t>
            </a:r>
            <a:r>
              <a:rPr lang="en-US" sz="1400" dirty="0">
                <a:solidFill>
                  <a:schemeClr val="tx1"/>
                </a:solidFill>
                <a:latin typeface="+mj-lt"/>
              </a:rPr>
              <a:t>{|}~¡¢£¤¥¦§¨©ª«¬®¯°±²³´¶·¸¹º»¼½ÀÁÂÃÄÅÆÇÈËÌÍÎÏÐÑÒÓÔÕÖ×ØÙÚÛÜÝÞßàáâãäåæçèéêëìíîïðñòóôõö÷øùúûüýþÿĀāĂăąĆćĊċ</a:t>
            </a:r>
            <a:r>
              <a: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Čč</a:t>
            </a:r>
            <a:r>
              <a:rPr lang="en-US" sz="1400" dirty="0">
                <a:solidFill>
                  <a:schemeClr val="tx1"/>
                </a:solidFill>
                <a:latin typeface="+mj-lt"/>
              </a:rPr>
              <a:t>ĎďĐđĒĖėĘęĚěĞğĠġĢģĪīĮįİıĶķĹĺĻļĽľŁłŃńŅņŇňŌŐőŒœŔŕŖŗŘřŚśŞşŠšŢţŤťŪūŮůŰűŲųŴŵŶŷŸŹźŻżŽžƒȘșˆˇ˘˙˚˛˜˝</a:t>
            </a:r>
            <a:r>
              <a:rPr lang="en-US" sz="1400" dirty="0" err="1">
                <a:solidFill>
                  <a:schemeClr val="tx1"/>
                </a:solidFill>
                <a:latin typeface="+mj-lt"/>
              </a:rPr>
              <a:t>ẀẁẃẄẅỲỳ</a:t>
            </a:r>
            <a:r>
              <a:rPr lang="en-US" sz="1400" dirty="0">
                <a:solidFill>
                  <a:schemeClr val="tx1"/>
                </a:solidFill>
                <a:latin typeface="+mj-lt"/>
              </a:rPr>
              <a:t>‘’‚“”„†‡•…‰‹›⁄€™ĀĀĂĂĄĄĆĆĊĊČČĎĎĐĐĒĒĖĖĘĘĚĚĞĞĠĠĢĢĪĪĮĮİĶĶĹĹĻĻĽĽŃŃŅŅŇŇŌŌŐŐŔŔŖŖŘŘŚŚŞŞŢŢŤŤŪŪŮŮŰŰŲŲŴŴŶŶŹŹŻŻȘș−≤≥</a:t>
            </a:r>
            <a:r>
              <a:rPr lang="en-US" sz="1400" dirty="0" err="1">
                <a:solidFill>
                  <a:schemeClr val="tx1"/>
                </a:solidFill>
                <a:latin typeface="+mj-lt"/>
              </a:rPr>
              <a:t>ﬁﬂΆΈΉΊΌΎΏΐΑΒΓΕΖΗΘΙΚΛΜΝΞΟΠΡΣΤΥΦΧΨΪΫΆΈΉΊΰ</a:t>
            </a:r>
            <a:r>
              <a:rPr lang="en-US" sz="1400" dirty="0">
                <a:solidFill>
                  <a:schemeClr val="tx1"/>
                </a:solidFill>
                <a:latin typeface="+mj-lt"/>
              </a:rPr>
              <a:t>αβγδεζηθικλνξορςΣΤΥΦΧΨΩΪΫΌΎΏЁЂЃЄЅІЇЈЉЊЋЌЎЏАБВГДЕЖЗИЙКЛМНОПРСТУФХЦЧШЩЪЫЬЭЮЯАБВГДЕЖЗИЙКЛМНОПРСТУФХЦЧШЩЪЫЬЭЮЯЁЂЃЄЅІЇЈЉЊЋЌЎЏѢѢѲѲѴѴҐҐәǽẀẁẂẃẄẅỲỳ№—–-</a:t>
            </a:r>
            <a:r>
              <a:rPr lang="en-US" sz="1400" dirty="0">
                <a:solidFill>
                  <a:schemeClr val="tx1"/>
                </a:solidFill>
                <a:latin typeface="Ericsson Hilda Light" panose="00000400000000000000" pitchFamily="2" charset="0"/>
              </a:rPr>
              <a:t>●</a:t>
            </a:r>
            <a:endParaRPr lang="en-US" sz="1400" dirty="0">
              <a:solidFill>
                <a:schemeClr val="tx1"/>
              </a:solidFill>
              <a:latin typeface="+mj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Ericsson Hilda Light" panose="00000400000000000000" pitchFamily="2" charset="0"/>
              <a:buNone/>
              <a:tabLst/>
              <a:defRPr/>
            </a:pPr>
            <a:endParaRPr lang="en-US" sz="1400" dirty="0">
              <a:solidFill>
                <a:schemeClr val="tx1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Ericsson Hilda Light" panose="00000400000000000000" pitchFamily="2" charset="0"/>
              <a:buNone/>
              <a:tabLst/>
              <a:defRPr/>
            </a:pPr>
            <a:r>
              <a:rPr lang="en-US" sz="1400" b="1" dirty="0">
                <a:solidFill>
                  <a:schemeClr val="tx1"/>
                </a:solidFill>
                <a:latin typeface="+mj-lt"/>
              </a:rPr>
              <a:t>!"#$%&amp;'()*+,./0123456789:;&lt;=&gt;?@ABCDEFGHIJKLMNOPQRSTUVWXYZ[\]^_`</a:t>
            </a:r>
            <a:r>
              <a:rPr lang="en-US" sz="1400" b="1" dirty="0" err="1">
                <a:solidFill>
                  <a:schemeClr val="tx1"/>
                </a:solidFill>
                <a:latin typeface="+mj-lt"/>
              </a:rPr>
              <a:t>abcdefghijklmnopqrstuvwxyz</a:t>
            </a:r>
            <a:r>
              <a:rPr lang="en-US" sz="1400" b="1" dirty="0">
                <a:solidFill>
                  <a:schemeClr val="tx1"/>
                </a:solidFill>
                <a:latin typeface="+mj-lt"/>
              </a:rPr>
              <a:t>{|}~¡¢£¤¥¦§¨©ª«¬®¯°±²³´¶·¸¹º»¼½ÀÁÂÃÄÅÆÇÈËÌÍÎÏÐÑÒÓÔÕÖ×ØÙÚÛÜÝÞßàáâãäåæçèéêëìíîïðñòóôõö÷øùúûüýþÿĀāĂăąĆćĊċ</a:t>
            </a:r>
            <a:r>
              <a:rPr lang="en-US" sz="14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Čč</a:t>
            </a:r>
            <a:r>
              <a:rPr lang="en-US" sz="1400" b="1" dirty="0">
                <a:solidFill>
                  <a:schemeClr val="tx1"/>
                </a:solidFill>
                <a:latin typeface="+mj-lt"/>
              </a:rPr>
              <a:t>ĎďĐđĒĖėĘęĚěĞğĠġĢģĪīĮįİıĶķĹĺĻļĽľŁłŃńŅņŇňŌŐőŒœŔŕŖŗŘřŚśŞşŠšŢţŤťŪūŮůŰűŲųŴŵŶŷŸŹźŻżŽžƒȘșˆˇ˘˙˚˛˜˝</a:t>
            </a:r>
            <a:r>
              <a:rPr lang="en-US" sz="1400" b="1" dirty="0" err="1">
                <a:solidFill>
                  <a:schemeClr val="tx1"/>
                </a:solidFill>
                <a:latin typeface="+mj-lt"/>
              </a:rPr>
              <a:t>ẀẁẃẄẅỲỳ</a:t>
            </a:r>
            <a:r>
              <a:rPr lang="en-US" sz="1400" b="1" dirty="0">
                <a:solidFill>
                  <a:schemeClr val="tx1"/>
                </a:solidFill>
                <a:latin typeface="+mj-lt"/>
              </a:rPr>
              <a:t>‘’‚“”„†‡•…‰‹›⁄€™ĀĀĂĂĄĄĆĆĊĊČČĎĎĐĐĒĒĖĖĘĘĚĚĞĞĠĠĢĢĪĪĮĮİĶĶĹĹĻĻĽĽŃŃŅŅŇŇŌŌŐŐŔŔŖŖŘŘŚŚŞŞŢŢŤŤŪŪŮŮŰŰŲŲŴŴŶŶŹŹŻŻȘș−≤≥</a:t>
            </a:r>
            <a:r>
              <a:rPr lang="en-US" sz="1400" b="1" dirty="0" err="1">
                <a:solidFill>
                  <a:schemeClr val="tx1"/>
                </a:solidFill>
                <a:latin typeface="+mj-lt"/>
              </a:rPr>
              <a:t>ﬁﬂΆΈΉΊΌΎΏΐΑΒΓΕΖΗΘΙΚΛΜΝΞΟΠΡΣΤΥΦΧΨΪΫΆΈΉΊΰ</a:t>
            </a:r>
            <a:r>
              <a:rPr lang="en-US" sz="1400" b="1" dirty="0">
                <a:solidFill>
                  <a:schemeClr val="tx1"/>
                </a:solidFill>
                <a:latin typeface="+mj-lt"/>
              </a:rPr>
              <a:t>αβγδεζηθικλνξορςΣΤΥΦΧΨΩΪΫΌΎΏЁЂЃЄЅІЇЈЉЊЋЌЎЏАБВГДЕЖЗИЙКЛМНОПРСТУФХЦЧШЩЪЫЬЭЮЯАБВГДЕЖЗИЙКЛМНОПРСТУФХЦЧШЩЪЫЬЭЮЯЁЂЃЄЅІЇЈЉЊЋЌЎЏѢѢѲѲѴѴҐҐәǽẀẁẂẃẄẅỲỳ№—–-</a:t>
            </a:r>
            <a:r>
              <a:rPr lang="en-US" sz="1400" b="1" dirty="0">
                <a:solidFill>
                  <a:schemeClr val="tx1"/>
                </a:solidFill>
                <a:latin typeface="Ericsson Hilda Light" panose="00000400000000000000" pitchFamily="2" charset="0"/>
              </a:rPr>
              <a:t>●</a:t>
            </a:r>
            <a:endParaRPr lang="en-US" sz="1400" b="1" dirty="0">
              <a:solidFill>
                <a:schemeClr val="tx1"/>
              </a:solidFill>
              <a:latin typeface="+mj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Ericsson Hilda Light" panose="00000400000000000000" pitchFamily="2" charset="0"/>
              <a:buNone/>
              <a:tabLst/>
              <a:defRPr/>
            </a:pPr>
            <a:endParaRPr lang="en-US" sz="1400" b="1" dirty="0">
              <a:solidFill>
                <a:schemeClr val="tx1"/>
              </a:solidFill>
              <a:latin typeface="Ericsson Technical Icons" panose="00000500000000000000" pitchFamily="2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Ericsson Hilda Light" panose="00000400000000000000" pitchFamily="2" charset="0"/>
              <a:buNone/>
              <a:tabLst/>
              <a:defRPr/>
            </a:pPr>
            <a:r>
              <a:rPr lang="en-US" sz="1400" b="1" dirty="0">
                <a:solidFill>
                  <a:schemeClr val="tx1"/>
                </a:solidFill>
                <a:latin typeface="Ericsson Technical Icons" panose="00000500000000000000" pitchFamily="2" charset="0"/>
              </a:rPr>
              <a:t>B C D F G H I L M O P R S W X b c d f g h I l m o p r s w x</a:t>
            </a:r>
            <a:endParaRPr lang="en-US" sz="1400" b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1047059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and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529168" y="1800000"/>
            <a:ext cx="11135785" cy="385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4935" y="239714"/>
            <a:ext cx="9992784" cy="108537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0760327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tement P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rIns="72000"/>
          <a:lstStyle/>
          <a:p>
            <a:pPr>
              <a:spcBef>
                <a:spcPct val="50000"/>
              </a:spcBef>
              <a:defRPr/>
            </a:pPr>
            <a:endParaRPr lang="en-US" dirty="0">
              <a:latin typeface="Ericsson Hilda Light" panose="00000400000000000000" pitchFamily="2" charset="0"/>
              <a:cs typeface="+mn-cs"/>
            </a:endParaRPr>
          </a:p>
        </p:txBody>
      </p:sp>
      <p:sp>
        <p:nvSpPr>
          <p:cNvPr id="11" name="Title_TM">
            <a:extLst>
              <a:ext uri="{FF2B5EF4-FFF2-40B4-BE49-F238E27FC236}">
                <a16:creationId xmlns:a16="http://schemas.microsoft.com/office/drawing/2014/main" id="{48FE7FF9-3930-4C4A-8BC6-EB9A286812D4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4" y="476250"/>
            <a:ext cx="8353425" cy="3457575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lang="en-US" sz="60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Chapter/section divider or Statement/fact/quote, </a:t>
            </a:r>
            <a:br>
              <a:rPr lang="en-GB" dirty="0"/>
            </a:br>
            <a:r>
              <a:rPr lang="en-US" dirty="0"/>
              <a:t>Ericsson Hilda Light 60pt, </a:t>
            </a:r>
            <a:br>
              <a:rPr lang="en-GB" dirty="0"/>
            </a:br>
            <a:r>
              <a:rPr lang="en-US" dirty="0"/>
              <a:t>Ericsson White, </a:t>
            </a:r>
            <a:br>
              <a:rPr lang="en-GB" dirty="0"/>
            </a:br>
            <a:r>
              <a:rPr lang="en-US" dirty="0"/>
              <a:t>max 5-lines</a:t>
            </a:r>
            <a:endParaRPr lang="en-US"/>
          </a:p>
        </p:txBody>
      </p:sp>
      <p:sp>
        <p:nvSpPr>
          <p:cNvPr id="12" name="SubTitle_TM">
            <a:extLst>
              <a:ext uri="{FF2B5EF4-FFF2-40B4-BE49-F238E27FC236}">
                <a16:creationId xmlns:a16="http://schemas.microsoft.com/office/drawing/2014/main" id="{A60848B0-180A-4C02-A8B3-E172AF538B61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5" y="4149725"/>
            <a:ext cx="5472113" cy="2087563"/>
          </a:xfrm>
          <a:prstGeom prst="rect">
            <a:avLst/>
          </a:prstGeom>
        </p:spPr>
        <p:txBody>
          <a:bodyPr r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Statement/quote source, </a:t>
            </a:r>
            <a:endParaRPr lang="en-US"/>
          </a:p>
          <a:p>
            <a:r>
              <a:rPr lang="en-US" dirty="0"/>
              <a:t>Ericsson White, Ericsson Hilda 20pt</a:t>
            </a:r>
            <a:endParaRPr lang="en-US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5035D0DD-E99D-4FBA-B8C0-65E91EC0492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  <p:sp>
        <p:nvSpPr>
          <p:cNvPr id="7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F4D3A834-11EE-4BDF-A704-0BF0873EFBA3}"/>
              </a:ext>
            </a:extLst>
          </p:cNvPr>
          <p:cNvSpPr txBox="1"/>
          <p:nvPr userDrawn="1"/>
        </p:nvSpPr>
        <p:spPr>
          <a:xfrm>
            <a:off x="396000" y="6524625"/>
            <a:ext cx="106086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chemeClr val="bg1"/>
                </a:solidFill>
                <a:latin typeface="+mn-lt"/>
              </a:rPr>
              <a:t>  |  2020-02-11  |  Page </a:t>
            </a:r>
            <a:fld id="{E171A29B-38BA-420F-A4E5-54DA059C9376}" type="slidenum">
              <a:rPr lang="en-US" sz="800" b="0" i="0" u="none" smtClean="0">
                <a:solidFill>
                  <a:schemeClr val="bg1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8" name="FirstDividerHider">
            <a:extLst>
              <a:ext uri="{FF2B5EF4-FFF2-40B4-BE49-F238E27FC236}">
                <a16:creationId xmlns:a16="http://schemas.microsoft.com/office/drawing/2014/main" id="{B0BFCB65-C4A0-4777-AB6F-CDDDEBA7BAEE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08219646"/>
      </p:ext>
    </p:extLst>
  </p:cSld>
  <p:clrMapOvr>
    <a:masterClrMapping/>
  </p:clrMapOvr>
  <p:hf sldNum="0"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tement P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72000" rIns="72000"/>
          <a:lstStyle>
            <a:lvl1pPr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1pPr>
            <a:lvl2pPr marL="742950" indent="-28575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2pPr>
            <a:lvl3pPr marL="11430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3pPr>
            <a:lvl4pPr marL="16002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4pPr>
            <a:lvl5pPr marL="20574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9pPr>
          </a:lstStyle>
          <a:p>
            <a:pPr eaLnBrk="1" hangingPunct="1">
              <a:defRPr/>
            </a:pPr>
            <a:endParaRPr lang="en-US" altLang="en-US" dirty="0">
              <a:latin typeface="Ericsson Hilda Light" panose="00000400000000000000" pitchFamily="2" charset="0"/>
            </a:endParaRPr>
          </a:p>
        </p:txBody>
      </p:sp>
      <p:sp>
        <p:nvSpPr>
          <p:cNvPr id="10" name="Title_TM">
            <a:extLst>
              <a:ext uri="{FF2B5EF4-FFF2-40B4-BE49-F238E27FC236}">
                <a16:creationId xmlns:a16="http://schemas.microsoft.com/office/drawing/2014/main" id="{4F3FE80A-6B53-492B-8FC1-A575806A0D00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50"/>
            <a:ext cx="8353426" cy="3457575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lang="en-US" sz="60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Chapter/section divider or Statement/fact/quote, </a:t>
            </a:r>
            <a:br>
              <a:rPr lang="en-GB" dirty="0"/>
            </a:br>
            <a:r>
              <a:rPr lang="en-US" dirty="0"/>
              <a:t>Ericsson Hilda Light 60pt, </a:t>
            </a:r>
            <a:br>
              <a:rPr lang="en-GB" dirty="0"/>
            </a:br>
            <a:r>
              <a:rPr lang="en-US" dirty="0"/>
              <a:t>Ericsson White, </a:t>
            </a:r>
            <a:br>
              <a:rPr lang="en-GB" dirty="0"/>
            </a:br>
            <a:r>
              <a:rPr lang="en-US" dirty="0"/>
              <a:t>max 5-lines</a:t>
            </a:r>
            <a:endParaRPr lang="en-US"/>
          </a:p>
        </p:txBody>
      </p:sp>
      <p:sp>
        <p:nvSpPr>
          <p:cNvPr id="11" name="SubTitle_TM">
            <a:extLst>
              <a:ext uri="{FF2B5EF4-FFF2-40B4-BE49-F238E27FC236}">
                <a16:creationId xmlns:a16="http://schemas.microsoft.com/office/drawing/2014/main" id="{3AECA499-20B0-4F79-85A2-1C9D1BFBB0C0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4" y="4149725"/>
            <a:ext cx="5472113" cy="2087563"/>
          </a:xfrm>
          <a:prstGeom prst="rect">
            <a:avLst/>
          </a:prstGeom>
        </p:spPr>
        <p:txBody>
          <a:bodyPr r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Statement/quote source, </a:t>
            </a:r>
            <a:endParaRPr lang="en-US"/>
          </a:p>
          <a:p>
            <a:r>
              <a:rPr lang="en-US" dirty="0"/>
              <a:t>Ericsson White, Ericsson Hilda 20pt</a:t>
            </a:r>
            <a:endParaRPr lang="en-US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BB77A080-9B1F-4D75-A79E-8C7540FBB16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  <p:sp>
        <p:nvSpPr>
          <p:cNvPr id="7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A51D0608-0A57-43BF-AD18-8DFD8B5D249B}"/>
              </a:ext>
            </a:extLst>
          </p:cNvPr>
          <p:cNvSpPr txBox="1"/>
          <p:nvPr userDrawn="1"/>
        </p:nvSpPr>
        <p:spPr>
          <a:xfrm>
            <a:off x="396000" y="6524625"/>
            <a:ext cx="106086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chemeClr val="bg1"/>
                </a:solidFill>
                <a:latin typeface="+mn-lt"/>
              </a:rPr>
              <a:t>  |  2020-02-11  |  Page </a:t>
            </a:r>
            <a:fld id="{DB287092-FDA0-4BF3-95E0-B97CC2FDD1A4}" type="slidenum">
              <a:rPr lang="en-US" sz="800" b="0" i="0" u="none" smtClean="0">
                <a:solidFill>
                  <a:schemeClr val="bg1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8" name="FirstDividerHider">
            <a:extLst>
              <a:ext uri="{FF2B5EF4-FFF2-40B4-BE49-F238E27FC236}">
                <a16:creationId xmlns:a16="http://schemas.microsoft.com/office/drawing/2014/main" id="{E1090122-906E-44AF-A054-14B12CB245F6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9406540"/>
      </p:ext>
    </p:extLst>
  </p:cSld>
  <p:clrMapOvr>
    <a:masterClrMapping/>
  </p:clrMapOvr>
  <p:hf sldNum="0" hdr="0" ft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tement Pag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rIns="72000"/>
          <a:lstStyle/>
          <a:p>
            <a:pPr>
              <a:spcBef>
                <a:spcPct val="50000"/>
              </a:spcBef>
              <a:defRPr/>
            </a:pPr>
            <a:endParaRPr lang="en-US" dirty="0">
              <a:latin typeface="Ericsson Hilda Light" panose="00000400000000000000" pitchFamily="2" charset="0"/>
              <a:cs typeface="+mn-cs"/>
            </a:endParaRPr>
          </a:p>
        </p:txBody>
      </p:sp>
      <p:sp>
        <p:nvSpPr>
          <p:cNvPr id="10" name="Title_TM">
            <a:extLst>
              <a:ext uri="{FF2B5EF4-FFF2-40B4-BE49-F238E27FC236}">
                <a16:creationId xmlns:a16="http://schemas.microsoft.com/office/drawing/2014/main" id="{6AB007D5-DA18-4842-9C2D-8C72512602C0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50"/>
            <a:ext cx="8353426" cy="3457575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lang="en-US" sz="60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Chapter/section divider or Statement/fact/quote, </a:t>
            </a:r>
            <a:br>
              <a:rPr lang="en-GB" dirty="0"/>
            </a:br>
            <a:r>
              <a:rPr lang="en-US" dirty="0"/>
              <a:t>Ericsson Hilda Light 60pt, </a:t>
            </a:r>
            <a:br>
              <a:rPr lang="en-GB" dirty="0"/>
            </a:br>
            <a:r>
              <a:rPr lang="en-US" dirty="0"/>
              <a:t>Ericsson White, </a:t>
            </a:r>
            <a:br>
              <a:rPr lang="en-GB" dirty="0"/>
            </a:br>
            <a:r>
              <a:rPr lang="en-US" dirty="0"/>
              <a:t>max 5-lines</a:t>
            </a:r>
            <a:endParaRPr lang="en-US"/>
          </a:p>
        </p:txBody>
      </p:sp>
      <p:sp>
        <p:nvSpPr>
          <p:cNvPr id="11" name="SubTitle_TM">
            <a:extLst>
              <a:ext uri="{FF2B5EF4-FFF2-40B4-BE49-F238E27FC236}">
                <a16:creationId xmlns:a16="http://schemas.microsoft.com/office/drawing/2014/main" id="{0D3699C9-F9CA-4781-89C3-F0A901D1F1AF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4" y="4149725"/>
            <a:ext cx="5472113" cy="2087563"/>
          </a:xfrm>
          <a:prstGeom prst="rect">
            <a:avLst/>
          </a:prstGeom>
        </p:spPr>
        <p:txBody>
          <a:bodyPr r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Statement/quote source, </a:t>
            </a:r>
            <a:endParaRPr lang="en-US"/>
          </a:p>
          <a:p>
            <a:r>
              <a:rPr lang="en-US" dirty="0"/>
              <a:t>Ericsson White, Ericsson Hilda 20pt</a:t>
            </a:r>
            <a:endParaRPr lang="en-US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01042C2C-5CDA-4F99-B59E-8CE43FEF21B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  <p:sp>
        <p:nvSpPr>
          <p:cNvPr id="7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89A384A6-2ED7-4C73-9166-564C827C9CC4}"/>
              </a:ext>
            </a:extLst>
          </p:cNvPr>
          <p:cNvSpPr txBox="1"/>
          <p:nvPr userDrawn="1"/>
        </p:nvSpPr>
        <p:spPr>
          <a:xfrm>
            <a:off x="396000" y="6524625"/>
            <a:ext cx="106086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chemeClr val="bg1"/>
                </a:solidFill>
                <a:latin typeface="+mn-lt"/>
              </a:rPr>
              <a:t>  |  2020-02-11  |  Page </a:t>
            </a:r>
            <a:fld id="{70E12F5D-4EDB-4816-A915-47F119098FFE}" type="slidenum">
              <a:rPr lang="en-US" sz="800" b="0" i="0" u="none" smtClean="0">
                <a:solidFill>
                  <a:schemeClr val="bg1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8" name="FirstDividerHider">
            <a:extLst>
              <a:ext uri="{FF2B5EF4-FFF2-40B4-BE49-F238E27FC236}">
                <a16:creationId xmlns:a16="http://schemas.microsoft.com/office/drawing/2014/main" id="{82C84FC9-A121-42A0-B02B-2C2E8358C2B7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50366910"/>
      </p:ext>
    </p:extLst>
  </p:cSld>
  <p:clrMapOvr>
    <a:masterClrMapping/>
  </p:clrMapOvr>
  <p:hf sldNum="0" hdr="0" ft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tement Pag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wrap="none" lIns="72000" rIns="72000"/>
          <a:lstStyle>
            <a:lvl1pPr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1pPr>
            <a:lvl2pPr marL="742950" indent="-28575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2pPr>
            <a:lvl3pPr marL="11430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3pPr>
            <a:lvl4pPr marL="16002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4pPr>
            <a:lvl5pPr marL="20574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9pPr>
          </a:lstStyle>
          <a:p>
            <a:pPr eaLnBrk="1" hangingPunct="1">
              <a:defRPr/>
            </a:pPr>
            <a:endParaRPr lang="en-US" altLang="en-US" dirty="0">
              <a:latin typeface="Ericsson Hilda Light" panose="00000400000000000000" pitchFamily="2" charset="0"/>
            </a:endParaRPr>
          </a:p>
        </p:txBody>
      </p:sp>
      <p:sp>
        <p:nvSpPr>
          <p:cNvPr id="10" name="Title_TM">
            <a:extLst>
              <a:ext uri="{FF2B5EF4-FFF2-40B4-BE49-F238E27FC236}">
                <a16:creationId xmlns:a16="http://schemas.microsoft.com/office/drawing/2014/main" id="{F1368AB3-821C-4A71-B119-C0A8AA44A93F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50"/>
            <a:ext cx="8353426" cy="3457575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lang="en-US" sz="60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Chapter/section divider or Statement/fact/quote, </a:t>
            </a:r>
            <a:br>
              <a:rPr lang="en-GB" dirty="0"/>
            </a:br>
            <a:r>
              <a:rPr lang="en-US" dirty="0"/>
              <a:t>Ericsson Hilda Light 60pt, </a:t>
            </a:r>
            <a:br>
              <a:rPr lang="en-GB" dirty="0"/>
            </a:br>
            <a:r>
              <a:rPr lang="en-US" dirty="0"/>
              <a:t>Ericsson White, </a:t>
            </a:r>
            <a:br>
              <a:rPr lang="en-GB" dirty="0"/>
            </a:br>
            <a:r>
              <a:rPr lang="en-US" dirty="0"/>
              <a:t>max 5-lines</a:t>
            </a:r>
            <a:endParaRPr lang="en-US"/>
          </a:p>
        </p:txBody>
      </p:sp>
      <p:sp>
        <p:nvSpPr>
          <p:cNvPr id="11" name="SubTitle_TM">
            <a:extLst>
              <a:ext uri="{FF2B5EF4-FFF2-40B4-BE49-F238E27FC236}">
                <a16:creationId xmlns:a16="http://schemas.microsoft.com/office/drawing/2014/main" id="{8561E9FC-533B-4891-A7E3-A3DDB1BD26FB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80218" y="4149725"/>
            <a:ext cx="5472113" cy="2087563"/>
          </a:xfrm>
          <a:prstGeom prst="rect">
            <a:avLst/>
          </a:prstGeom>
        </p:spPr>
        <p:txBody>
          <a:bodyPr r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Statement/quote source, </a:t>
            </a:r>
            <a:endParaRPr lang="en-US"/>
          </a:p>
          <a:p>
            <a:r>
              <a:rPr lang="en-US" dirty="0"/>
              <a:t>Ericsson White, Ericsson Hilda 20pt</a:t>
            </a:r>
            <a:endParaRPr lang="en-US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54A0CF15-A701-44C3-81FC-A544265685B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  <p:sp>
        <p:nvSpPr>
          <p:cNvPr id="7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88BB9017-2EBC-4916-882A-FAB5684DE9CF}"/>
              </a:ext>
            </a:extLst>
          </p:cNvPr>
          <p:cNvSpPr txBox="1"/>
          <p:nvPr userDrawn="1"/>
        </p:nvSpPr>
        <p:spPr>
          <a:xfrm>
            <a:off x="396000" y="6524625"/>
            <a:ext cx="106086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chemeClr val="bg1"/>
                </a:solidFill>
                <a:latin typeface="+mn-lt"/>
              </a:rPr>
              <a:t>  |  2020-02-11  |  Page </a:t>
            </a:r>
            <a:fld id="{107FF83B-B392-41FF-8390-837B5037AAF1}" type="slidenum">
              <a:rPr lang="en-US" sz="800" b="0" i="0" u="none" smtClean="0">
                <a:solidFill>
                  <a:schemeClr val="bg1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8" name="FirstDividerHider">
            <a:extLst>
              <a:ext uri="{FF2B5EF4-FFF2-40B4-BE49-F238E27FC236}">
                <a16:creationId xmlns:a16="http://schemas.microsoft.com/office/drawing/2014/main" id="{E7F6A807-1479-4A4A-8685-DB8E37BEB19A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accent5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93654033"/>
      </p:ext>
    </p:extLst>
  </p:cSld>
  <p:clrMapOvr>
    <a:masterClrMapping/>
  </p:clrMapOvr>
  <p:hf sldNum="0" hdr="0" ft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tement Pag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wrap="none" lIns="72000" rIns="72000"/>
          <a:lstStyle>
            <a:lvl1pPr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1pPr>
            <a:lvl2pPr marL="742950" indent="-28575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2pPr>
            <a:lvl3pPr marL="11430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3pPr>
            <a:lvl4pPr marL="16002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4pPr>
            <a:lvl5pPr marL="20574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9pPr>
          </a:lstStyle>
          <a:p>
            <a:pPr eaLnBrk="1" hangingPunct="1">
              <a:defRPr/>
            </a:pPr>
            <a:endParaRPr lang="en-US" altLang="en-US" dirty="0">
              <a:latin typeface="Ericsson Hilda Light" panose="00000400000000000000" pitchFamily="2" charset="0"/>
            </a:endParaRPr>
          </a:p>
        </p:txBody>
      </p:sp>
      <p:sp>
        <p:nvSpPr>
          <p:cNvPr id="12" name="Title_TM">
            <a:extLst>
              <a:ext uri="{FF2B5EF4-FFF2-40B4-BE49-F238E27FC236}">
                <a16:creationId xmlns:a16="http://schemas.microsoft.com/office/drawing/2014/main" id="{93CB56C1-2916-4C60-8532-A023564D2C57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4" y="476250"/>
            <a:ext cx="8353425" cy="3457575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lang="en-US" sz="60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Chapter/section divider or Statement/fact/quote, </a:t>
            </a:r>
            <a:br>
              <a:rPr lang="en-GB" dirty="0"/>
            </a:br>
            <a:r>
              <a:rPr lang="en-US" dirty="0"/>
              <a:t>Ericsson Hilda Light 60pt, </a:t>
            </a:r>
            <a:br>
              <a:rPr lang="en-GB" dirty="0"/>
            </a:br>
            <a:r>
              <a:rPr lang="en-US" dirty="0"/>
              <a:t>Ericsson White, </a:t>
            </a:r>
            <a:br>
              <a:rPr lang="en-GB" dirty="0"/>
            </a:br>
            <a:r>
              <a:rPr lang="en-US" dirty="0"/>
              <a:t>max 5-lines</a:t>
            </a:r>
            <a:endParaRPr lang="en-US"/>
          </a:p>
        </p:txBody>
      </p:sp>
      <p:sp>
        <p:nvSpPr>
          <p:cNvPr id="13" name="SubTitle_TM">
            <a:extLst>
              <a:ext uri="{FF2B5EF4-FFF2-40B4-BE49-F238E27FC236}">
                <a16:creationId xmlns:a16="http://schemas.microsoft.com/office/drawing/2014/main" id="{61DC6511-5700-4E95-89CA-81484C248C03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5" y="4149725"/>
            <a:ext cx="5472113" cy="2087563"/>
          </a:xfrm>
          <a:prstGeom prst="rect">
            <a:avLst/>
          </a:prstGeom>
        </p:spPr>
        <p:txBody>
          <a:bodyPr r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Statement/quote source, </a:t>
            </a:r>
            <a:endParaRPr lang="en-US"/>
          </a:p>
          <a:p>
            <a:r>
              <a:rPr lang="en-US" dirty="0"/>
              <a:t>Ericsson White, Ericsson Hilda 20pt</a:t>
            </a:r>
            <a:endParaRPr lang="en-US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34B7B746-B315-4EB5-B3A2-CA259B065B9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  <p:sp>
        <p:nvSpPr>
          <p:cNvPr id="7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515DEFEB-D8FB-411D-89D1-C457BD4FE531}"/>
              </a:ext>
            </a:extLst>
          </p:cNvPr>
          <p:cNvSpPr txBox="1"/>
          <p:nvPr userDrawn="1"/>
        </p:nvSpPr>
        <p:spPr>
          <a:xfrm>
            <a:off x="396000" y="6524625"/>
            <a:ext cx="106086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chemeClr val="bg1"/>
                </a:solidFill>
                <a:latin typeface="+mn-lt"/>
              </a:rPr>
              <a:t>  |  2020-02-11  |  Page </a:t>
            </a:r>
            <a:fld id="{3564306E-6784-4E69-9EA5-241BDEC124CF}" type="slidenum">
              <a:rPr lang="en-US" sz="800" b="0" i="0" u="none" smtClean="0">
                <a:solidFill>
                  <a:schemeClr val="bg1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8" name="FirstDividerHider">
            <a:extLst>
              <a:ext uri="{FF2B5EF4-FFF2-40B4-BE49-F238E27FC236}">
                <a16:creationId xmlns:a16="http://schemas.microsoft.com/office/drawing/2014/main" id="{3E2F9C47-A316-4B0F-8C2E-D42B253351EB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accent4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36202525"/>
      </p:ext>
    </p:extLst>
  </p:cSld>
  <p:clrMapOvr>
    <a:masterClrMapping/>
  </p:clrMapOvr>
  <p:hf sldNum="0" hdr="0" ftr="0"/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image" Target="../media/image3.emf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image" Target="../media/image2.svg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_SM"/>
          <p:cNvSpPr>
            <a:spLocks noGrp="1" noChangeArrowheads="1"/>
          </p:cNvSpPr>
          <p:nvPr>
            <p:ph type="title"/>
          </p:nvPr>
        </p:nvSpPr>
        <p:spPr bwMode="auto">
          <a:xfrm>
            <a:off x="479424" y="476250"/>
            <a:ext cx="8353425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dirty="0"/>
              <a:t>Slide title, Ericsson Hilda Light 40pt, Ericsson Black, max 2-lines</a:t>
            </a:r>
            <a:endParaRPr lang="en-US"/>
          </a:p>
        </p:txBody>
      </p:sp>
      <p:pic>
        <p:nvPicPr>
          <p:cNvPr id="6" name="Graphic 5" hidden="1">
            <a:extLst>
              <a:ext uri="{FF2B5EF4-FFF2-40B4-BE49-F238E27FC236}">
                <a16:creationId xmlns:a16="http://schemas.microsoft.com/office/drawing/2014/main" id="{DE25556D-527C-4037-A1EA-D4D374B5DCA7}"/>
              </a:ext>
            </a:extLst>
          </p:cNvPr>
          <p:cNvPicPr>
            <a:picLocks noChangeAspect="1"/>
          </p:cNvPicPr>
          <p:nvPr userDrawn="1"/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8"/>
              </a:ext>
            </a:extLst>
          </a:blip>
          <a:stretch>
            <a:fillRect/>
          </a:stretch>
        </p:blipFill>
        <p:spPr>
          <a:xfrm>
            <a:off x="11490452" y="476250"/>
            <a:ext cx="256032" cy="256032"/>
          </a:xfrm>
          <a:prstGeom prst="rect">
            <a:avLst/>
          </a:prstGeom>
        </p:spPr>
      </p:pic>
      <p:pic>
        <p:nvPicPr>
          <p:cNvPr id="3" name="image" descr="{&quot;templafy&quot;:{&quot;id&quot;:&quot;84f48a4a-091a-46ab-b546-050360211660&quot;}}" title="Form.LogoInsertion.Pplogoname">
            <a:extLst>
              <a:ext uri="{FF2B5EF4-FFF2-40B4-BE49-F238E27FC236}">
                <a16:creationId xmlns:a16="http://schemas.microsoft.com/office/drawing/2014/main" id="{4C790698-A48D-4972-A5EF-97DB073033E3}"/>
              </a:ext>
            </a:extLst>
          </p:cNvPr>
          <p:cNvPicPr>
            <a:picLocks noChangeAspect="1"/>
          </p:cNvPicPr>
          <p:nvPr userDrawn="1"/>
        </p:nvPicPr>
        <p:blipFill>
          <a:blip r:embed="rId4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9841" y="429421"/>
            <a:ext cx="482229" cy="482439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483145CE-A2DE-4236-A4F9-8AE088671C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9425" y="1844674"/>
            <a:ext cx="11233150" cy="4392613"/>
          </a:xfrm>
          <a:prstGeom prst="rect">
            <a:avLst/>
          </a:prstGeom>
        </p:spPr>
        <p:txBody>
          <a:bodyPr vert="horz" lIns="72000" tIns="36000" rIns="72000" bIns="3600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2"/>
            <a:r>
              <a:rPr lang="en-US" dirty="0"/>
              <a:t>Third level</a:t>
            </a:r>
            <a:endParaRPr lang="en-US"/>
          </a:p>
          <a:p>
            <a:pPr lvl="3"/>
            <a:r>
              <a:rPr lang="en-US" dirty="0"/>
              <a:t>Fourth level</a:t>
            </a:r>
            <a:endParaRPr lang="en-US"/>
          </a:p>
          <a:p>
            <a:pPr lvl="4"/>
            <a:r>
              <a:rPr lang="en-US" dirty="0"/>
              <a:t>Fifth level</a:t>
            </a:r>
            <a:endParaRPr lang="en-US"/>
          </a:p>
          <a:p>
            <a:pPr lvl="5"/>
            <a:r>
              <a:rPr lang="en-US" dirty="0"/>
              <a:t>6</a:t>
            </a:r>
            <a:endParaRPr lang="en-US"/>
          </a:p>
          <a:p>
            <a:pPr lvl="6"/>
            <a:r>
              <a:rPr lang="en-US" dirty="0"/>
              <a:t>7</a:t>
            </a:r>
            <a:endParaRPr lang="en-US"/>
          </a:p>
          <a:p>
            <a:pPr lvl="7"/>
            <a:r>
              <a:rPr lang="en-US" dirty="0"/>
              <a:t>8</a:t>
            </a:r>
            <a:endParaRPr lang="en-US"/>
          </a:p>
          <a:p>
            <a:pPr lvl="8"/>
            <a:r>
              <a:rPr lang="en-US" dirty="0"/>
              <a:t>9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064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93" r:id="rId2"/>
    <p:sldLayoutId id="2147483662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91" r:id="rId13"/>
    <p:sldLayoutId id="2147483673" r:id="rId14"/>
    <p:sldLayoutId id="2147483697" r:id="rId15"/>
    <p:sldLayoutId id="2147483698" r:id="rId16"/>
    <p:sldLayoutId id="2147483699" r:id="rId17"/>
    <p:sldLayoutId id="2147483700" r:id="rId18"/>
    <p:sldLayoutId id="2147483701" r:id="rId19"/>
    <p:sldLayoutId id="2147483702" r:id="rId20"/>
    <p:sldLayoutId id="2147483703" r:id="rId21"/>
    <p:sldLayoutId id="2147483674" r:id="rId22"/>
    <p:sldLayoutId id="2147483706" r:id="rId23"/>
    <p:sldLayoutId id="2147483694" r:id="rId24"/>
    <p:sldLayoutId id="2147483682" r:id="rId25"/>
    <p:sldLayoutId id="2147483683" r:id="rId26"/>
    <p:sldLayoutId id="2147483684" r:id="rId27"/>
    <p:sldLayoutId id="2147483685" r:id="rId28"/>
    <p:sldLayoutId id="2147483675" r:id="rId29"/>
    <p:sldLayoutId id="2147483676" r:id="rId30"/>
    <p:sldLayoutId id="2147483686" r:id="rId31"/>
    <p:sldLayoutId id="2147483687" r:id="rId32"/>
    <p:sldLayoutId id="2147483688" r:id="rId33"/>
    <p:sldLayoutId id="2147483689" r:id="rId34"/>
    <p:sldLayoutId id="2147483696" r:id="rId35"/>
    <p:sldLayoutId id="2147483677" r:id="rId36"/>
    <p:sldLayoutId id="2147483678" r:id="rId37"/>
    <p:sldLayoutId id="2147483679" r:id="rId38"/>
    <p:sldLayoutId id="2147483680" r:id="rId39"/>
    <p:sldLayoutId id="2147483690" r:id="rId40"/>
    <p:sldLayoutId id="2147483681" r:id="rId41"/>
    <p:sldLayoutId id="2147483692" r:id="rId42"/>
    <p:sldLayoutId id="2147483704" r:id="rId43"/>
    <p:sldLayoutId id="2147483705" r:id="rId44"/>
    <p:sldLayoutId id="2147483707" r:id="rId45"/>
  </p:sldLayoutIdLst>
  <p:hf sldNum="0" hdr="0" ftr="0" dt="0"/>
  <p:txStyles>
    <p:titleStyle>
      <a:lvl1pPr algn="l" rtl="0" eaLnBrk="1" fontAlgn="base" hangingPunct="1">
        <a:lnSpc>
          <a:spcPct val="85000"/>
        </a:lnSpc>
        <a:spcBef>
          <a:spcPts val="300"/>
        </a:spcBef>
        <a:spcAft>
          <a:spcPct val="0"/>
        </a:spcAft>
        <a:defRPr sz="4000" kern="1400" spc="-16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Ericsson Hilda" pitchFamily="2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Ericsson Hilda" pitchFamily="2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Ericsson Hilda" pitchFamily="2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Ericsson Hilda" pitchFamily="2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Hilda" pitchFamily="2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Hilda" pitchFamily="2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Hilda" pitchFamily="2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Hilda" pitchFamily="2" charset="0"/>
        </a:defRPr>
      </a:lvl9pPr>
    </p:titleStyle>
    <p:bodyStyle>
      <a:lvl1pPr marL="180000" indent="-180000" algn="l" rtl="0" eaLnBrk="1" fontAlgn="base" hangingPunct="1">
        <a:spcBef>
          <a:spcPts val="800"/>
        </a:spcBef>
        <a:spcAft>
          <a:spcPct val="0"/>
        </a:spcAft>
        <a:buClrTx/>
        <a:buFont typeface="Ericsson Hilda" panose="00000500000000000000" pitchFamily="2" charset="0"/>
        <a:buChar char="●"/>
        <a:defRPr sz="2000" kern="1000" spc="-30">
          <a:solidFill>
            <a:schemeClr val="tx1"/>
          </a:solidFill>
          <a:latin typeface="+mn-lt"/>
          <a:ea typeface="+mn-ea"/>
          <a:cs typeface="+mn-cs"/>
        </a:defRPr>
      </a:lvl1pPr>
      <a:lvl2pPr marL="363600" indent="-180000" algn="l" rtl="0" eaLnBrk="1" fontAlgn="base" hangingPunct="1">
        <a:spcBef>
          <a:spcPts val="800"/>
        </a:spcBef>
        <a:spcAft>
          <a:spcPct val="0"/>
        </a:spcAft>
        <a:buClrTx/>
        <a:buFont typeface="Ericsson Hilda" panose="00000500000000000000" pitchFamily="2" charset="0"/>
        <a:buChar char="●"/>
        <a:defRPr sz="2000" kern="1000" spc="-30">
          <a:solidFill>
            <a:schemeClr val="tx1"/>
          </a:solidFill>
          <a:latin typeface="+mn-lt"/>
        </a:defRPr>
      </a:lvl2pPr>
      <a:lvl3pPr marL="543600" indent="-180000" algn="l" rtl="0" eaLnBrk="1" fontAlgn="base" hangingPunct="1">
        <a:spcBef>
          <a:spcPts val="800"/>
        </a:spcBef>
        <a:spcAft>
          <a:spcPct val="0"/>
        </a:spcAft>
        <a:buClrTx/>
        <a:buFont typeface="Ericsson Hilda" panose="00000500000000000000" pitchFamily="2" charset="0"/>
        <a:buChar char="●"/>
        <a:defRPr sz="2000" kern="1000" spc="-30">
          <a:solidFill>
            <a:schemeClr val="tx1"/>
          </a:solidFill>
          <a:latin typeface="+mn-lt"/>
        </a:defRPr>
      </a:lvl3pPr>
      <a:lvl4pPr marL="723600" indent="-180000" algn="l" rtl="0" eaLnBrk="1" fontAlgn="base" hangingPunct="1">
        <a:spcBef>
          <a:spcPts val="800"/>
        </a:spcBef>
        <a:spcAft>
          <a:spcPct val="0"/>
        </a:spcAft>
        <a:buClrTx/>
        <a:buFont typeface="Ericsson Hilda" panose="00000500000000000000" pitchFamily="2" charset="0"/>
        <a:buChar char="●"/>
        <a:defRPr sz="2000" kern="1000" spc="-30">
          <a:solidFill>
            <a:schemeClr val="tx1"/>
          </a:solidFill>
          <a:latin typeface="+mn-lt"/>
        </a:defRPr>
      </a:lvl4pPr>
      <a:lvl5pPr marL="903600" indent="-180000" algn="l" rtl="0" eaLnBrk="1" fontAlgn="base" hangingPunct="1">
        <a:spcBef>
          <a:spcPts val="800"/>
        </a:spcBef>
        <a:spcAft>
          <a:spcPct val="0"/>
        </a:spcAft>
        <a:buClrTx/>
        <a:buFont typeface="Ericsson Hilda" panose="00000500000000000000" pitchFamily="2" charset="0"/>
        <a:buChar char="●"/>
        <a:defRPr sz="2000" kern="1000" spc="-30">
          <a:solidFill>
            <a:schemeClr val="tx1"/>
          </a:solidFill>
          <a:latin typeface="+mn-lt"/>
        </a:defRPr>
      </a:lvl5pPr>
      <a:lvl6pPr marL="903600" indent="-180000" algn="l" rtl="0" eaLnBrk="1" fontAlgn="base" hangingPunct="1">
        <a:spcBef>
          <a:spcPts val="800"/>
        </a:spcBef>
        <a:spcAft>
          <a:spcPct val="0"/>
        </a:spcAft>
        <a:buClrTx/>
        <a:buFont typeface="Ericsson Hilda" panose="00000500000000000000" pitchFamily="2" charset="0"/>
        <a:buChar char="●"/>
        <a:defRPr sz="2000">
          <a:solidFill>
            <a:schemeClr val="tx1"/>
          </a:solidFill>
          <a:latin typeface="+mn-lt"/>
        </a:defRPr>
      </a:lvl6pPr>
      <a:lvl7pPr marL="903600" indent="-180000" algn="l" rtl="0" eaLnBrk="1" fontAlgn="base" hangingPunct="1">
        <a:spcBef>
          <a:spcPts val="800"/>
        </a:spcBef>
        <a:spcAft>
          <a:spcPct val="0"/>
        </a:spcAft>
        <a:buClrTx/>
        <a:buFont typeface="Ericsson Hilda" panose="00000500000000000000" pitchFamily="2" charset="0"/>
        <a:buChar char="●"/>
        <a:defRPr sz="2000">
          <a:solidFill>
            <a:schemeClr val="tx1"/>
          </a:solidFill>
          <a:latin typeface="+mn-lt"/>
        </a:defRPr>
      </a:lvl7pPr>
      <a:lvl8pPr marL="903600" indent="-180000" algn="l" rtl="0" eaLnBrk="1" fontAlgn="base" hangingPunct="1">
        <a:spcBef>
          <a:spcPts val="800"/>
        </a:spcBef>
        <a:spcAft>
          <a:spcPct val="0"/>
        </a:spcAft>
        <a:buClrTx/>
        <a:buFont typeface="Ericsson Hilda" panose="00000500000000000000" pitchFamily="2" charset="0"/>
        <a:buChar char="●"/>
        <a:defRPr sz="2000">
          <a:solidFill>
            <a:schemeClr val="tx1"/>
          </a:solidFill>
          <a:latin typeface="+mn-lt"/>
        </a:defRPr>
      </a:lvl8pPr>
      <a:lvl9pPr marL="903600" indent="-180000" algn="l" rtl="0" eaLnBrk="1" fontAlgn="base" hangingPunct="1">
        <a:spcBef>
          <a:spcPts val="800"/>
        </a:spcBef>
        <a:spcAft>
          <a:spcPct val="0"/>
        </a:spcAft>
        <a:buClrTx/>
        <a:buFont typeface="Ericsson Hilda" panose="00000500000000000000" pitchFamily="2" charset="0"/>
        <a:buChar char="●"/>
        <a:defRPr sz="2000">
          <a:solidFill>
            <a:schemeClr val="tx1"/>
          </a:solidFill>
          <a:latin typeface="+mn-lt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00">
          <p15:clr>
            <a:srgbClr val="A4A3A4"/>
          </p15:clr>
        </p15:guide>
        <p15:guide id="2" pos="302">
          <p15:clr>
            <a:srgbClr val="A4A3A4"/>
          </p15:clr>
        </p15:guide>
        <p15:guide id="3" pos="1935">
          <p15:clr>
            <a:srgbClr val="A4A3A4"/>
          </p15:clr>
        </p15:guide>
        <p15:guide id="4" orient="horz" pos="981">
          <p15:clr>
            <a:srgbClr val="A4A3A4"/>
          </p15:clr>
        </p15:guide>
        <p15:guide id="6" pos="2116">
          <p15:clr>
            <a:srgbClr val="A4A3A4"/>
          </p15:clr>
        </p15:guide>
        <p15:guide id="7" pos="3931">
          <p15:clr>
            <a:srgbClr val="A4A3A4"/>
          </p15:clr>
        </p15:guide>
        <p15:guide id="9" pos="3749">
          <p15:clr>
            <a:srgbClr val="A4A3A4"/>
          </p15:clr>
        </p15:guide>
        <p15:guide id="10" pos="5564">
          <p15:clr>
            <a:srgbClr val="A4A3A4"/>
          </p15:clr>
        </p15:guide>
        <p15:guide id="12" pos="5745">
          <p15:clr>
            <a:srgbClr val="A4A3A4"/>
          </p15:clr>
        </p15:guide>
        <p15:guide id="13" pos="7378">
          <p15:clr>
            <a:srgbClr val="A4A3A4"/>
          </p15:clr>
        </p15:guide>
        <p15:guide id="16" orient="horz" pos="2478">
          <p15:clr>
            <a:srgbClr val="A4A3A4"/>
          </p15:clr>
        </p15:guide>
        <p15:guide id="17" orient="horz" pos="2614">
          <p15:clr>
            <a:srgbClr val="A4A3A4"/>
          </p15:clr>
        </p15:guide>
        <p15:guide id="18" orient="horz" pos="3929">
          <p15:clr>
            <a:srgbClr val="A4A3A4"/>
          </p15:clr>
        </p15:guide>
        <p15:guide id="19" orient="horz" pos="4110">
          <p15:clr>
            <a:srgbClr val="A4A3A4"/>
          </p15:clr>
        </p15:guide>
        <p15:guide id="20" orient="horz" pos="1162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5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12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5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10" Type="http://schemas.openxmlformats.org/officeDocument/2006/relationships/image" Target="../media/image11.svg"/><Relationship Id="rId4" Type="http://schemas.openxmlformats.org/officeDocument/2006/relationships/image" Target="../media/image13.sv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5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5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5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2.xml"/><Relationship Id="rId2" Type="http://schemas.openxmlformats.org/officeDocument/2006/relationships/customXml" Target="../../customXml/item3.xml"/><Relationship Id="rId1" Type="http://schemas.openxmlformats.org/officeDocument/2006/relationships/customXml" Target="../../customXml/item15.xml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Freeform 3">
            <a:extLst>
              <a:ext uri="{FF2B5EF4-FFF2-40B4-BE49-F238E27FC236}">
                <a16:creationId xmlns:a16="http://schemas.microsoft.com/office/drawing/2014/main" id="{3364C2EF-5204-440F-A47A-197BD7544DCD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140351" y="1912930"/>
            <a:ext cx="273075" cy="276033"/>
          </a:xfrm>
          <a:custGeom>
            <a:avLst/>
            <a:gdLst>
              <a:gd name="T0" fmla="*/ 2147483646 w 334"/>
              <a:gd name="T1" fmla="*/ 2147483646 h 360"/>
              <a:gd name="T2" fmla="*/ 2147483646 w 334"/>
              <a:gd name="T3" fmla="*/ 2147483646 h 360"/>
              <a:gd name="T4" fmla="*/ 2147483646 w 334"/>
              <a:gd name="T5" fmla="*/ 2147483646 h 360"/>
              <a:gd name="T6" fmla="*/ 2147483646 w 334"/>
              <a:gd name="T7" fmla="*/ 2147483646 h 360"/>
              <a:gd name="T8" fmla="*/ 2147483646 w 334"/>
              <a:gd name="T9" fmla="*/ 2147483646 h 360"/>
              <a:gd name="T10" fmla="*/ 2147483646 w 334"/>
              <a:gd name="T11" fmla="*/ 2147483646 h 360"/>
              <a:gd name="T12" fmla="*/ 2147483646 w 334"/>
              <a:gd name="T13" fmla="*/ 2147483646 h 360"/>
              <a:gd name="T14" fmla="*/ 2147483646 w 334"/>
              <a:gd name="T15" fmla="*/ 2147483646 h 360"/>
              <a:gd name="T16" fmla="*/ 2147483646 w 334"/>
              <a:gd name="T17" fmla="*/ 2147483646 h 360"/>
              <a:gd name="T18" fmla="*/ 2147483646 w 334"/>
              <a:gd name="T19" fmla="*/ 2147483646 h 360"/>
              <a:gd name="T20" fmla="*/ 2147483646 w 334"/>
              <a:gd name="T21" fmla="*/ 2147483646 h 360"/>
              <a:gd name="T22" fmla="*/ 2147483646 w 334"/>
              <a:gd name="T23" fmla="*/ 0 h 360"/>
              <a:gd name="T24" fmla="*/ 0 w 334"/>
              <a:gd name="T25" fmla="*/ 2147483646 h 360"/>
              <a:gd name="T26" fmla="*/ 2147483646 w 334"/>
              <a:gd name="T27" fmla="*/ 2147483646 h 360"/>
              <a:gd name="T28" fmla="*/ 2147483646 w 334"/>
              <a:gd name="T29" fmla="*/ 2147483646 h 360"/>
              <a:gd name="T30" fmla="*/ 2147483646 w 334"/>
              <a:gd name="T31" fmla="*/ 2147483646 h 360"/>
              <a:gd name="T32" fmla="*/ 2147483646 w 334"/>
              <a:gd name="T33" fmla="*/ 2147483646 h 360"/>
              <a:gd name="T34" fmla="*/ 2147483646 w 334"/>
              <a:gd name="T35" fmla="*/ 2147483646 h 360"/>
              <a:gd name="T36" fmla="*/ 2147483646 w 334"/>
              <a:gd name="T37" fmla="*/ 2147483646 h 360"/>
              <a:gd name="T38" fmla="*/ 2147483646 w 334"/>
              <a:gd name="T39" fmla="*/ 2147483646 h 360"/>
              <a:gd name="T40" fmla="*/ 2147483646 w 334"/>
              <a:gd name="T41" fmla="*/ 2147483646 h 360"/>
              <a:gd name="T42" fmla="*/ 2147483646 w 334"/>
              <a:gd name="T43" fmla="*/ 2147483646 h 360"/>
              <a:gd name="T44" fmla="*/ 2147483646 w 334"/>
              <a:gd name="T45" fmla="*/ 2147483646 h 360"/>
              <a:gd name="T46" fmla="*/ 2147483646 w 334"/>
              <a:gd name="T47" fmla="*/ 2147483646 h 360"/>
              <a:gd name="T48" fmla="*/ 2147483646 w 334"/>
              <a:gd name="T49" fmla="*/ 2147483646 h 360"/>
              <a:gd name="T50" fmla="*/ 2147483646 w 334"/>
              <a:gd name="T51" fmla="*/ 2147483646 h 360"/>
              <a:gd name="T52" fmla="*/ 2147483646 w 334"/>
              <a:gd name="T53" fmla="*/ 2147483646 h 360"/>
              <a:gd name="T54" fmla="*/ 2147483646 w 334"/>
              <a:gd name="T55" fmla="*/ 2147483646 h 360"/>
              <a:gd name="T56" fmla="*/ 2147483646 w 334"/>
              <a:gd name="T57" fmla="*/ 2147483646 h 360"/>
              <a:gd name="T58" fmla="*/ 2147483646 w 334"/>
              <a:gd name="T59" fmla="*/ 2147483646 h 360"/>
              <a:gd name="T60" fmla="*/ 2147483646 w 334"/>
              <a:gd name="T61" fmla="*/ 2147483646 h 360"/>
              <a:gd name="T62" fmla="*/ 2147483646 w 334"/>
              <a:gd name="T63" fmla="*/ 2147483646 h 360"/>
              <a:gd name="T64" fmla="*/ 2147483646 w 334"/>
              <a:gd name="T65" fmla="*/ 2147483646 h 360"/>
              <a:gd name="T66" fmla="*/ 2147483646 w 334"/>
              <a:gd name="T67" fmla="*/ 2147483646 h 360"/>
              <a:gd name="T68" fmla="*/ 2147483646 w 334"/>
              <a:gd name="T69" fmla="*/ 2147483646 h 360"/>
              <a:gd name="T70" fmla="*/ 2147483646 w 334"/>
              <a:gd name="T71" fmla="*/ 2147483646 h 360"/>
              <a:gd name="T72" fmla="*/ 2147483646 w 334"/>
              <a:gd name="T73" fmla="*/ 2147483646 h 360"/>
              <a:gd name="T74" fmla="*/ 2147483646 w 334"/>
              <a:gd name="T75" fmla="*/ 2147483646 h 360"/>
              <a:gd name="T76" fmla="*/ 2147483646 w 334"/>
              <a:gd name="T77" fmla="*/ 2147483646 h 360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334" h="360">
                <a:moveTo>
                  <a:pt x="279" y="168"/>
                </a:moveTo>
                <a:cubicBezTo>
                  <a:pt x="153" y="168"/>
                  <a:pt x="153" y="168"/>
                  <a:pt x="153" y="168"/>
                </a:cubicBezTo>
                <a:cubicBezTo>
                  <a:pt x="149" y="168"/>
                  <a:pt x="145" y="172"/>
                  <a:pt x="145" y="176"/>
                </a:cubicBezTo>
                <a:cubicBezTo>
                  <a:pt x="145" y="181"/>
                  <a:pt x="149" y="184"/>
                  <a:pt x="153" y="184"/>
                </a:cubicBezTo>
                <a:cubicBezTo>
                  <a:pt x="279" y="184"/>
                  <a:pt x="279" y="184"/>
                  <a:pt x="279" y="184"/>
                </a:cubicBezTo>
                <a:cubicBezTo>
                  <a:pt x="283" y="184"/>
                  <a:pt x="287" y="181"/>
                  <a:pt x="287" y="176"/>
                </a:cubicBezTo>
                <a:cubicBezTo>
                  <a:pt x="287" y="172"/>
                  <a:pt x="283" y="168"/>
                  <a:pt x="279" y="168"/>
                </a:cubicBezTo>
                <a:moveTo>
                  <a:pt x="279" y="262"/>
                </a:moveTo>
                <a:cubicBezTo>
                  <a:pt x="153" y="262"/>
                  <a:pt x="153" y="262"/>
                  <a:pt x="153" y="262"/>
                </a:cubicBezTo>
                <a:cubicBezTo>
                  <a:pt x="149" y="262"/>
                  <a:pt x="145" y="265"/>
                  <a:pt x="145" y="270"/>
                </a:cubicBezTo>
                <a:cubicBezTo>
                  <a:pt x="145" y="274"/>
                  <a:pt x="149" y="278"/>
                  <a:pt x="153" y="278"/>
                </a:cubicBezTo>
                <a:cubicBezTo>
                  <a:pt x="279" y="278"/>
                  <a:pt x="279" y="278"/>
                  <a:pt x="279" y="278"/>
                </a:cubicBezTo>
                <a:cubicBezTo>
                  <a:pt x="283" y="278"/>
                  <a:pt x="287" y="274"/>
                  <a:pt x="287" y="270"/>
                </a:cubicBezTo>
                <a:cubicBezTo>
                  <a:pt x="287" y="265"/>
                  <a:pt x="283" y="262"/>
                  <a:pt x="279" y="262"/>
                </a:cubicBezTo>
                <a:moveTo>
                  <a:pt x="326" y="137"/>
                </a:moveTo>
                <a:cubicBezTo>
                  <a:pt x="330" y="137"/>
                  <a:pt x="334" y="134"/>
                  <a:pt x="334" y="129"/>
                </a:cubicBezTo>
                <a:cubicBezTo>
                  <a:pt x="334" y="111"/>
                  <a:pt x="334" y="111"/>
                  <a:pt x="334" y="111"/>
                </a:cubicBezTo>
                <a:cubicBezTo>
                  <a:pt x="334" y="97"/>
                  <a:pt x="323" y="86"/>
                  <a:pt x="309" y="86"/>
                </a:cubicBezTo>
                <a:cubicBezTo>
                  <a:pt x="285" y="86"/>
                  <a:pt x="285" y="86"/>
                  <a:pt x="285" y="86"/>
                </a:cubicBezTo>
                <a:cubicBezTo>
                  <a:pt x="285" y="68"/>
                  <a:pt x="285" y="68"/>
                  <a:pt x="285" y="68"/>
                </a:cubicBezTo>
                <a:cubicBezTo>
                  <a:pt x="285" y="54"/>
                  <a:pt x="274" y="43"/>
                  <a:pt x="260" y="43"/>
                </a:cubicBezTo>
                <a:cubicBezTo>
                  <a:pt x="236" y="43"/>
                  <a:pt x="236" y="43"/>
                  <a:pt x="236" y="43"/>
                </a:cubicBezTo>
                <a:cubicBezTo>
                  <a:pt x="236" y="25"/>
                  <a:pt x="236" y="25"/>
                  <a:pt x="236" y="25"/>
                </a:cubicBezTo>
                <a:cubicBezTo>
                  <a:pt x="236" y="11"/>
                  <a:pt x="225" y="0"/>
                  <a:pt x="211" y="0"/>
                </a:cubicBezTo>
                <a:cubicBezTo>
                  <a:pt x="25" y="0"/>
                  <a:pt x="25" y="0"/>
                  <a:pt x="25" y="0"/>
                </a:cubicBezTo>
                <a:cubicBezTo>
                  <a:pt x="11" y="0"/>
                  <a:pt x="0" y="11"/>
                  <a:pt x="0" y="25"/>
                </a:cubicBezTo>
                <a:cubicBezTo>
                  <a:pt x="0" y="249"/>
                  <a:pt x="0" y="249"/>
                  <a:pt x="0" y="249"/>
                </a:cubicBezTo>
                <a:cubicBezTo>
                  <a:pt x="0" y="262"/>
                  <a:pt x="11" y="273"/>
                  <a:pt x="25" y="273"/>
                </a:cubicBezTo>
                <a:cubicBezTo>
                  <a:pt x="49" y="273"/>
                  <a:pt x="49" y="273"/>
                  <a:pt x="49" y="273"/>
                </a:cubicBezTo>
                <a:cubicBezTo>
                  <a:pt x="49" y="292"/>
                  <a:pt x="49" y="292"/>
                  <a:pt x="49" y="292"/>
                </a:cubicBezTo>
                <a:cubicBezTo>
                  <a:pt x="49" y="305"/>
                  <a:pt x="60" y="316"/>
                  <a:pt x="74" y="316"/>
                </a:cubicBezTo>
                <a:cubicBezTo>
                  <a:pt x="98" y="316"/>
                  <a:pt x="98" y="316"/>
                  <a:pt x="98" y="316"/>
                </a:cubicBezTo>
                <a:cubicBezTo>
                  <a:pt x="98" y="335"/>
                  <a:pt x="98" y="335"/>
                  <a:pt x="98" y="335"/>
                </a:cubicBezTo>
                <a:cubicBezTo>
                  <a:pt x="98" y="349"/>
                  <a:pt x="109" y="360"/>
                  <a:pt x="123" y="360"/>
                </a:cubicBezTo>
                <a:cubicBezTo>
                  <a:pt x="309" y="360"/>
                  <a:pt x="309" y="360"/>
                  <a:pt x="309" y="360"/>
                </a:cubicBezTo>
                <a:cubicBezTo>
                  <a:pt x="323" y="360"/>
                  <a:pt x="334" y="349"/>
                  <a:pt x="334" y="335"/>
                </a:cubicBezTo>
                <a:cubicBezTo>
                  <a:pt x="334" y="161"/>
                  <a:pt x="334" y="161"/>
                  <a:pt x="334" y="161"/>
                </a:cubicBezTo>
                <a:cubicBezTo>
                  <a:pt x="334" y="157"/>
                  <a:pt x="330" y="153"/>
                  <a:pt x="326" y="153"/>
                </a:cubicBezTo>
                <a:cubicBezTo>
                  <a:pt x="321" y="153"/>
                  <a:pt x="318" y="157"/>
                  <a:pt x="318" y="161"/>
                </a:cubicBezTo>
                <a:cubicBezTo>
                  <a:pt x="318" y="335"/>
                  <a:pt x="318" y="335"/>
                  <a:pt x="318" y="335"/>
                </a:cubicBezTo>
                <a:cubicBezTo>
                  <a:pt x="318" y="340"/>
                  <a:pt x="314" y="344"/>
                  <a:pt x="309" y="344"/>
                </a:cubicBezTo>
                <a:cubicBezTo>
                  <a:pt x="123" y="344"/>
                  <a:pt x="123" y="344"/>
                  <a:pt x="123" y="344"/>
                </a:cubicBezTo>
                <a:cubicBezTo>
                  <a:pt x="118" y="344"/>
                  <a:pt x="114" y="340"/>
                  <a:pt x="114" y="335"/>
                </a:cubicBezTo>
                <a:cubicBezTo>
                  <a:pt x="114" y="111"/>
                  <a:pt x="114" y="111"/>
                  <a:pt x="114" y="111"/>
                </a:cubicBezTo>
                <a:cubicBezTo>
                  <a:pt x="114" y="106"/>
                  <a:pt x="118" y="102"/>
                  <a:pt x="123" y="102"/>
                </a:cubicBezTo>
                <a:cubicBezTo>
                  <a:pt x="309" y="102"/>
                  <a:pt x="309" y="102"/>
                  <a:pt x="309" y="102"/>
                </a:cubicBezTo>
                <a:cubicBezTo>
                  <a:pt x="314" y="102"/>
                  <a:pt x="318" y="106"/>
                  <a:pt x="318" y="111"/>
                </a:cubicBezTo>
                <a:cubicBezTo>
                  <a:pt x="318" y="129"/>
                  <a:pt x="318" y="129"/>
                  <a:pt x="318" y="129"/>
                </a:cubicBezTo>
                <a:cubicBezTo>
                  <a:pt x="318" y="134"/>
                  <a:pt x="321" y="137"/>
                  <a:pt x="326" y="137"/>
                </a:cubicBezTo>
                <a:moveTo>
                  <a:pt x="49" y="68"/>
                </a:moveTo>
                <a:cubicBezTo>
                  <a:pt x="49" y="257"/>
                  <a:pt x="49" y="257"/>
                  <a:pt x="49" y="257"/>
                </a:cubicBezTo>
                <a:cubicBezTo>
                  <a:pt x="25" y="257"/>
                  <a:pt x="25" y="257"/>
                  <a:pt x="25" y="257"/>
                </a:cubicBezTo>
                <a:cubicBezTo>
                  <a:pt x="20" y="257"/>
                  <a:pt x="16" y="254"/>
                  <a:pt x="16" y="249"/>
                </a:cubicBezTo>
                <a:cubicBezTo>
                  <a:pt x="16" y="25"/>
                  <a:pt x="16" y="25"/>
                  <a:pt x="16" y="25"/>
                </a:cubicBezTo>
                <a:cubicBezTo>
                  <a:pt x="16" y="20"/>
                  <a:pt x="20" y="16"/>
                  <a:pt x="25" y="16"/>
                </a:cubicBezTo>
                <a:cubicBezTo>
                  <a:pt x="211" y="16"/>
                  <a:pt x="211" y="16"/>
                  <a:pt x="211" y="16"/>
                </a:cubicBezTo>
                <a:cubicBezTo>
                  <a:pt x="216" y="16"/>
                  <a:pt x="220" y="20"/>
                  <a:pt x="220" y="25"/>
                </a:cubicBezTo>
                <a:cubicBezTo>
                  <a:pt x="220" y="43"/>
                  <a:pt x="220" y="43"/>
                  <a:pt x="220" y="43"/>
                </a:cubicBezTo>
                <a:cubicBezTo>
                  <a:pt x="74" y="43"/>
                  <a:pt x="74" y="43"/>
                  <a:pt x="74" y="43"/>
                </a:cubicBezTo>
                <a:cubicBezTo>
                  <a:pt x="60" y="43"/>
                  <a:pt x="49" y="54"/>
                  <a:pt x="49" y="68"/>
                </a:cubicBezTo>
                <a:moveTo>
                  <a:pt x="269" y="86"/>
                </a:moveTo>
                <a:cubicBezTo>
                  <a:pt x="123" y="86"/>
                  <a:pt x="123" y="86"/>
                  <a:pt x="123" y="86"/>
                </a:cubicBezTo>
                <a:cubicBezTo>
                  <a:pt x="109" y="86"/>
                  <a:pt x="98" y="97"/>
                  <a:pt x="98" y="111"/>
                </a:cubicBezTo>
                <a:cubicBezTo>
                  <a:pt x="98" y="300"/>
                  <a:pt x="98" y="300"/>
                  <a:pt x="98" y="300"/>
                </a:cubicBezTo>
                <a:cubicBezTo>
                  <a:pt x="74" y="300"/>
                  <a:pt x="74" y="300"/>
                  <a:pt x="74" y="300"/>
                </a:cubicBezTo>
                <a:cubicBezTo>
                  <a:pt x="69" y="300"/>
                  <a:pt x="65" y="297"/>
                  <a:pt x="65" y="292"/>
                </a:cubicBezTo>
                <a:cubicBezTo>
                  <a:pt x="65" y="68"/>
                  <a:pt x="65" y="68"/>
                  <a:pt x="65" y="68"/>
                </a:cubicBezTo>
                <a:cubicBezTo>
                  <a:pt x="65" y="63"/>
                  <a:pt x="69" y="59"/>
                  <a:pt x="74" y="59"/>
                </a:cubicBezTo>
                <a:cubicBezTo>
                  <a:pt x="260" y="59"/>
                  <a:pt x="260" y="59"/>
                  <a:pt x="260" y="59"/>
                </a:cubicBezTo>
                <a:cubicBezTo>
                  <a:pt x="265" y="59"/>
                  <a:pt x="269" y="63"/>
                  <a:pt x="269" y="68"/>
                </a:cubicBezTo>
                <a:lnTo>
                  <a:pt x="269" y="86"/>
                </a:lnTo>
                <a:close/>
                <a:moveTo>
                  <a:pt x="279" y="215"/>
                </a:moveTo>
                <a:cubicBezTo>
                  <a:pt x="153" y="215"/>
                  <a:pt x="153" y="215"/>
                  <a:pt x="153" y="215"/>
                </a:cubicBezTo>
                <a:cubicBezTo>
                  <a:pt x="149" y="215"/>
                  <a:pt x="145" y="219"/>
                  <a:pt x="145" y="223"/>
                </a:cubicBezTo>
                <a:cubicBezTo>
                  <a:pt x="145" y="227"/>
                  <a:pt x="149" y="231"/>
                  <a:pt x="153" y="231"/>
                </a:cubicBezTo>
                <a:cubicBezTo>
                  <a:pt x="279" y="231"/>
                  <a:pt x="279" y="231"/>
                  <a:pt x="279" y="231"/>
                </a:cubicBezTo>
                <a:cubicBezTo>
                  <a:pt x="283" y="231"/>
                  <a:pt x="287" y="227"/>
                  <a:pt x="287" y="223"/>
                </a:cubicBezTo>
                <a:cubicBezTo>
                  <a:pt x="287" y="219"/>
                  <a:pt x="283" y="215"/>
                  <a:pt x="279" y="215"/>
                </a:cubicBezTo>
              </a:path>
            </a:pathLst>
          </a:custGeom>
          <a:solidFill>
            <a:srgbClr val="58585A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6EC708AB-2C87-4505-B1CE-93F05B049BE0}"/>
              </a:ext>
            </a:extLst>
          </p:cNvPr>
          <p:cNvSpPr txBox="1"/>
          <p:nvPr/>
        </p:nvSpPr>
        <p:spPr>
          <a:xfrm>
            <a:off x="978993" y="2187712"/>
            <a:ext cx="12315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Project.zip</a:t>
            </a:r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76D127B0-4965-448D-B864-E3D50376BD43}"/>
              </a:ext>
            </a:extLst>
          </p:cNvPr>
          <p:cNvCxnSpPr/>
          <p:nvPr/>
        </p:nvCxnSpPr>
        <p:spPr bwMode="auto">
          <a:xfrm>
            <a:off x="563315" y="2474804"/>
            <a:ext cx="11237976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/>
          </a:ln>
          <a:effectLst/>
        </p:spPr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7C9D8399-0ACE-497F-990F-413E895B1D09}"/>
              </a:ext>
            </a:extLst>
          </p:cNvPr>
          <p:cNvSpPr txBox="1"/>
          <p:nvPr/>
        </p:nvSpPr>
        <p:spPr>
          <a:xfrm>
            <a:off x="906506" y="3181719"/>
            <a:ext cx="7199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Start Integration</a:t>
            </a:r>
          </a:p>
        </p:txBody>
      </p:sp>
      <p:sp>
        <p:nvSpPr>
          <p:cNvPr id="94" name="Freeform 9">
            <a:extLst>
              <a:ext uri="{FF2B5EF4-FFF2-40B4-BE49-F238E27FC236}">
                <a16:creationId xmlns:a16="http://schemas.microsoft.com/office/drawing/2014/main" id="{E1A06F5A-9DAA-4087-B760-6962A862EAFE}"/>
              </a:ext>
            </a:extLst>
          </p:cNvPr>
          <p:cNvSpPr>
            <a:spLocks noEditPoints="1"/>
          </p:cNvSpPr>
          <p:nvPr/>
        </p:nvSpPr>
        <p:spPr bwMode="auto">
          <a:xfrm>
            <a:off x="1096227" y="2661913"/>
            <a:ext cx="340469" cy="437982"/>
          </a:xfrm>
          <a:custGeom>
            <a:avLst/>
            <a:gdLst>
              <a:gd name="T0" fmla="*/ 1722577 w 467"/>
              <a:gd name="T1" fmla="*/ 157403 h 377"/>
              <a:gd name="T2" fmla="*/ 1752600 w 467"/>
              <a:gd name="T3" fmla="*/ 127421 h 377"/>
              <a:gd name="T4" fmla="*/ 1752600 w 467"/>
              <a:gd name="T5" fmla="*/ 52468 h 377"/>
              <a:gd name="T6" fmla="*/ 1700060 w 467"/>
              <a:gd name="T7" fmla="*/ 0 h 377"/>
              <a:gd name="T8" fmla="*/ 48788 w 467"/>
              <a:gd name="T9" fmla="*/ 0 h 377"/>
              <a:gd name="T10" fmla="*/ 0 w 467"/>
              <a:gd name="T11" fmla="*/ 52468 h 377"/>
              <a:gd name="T12" fmla="*/ 0 w 467"/>
              <a:gd name="T13" fmla="*/ 1034359 h 377"/>
              <a:gd name="T14" fmla="*/ 48788 w 467"/>
              <a:gd name="T15" fmla="*/ 1086827 h 377"/>
              <a:gd name="T16" fmla="*/ 694285 w 467"/>
              <a:gd name="T17" fmla="*/ 1086827 h 377"/>
              <a:gd name="T18" fmla="*/ 694285 w 467"/>
              <a:gd name="T19" fmla="*/ 1176771 h 377"/>
              <a:gd name="T20" fmla="*/ 439088 w 467"/>
              <a:gd name="T21" fmla="*/ 1176771 h 377"/>
              <a:gd name="T22" fmla="*/ 420324 w 467"/>
              <a:gd name="T23" fmla="*/ 1180519 h 377"/>
              <a:gd name="T24" fmla="*/ 150116 w 467"/>
              <a:gd name="T25" fmla="*/ 1356660 h 377"/>
              <a:gd name="T26" fmla="*/ 135104 w 467"/>
              <a:gd name="T27" fmla="*/ 1390389 h 377"/>
              <a:gd name="T28" fmla="*/ 165127 w 467"/>
              <a:gd name="T29" fmla="*/ 1412875 h 377"/>
              <a:gd name="T30" fmla="*/ 1583720 w 467"/>
              <a:gd name="T31" fmla="*/ 1412875 h 377"/>
              <a:gd name="T32" fmla="*/ 1613743 w 467"/>
              <a:gd name="T33" fmla="*/ 1390389 h 377"/>
              <a:gd name="T34" fmla="*/ 1598731 w 467"/>
              <a:gd name="T35" fmla="*/ 1356660 h 377"/>
              <a:gd name="T36" fmla="*/ 1328523 w 467"/>
              <a:gd name="T37" fmla="*/ 1180519 h 377"/>
              <a:gd name="T38" fmla="*/ 1309759 w 467"/>
              <a:gd name="T39" fmla="*/ 1176771 h 377"/>
              <a:gd name="T40" fmla="*/ 1054562 w 467"/>
              <a:gd name="T41" fmla="*/ 1176771 h 377"/>
              <a:gd name="T42" fmla="*/ 1054562 w 467"/>
              <a:gd name="T43" fmla="*/ 1086827 h 377"/>
              <a:gd name="T44" fmla="*/ 1700060 w 467"/>
              <a:gd name="T45" fmla="*/ 1086827 h 377"/>
              <a:gd name="T46" fmla="*/ 1752600 w 467"/>
              <a:gd name="T47" fmla="*/ 1034359 h 377"/>
              <a:gd name="T48" fmla="*/ 1752600 w 467"/>
              <a:gd name="T49" fmla="*/ 247347 h 377"/>
              <a:gd name="T50" fmla="*/ 1722577 w 467"/>
              <a:gd name="T51" fmla="*/ 217365 h 377"/>
              <a:gd name="T52" fmla="*/ 1692554 w 467"/>
              <a:gd name="T53" fmla="*/ 247347 h 377"/>
              <a:gd name="T54" fmla="*/ 1692554 w 467"/>
              <a:gd name="T55" fmla="*/ 1026864 h 377"/>
              <a:gd name="T56" fmla="*/ 60046 w 467"/>
              <a:gd name="T57" fmla="*/ 1026864 h 377"/>
              <a:gd name="T58" fmla="*/ 60046 w 467"/>
              <a:gd name="T59" fmla="*/ 59963 h 377"/>
              <a:gd name="T60" fmla="*/ 1692554 w 467"/>
              <a:gd name="T61" fmla="*/ 59963 h 377"/>
              <a:gd name="T62" fmla="*/ 1692554 w 467"/>
              <a:gd name="T63" fmla="*/ 127421 h 377"/>
              <a:gd name="T64" fmla="*/ 1722577 w 467"/>
              <a:gd name="T65" fmla="*/ 157403 h 377"/>
              <a:gd name="T66" fmla="*/ 1302253 w 467"/>
              <a:gd name="T67" fmla="*/ 1236734 h 377"/>
              <a:gd name="T68" fmla="*/ 1482392 w 467"/>
              <a:gd name="T69" fmla="*/ 1352912 h 377"/>
              <a:gd name="T70" fmla="*/ 266455 w 467"/>
              <a:gd name="T71" fmla="*/ 1352912 h 377"/>
              <a:gd name="T72" fmla="*/ 446594 w 467"/>
              <a:gd name="T73" fmla="*/ 1236734 h 377"/>
              <a:gd name="T74" fmla="*/ 1302253 w 467"/>
              <a:gd name="T75" fmla="*/ 1236734 h 377"/>
              <a:gd name="T76" fmla="*/ 754331 w 467"/>
              <a:gd name="T77" fmla="*/ 1086827 h 377"/>
              <a:gd name="T78" fmla="*/ 994516 w 467"/>
              <a:gd name="T79" fmla="*/ 1086827 h 377"/>
              <a:gd name="T80" fmla="*/ 994516 w 467"/>
              <a:gd name="T81" fmla="*/ 1176771 h 377"/>
              <a:gd name="T82" fmla="*/ 754331 w 467"/>
              <a:gd name="T83" fmla="*/ 1176771 h 377"/>
              <a:gd name="T84" fmla="*/ 754331 w 467"/>
              <a:gd name="T85" fmla="*/ 1086827 h 377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0" t="0" r="r" b="b"/>
            <a:pathLst>
              <a:path w="467" h="377">
                <a:moveTo>
                  <a:pt x="459" y="42"/>
                </a:moveTo>
                <a:cubicBezTo>
                  <a:pt x="463" y="42"/>
                  <a:pt x="467" y="38"/>
                  <a:pt x="467" y="34"/>
                </a:cubicBezTo>
                <a:cubicBezTo>
                  <a:pt x="467" y="14"/>
                  <a:pt x="467" y="14"/>
                  <a:pt x="467" y="14"/>
                </a:cubicBezTo>
                <a:cubicBezTo>
                  <a:pt x="467" y="6"/>
                  <a:pt x="461" y="0"/>
                  <a:pt x="453" y="0"/>
                </a:cubicBezTo>
                <a:cubicBezTo>
                  <a:pt x="13" y="0"/>
                  <a:pt x="13" y="0"/>
                  <a:pt x="13" y="0"/>
                </a:cubicBezTo>
                <a:cubicBezTo>
                  <a:pt x="6" y="0"/>
                  <a:pt x="0" y="6"/>
                  <a:pt x="0" y="14"/>
                </a:cubicBezTo>
                <a:cubicBezTo>
                  <a:pt x="0" y="276"/>
                  <a:pt x="0" y="276"/>
                  <a:pt x="0" y="276"/>
                </a:cubicBezTo>
                <a:cubicBezTo>
                  <a:pt x="0" y="283"/>
                  <a:pt x="6" y="290"/>
                  <a:pt x="13" y="290"/>
                </a:cubicBezTo>
                <a:cubicBezTo>
                  <a:pt x="185" y="290"/>
                  <a:pt x="185" y="290"/>
                  <a:pt x="185" y="290"/>
                </a:cubicBezTo>
                <a:cubicBezTo>
                  <a:pt x="185" y="314"/>
                  <a:pt x="185" y="314"/>
                  <a:pt x="185" y="314"/>
                </a:cubicBezTo>
                <a:cubicBezTo>
                  <a:pt x="117" y="314"/>
                  <a:pt x="117" y="314"/>
                  <a:pt x="117" y="314"/>
                </a:cubicBezTo>
                <a:cubicBezTo>
                  <a:pt x="115" y="314"/>
                  <a:pt x="114" y="314"/>
                  <a:pt x="112" y="315"/>
                </a:cubicBezTo>
                <a:cubicBezTo>
                  <a:pt x="40" y="362"/>
                  <a:pt x="40" y="362"/>
                  <a:pt x="40" y="362"/>
                </a:cubicBezTo>
                <a:cubicBezTo>
                  <a:pt x="37" y="364"/>
                  <a:pt x="35" y="368"/>
                  <a:pt x="36" y="371"/>
                </a:cubicBezTo>
                <a:cubicBezTo>
                  <a:pt x="37" y="375"/>
                  <a:pt x="41" y="377"/>
                  <a:pt x="44" y="377"/>
                </a:cubicBezTo>
                <a:cubicBezTo>
                  <a:pt x="422" y="377"/>
                  <a:pt x="422" y="377"/>
                  <a:pt x="422" y="377"/>
                </a:cubicBezTo>
                <a:cubicBezTo>
                  <a:pt x="426" y="377"/>
                  <a:pt x="429" y="375"/>
                  <a:pt x="430" y="371"/>
                </a:cubicBezTo>
                <a:cubicBezTo>
                  <a:pt x="431" y="368"/>
                  <a:pt x="429" y="364"/>
                  <a:pt x="426" y="362"/>
                </a:cubicBezTo>
                <a:cubicBezTo>
                  <a:pt x="354" y="315"/>
                  <a:pt x="354" y="315"/>
                  <a:pt x="354" y="315"/>
                </a:cubicBezTo>
                <a:cubicBezTo>
                  <a:pt x="352" y="314"/>
                  <a:pt x="351" y="314"/>
                  <a:pt x="349" y="314"/>
                </a:cubicBezTo>
                <a:cubicBezTo>
                  <a:pt x="281" y="314"/>
                  <a:pt x="281" y="314"/>
                  <a:pt x="281" y="314"/>
                </a:cubicBezTo>
                <a:cubicBezTo>
                  <a:pt x="281" y="290"/>
                  <a:pt x="281" y="290"/>
                  <a:pt x="281" y="290"/>
                </a:cubicBezTo>
                <a:cubicBezTo>
                  <a:pt x="453" y="290"/>
                  <a:pt x="453" y="290"/>
                  <a:pt x="453" y="290"/>
                </a:cubicBezTo>
                <a:cubicBezTo>
                  <a:pt x="461" y="290"/>
                  <a:pt x="467" y="283"/>
                  <a:pt x="467" y="276"/>
                </a:cubicBezTo>
                <a:cubicBezTo>
                  <a:pt x="467" y="66"/>
                  <a:pt x="467" y="66"/>
                  <a:pt x="467" y="66"/>
                </a:cubicBezTo>
                <a:cubicBezTo>
                  <a:pt x="467" y="61"/>
                  <a:pt x="463" y="58"/>
                  <a:pt x="459" y="58"/>
                </a:cubicBezTo>
                <a:cubicBezTo>
                  <a:pt x="454" y="58"/>
                  <a:pt x="451" y="61"/>
                  <a:pt x="451" y="66"/>
                </a:cubicBezTo>
                <a:cubicBezTo>
                  <a:pt x="451" y="274"/>
                  <a:pt x="451" y="274"/>
                  <a:pt x="451" y="274"/>
                </a:cubicBezTo>
                <a:cubicBezTo>
                  <a:pt x="16" y="274"/>
                  <a:pt x="16" y="274"/>
                  <a:pt x="16" y="274"/>
                </a:cubicBezTo>
                <a:cubicBezTo>
                  <a:pt x="16" y="16"/>
                  <a:pt x="16" y="16"/>
                  <a:pt x="16" y="16"/>
                </a:cubicBezTo>
                <a:cubicBezTo>
                  <a:pt x="451" y="16"/>
                  <a:pt x="451" y="16"/>
                  <a:pt x="451" y="16"/>
                </a:cubicBezTo>
                <a:cubicBezTo>
                  <a:pt x="451" y="34"/>
                  <a:pt x="451" y="34"/>
                  <a:pt x="451" y="34"/>
                </a:cubicBezTo>
                <a:cubicBezTo>
                  <a:pt x="451" y="38"/>
                  <a:pt x="454" y="42"/>
                  <a:pt x="459" y="42"/>
                </a:cubicBezTo>
                <a:close/>
                <a:moveTo>
                  <a:pt x="347" y="330"/>
                </a:moveTo>
                <a:cubicBezTo>
                  <a:pt x="395" y="361"/>
                  <a:pt x="395" y="361"/>
                  <a:pt x="395" y="361"/>
                </a:cubicBezTo>
                <a:cubicBezTo>
                  <a:pt x="71" y="361"/>
                  <a:pt x="71" y="361"/>
                  <a:pt x="71" y="361"/>
                </a:cubicBezTo>
                <a:cubicBezTo>
                  <a:pt x="119" y="330"/>
                  <a:pt x="119" y="330"/>
                  <a:pt x="119" y="330"/>
                </a:cubicBezTo>
                <a:lnTo>
                  <a:pt x="347" y="330"/>
                </a:lnTo>
                <a:close/>
                <a:moveTo>
                  <a:pt x="201" y="290"/>
                </a:moveTo>
                <a:cubicBezTo>
                  <a:pt x="265" y="290"/>
                  <a:pt x="265" y="290"/>
                  <a:pt x="265" y="290"/>
                </a:cubicBezTo>
                <a:cubicBezTo>
                  <a:pt x="265" y="314"/>
                  <a:pt x="265" y="314"/>
                  <a:pt x="265" y="314"/>
                </a:cubicBezTo>
                <a:cubicBezTo>
                  <a:pt x="201" y="314"/>
                  <a:pt x="201" y="314"/>
                  <a:pt x="201" y="314"/>
                </a:cubicBezTo>
                <a:lnTo>
                  <a:pt x="201" y="290"/>
                </a:lnTo>
                <a:close/>
              </a:path>
            </a:pathLst>
          </a:custGeom>
          <a:solidFill>
            <a:srgbClr val="58585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EDD6A72A-88C1-4933-85FD-5B15A1C89861}"/>
              </a:ext>
            </a:extLst>
          </p:cNvPr>
          <p:cNvSpPr txBox="1"/>
          <p:nvPr/>
        </p:nvSpPr>
        <p:spPr>
          <a:xfrm>
            <a:off x="10858577" y="3122253"/>
            <a:ext cx="7199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lang="en-US" sz="800" dirty="0"/>
              <a:t>Integration Completed</a:t>
            </a:r>
          </a:p>
        </p:txBody>
      </p:sp>
      <p:sp>
        <p:nvSpPr>
          <p:cNvPr id="102" name="Freeform 3">
            <a:extLst>
              <a:ext uri="{FF2B5EF4-FFF2-40B4-BE49-F238E27FC236}">
                <a16:creationId xmlns:a16="http://schemas.microsoft.com/office/drawing/2014/main" id="{155CACBA-C808-414C-BC9E-44BEB3E8C284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1054949" y="2853573"/>
            <a:ext cx="259541" cy="259541"/>
          </a:xfrm>
          <a:custGeom>
            <a:avLst/>
            <a:gdLst>
              <a:gd name="T0" fmla="*/ 2147483646 w 380"/>
              <a:gd name="T1" fmla="*/ 2147483646 h 380"/>
              <a:gd name="T2" fmla="*/ 2147483646 w 380"/>
              <a:gd name="T3" fmla="*/ 2147483646 h 380"/>
              <a:gd name="T4" fmla="*/ 2147483646 w 380"/>
              <a:gd name="T5" fmla="*/ 2147483646 h 380"/>
              <a:gd name="T6" fmla="*/ 2147483646 w 380"/>
              <a:gd name="T7" fmla="*/ 2147483646 h 380"/>
              <a:gd name="T8" fmla="*/ 2147483646 w 380"/>
              <a:gd name="T9" fmla="*/ 2147483646 h 380"/>
              <a:gd name="T10" fmla="*/ 2147483646 w 380"/>
              <a:gd name="T11" fmla="*/ 2147483646 h 380"/>
              <a:gd name="T12" fmla="*/ 2147483646 w 380"/>
              <a:gd name="T13" fmla="*/ 2147483646 h 380"/>
              <a:gd name="T14" fmla="*/ 2147483646 w 380"/>
              <a:gd name="T15" fmla="*/ 2147483646 h 380"/>
              <a:gd name="T16" fmla="*/ 2147483646 w 380"/>
              <a:gd name="T17" fmla="*/ 2147483646 h 380"/>
              <a:gd name="T18" fmla="*/ 2147483646 w 380"/>
              <a:gd name="T19" fmla="*/ 2147483646 h 380"/>
              <a:gd name="T20" fmla="*/ 2147483646 w 380"/>
              <a:gd name="T21" fmla="*/ 2147483646 h 380"/>
              <a:gd name="T22" fmla="*/ 2147483646 w 380"/>
              <a:gd name="T23" fmla="*/ 2147483646 h 380"/>
              <a:gd name="T24" fmla="*/ 2147483646 w 380"/>
              <a:gd name="T25" fmla="*/ 2147483646 h 380"/>
              <a:gd name="T26" fmla="*/ 2147483646 w 380"/>
              <a:gd name="T27" fmla="*/ 2147483646 h 380"/>
              <a:gd name="T28" fmla="*/ 2147483646 w 380"/>
              <a:gd name="T29" fmla="*/ 2147483646 h 380"/>
              <a:gd name="T30" fmla="*/ 2147483646 w 380"/>
              <a:gd name="T31" fmla="*/ 2147483646 h 380"/>
              <a:gd name="T32" fmla="*/ 2147483646 w 380"/>
              <a:gd name="T33" fmla="*/ 2147483646 h 380"/>
              <a:gd name="T34" fmla="*/ 2147483646 w 380"/>
              <a:gd name="T35" fmla="*/ 2147483646 h 380"/>
              <a:gd name="T36" fmla="*/ 2147483646 w 380"/>
              <a:gd name="T37" fmla="*/ 2147483646 h 380"/>
              <a:gd name="T38" fmla="*/ 2147483646 w 380"/>
              <a:gd name="T39" fmla="*/ 2147483646 h 380"/>
              <a:gd name="T40" fmla="*/ 2147483646 w 380"/>
              <a:gd name="T41" fmla="*/ 0 h 380"/>
              <a:gd name="T42" fmla="*/ 2147483646 w 380"/>
              <a:gd name="T43" fmla="*/ 2147483646 h 380"/>
              <a:gd name="T44" fmla="*/ 2147483646 w 380"/>
              <a:gd name="T45" fmla="*/ 2147483646 h 380"/>
              <a:gd name="T46" fmla="*/ 2147483646 w 380"/>
              <a:gd name="T47" fmla="*/ 2147483646 h 380"/>
              <a:gd name="T48" fmla="*/ 2147483646 w 380"/>
              <a:gd name="T49" fmla="*/ 2147483646 h 380"/>
              <a:gd name="T50" fmla="*/ 2147483646 w 380"/>
              <a:gd name="T51" fmla="*/ 2147483646 h 380"/>
              <a:gd name="T52" fmla="*/ 2147483646 w 380"/>
              <a:gd name="T53" fmla="*/ 2147483646 h 380"/>
              <a:gd name="T54" fmla="*/ 2147483646 w 380"/>
              <a:gd name="T55" fmla="*/ 2147483646 h 380"/>
              <a:gd name="T56" fmla="*/ 2147483646 w 380"/>
              <a:gd name="T57" fmla="*/ 2147483646 h 380"/>
              <a:gd name="T58" fmla="*/ 2147483646 w 380"/>
              <a:gd name="T59" fmla="*/ 2147483646 h 380"/>
              <a:gd name="T60" fmla="*/ 2147483646 w 380"/>
              <a:gd name="T61" fmla="*/ 2147483646 h 380"/>
              <a:gd name="T62" fmla="*/ 2147483646 w 380"/>
              <a:gd name="T63" fmla="*/ 2147483646 h 380"/>
              <a:gd name="T64" fmla="*/ 2147483646 w 380"/>
              <a:gd name="T65" fmla="*/ 2147483646 h 380"/>
              <a:gd name="T66" fmla="*/ 2147483646 w 380"/>
              <a:gd name="T67" fmla="*/ 2147483646 h 380"/>
              <a:gd name="T68" fmla="*/ 2147483646 w 380"/>
              <a:gd name="T69" fmla="*/ 2147483646 h 380"/>
              <a:gd name="T70" fmla="*/ 2147483646 w 380"/>
              <a:gd name="T71" fmla="*/ 2147483646 h 380"/>
              <a:gd name="T72" fmla="*/ 2147483646 w 380"/>
              <a:gd name="T73" fmla="*/ 2147483646 h 380"/>
              <a:gd name="T74" fmla="*/ 2147483646 w 380"/>
              <a:gd name="T75" fmla="*/ 2147483646 h 380"/>
              <a:gd name="T76" fmla="*/ 2147483646 w 380"/>
              <a:gd name="T77" fmla="*/ 2147483646 h 380"/>
              <a:gd name="T78" fmla="*/ 2147483646 w 380"/>
              <a:gd name="T79" fmla="*/ 2147483646 h 380"/>
              <a:gd name="T80" fmla="*/ 2147483646 w 380"/>
              <a:gd name="T81" fmla="*/ 2147483646 h 380"/>
              <a:gd name="T82" fmla="*/ 2147483646 w 380"/>
              <a:gd name="T83" fmla="*/ 2147483646 h 380"/>
              <a:gd name="T84" fmla="*/ 2147483646 w 380"/>
              <a:gd name="T85" fmla="*/ 2147483646 h 380"/>
              <a:gd name="T86" fmla="*/ 2147483646 w 380"/>
              <a:gd name="T87" fmla="*/ 2147483646 h 380"/>
              <a:gd name="T88" fmla="*/ 2147483646 w 380"/>
              <a:gd name="T89" fmla="*/ 2147483646 h 380"/>
              <a:gd name="T90" fmla="*/ 2147483646 w 380"/>
              <a:gd name="T91" fmla="*/ 2147483646 h 380"/>
              <a:gd name="T92" fmla="*/ 2147483646 w 380"/>
              <a:gd name="T93" fmla="*/ 2147483646 h 380"/>
              <a:gd name="T94" fmla="*/ 2147483646 w 380"/>
              <a:gd name="T95" fmla="*/ 2147483646 h 380"/>
              <a:gd name="T96" fmla="*/ 2147483646 w 380"/>
              <a:gd name="T97" fmla="*/ 2147483646 h 380"/>
              <a:gd name="T98" fmla="*/ 2147483646 w 380"/>
              <a:gd name="T99" fmla="*/ 2147483646 h 380"/>
              <a:gd name="T100" fmla="*/ 2147483646 w 380"/>
              <a:gd name="T101" fmla="*/ 2147483646 h 380"/>
              <a:gd name="T102" fmla="*/ 2147483646 w 380"/>
              <a:gd name="T103" fmla="*/ 2147483646 h 380"/>
              <a:gd name="T104" fmla="*/ 2147483646 w 380"/>
              <a:gd name="T105" fmla="*/ 2147483646 h 380"/>
              <a:gd name="T106" fmla="*/ 2147483646 w 380"/>
              <a:gd name="T107" fmla="*/ 2147483646 h 380"/>
              <a:gd name="T108" fmla="*/ 2147483646 w 380"/>
              <a:gd name="T109" fmla="*/ 2147483646 h 380"/>
              <a:gd name="T110" fmla="*/ 2147483646 w 380"/>
              <a:gd name="T111" fmla="*/ 2147483646 h 380"/>
              <a:gd name="T112" fmla="*/ 2147483646 w 380"/>
              <a:gd name="T113" fmla="*/ 2147483646 h 380"/>
              <a:gd name="T114" fmla="*/ 2147483646 w 380"/>
              <a:gd name="T115" fmla="*/ 2147483646 h 380"/>
              <a:gd name="T116" fmla="*/ 2147483646 w 380"/>
              <a:gd name="T117" fmla="*/ 2147483646 h 380"/>
              <a:gd name="T118" fmla="*/ 2147483646 w 380"/>
              <a:gd name="T119" fmla="*/ 2147483646 h 380"/>
              <a:gd name="T120" fmla="*/ 2147483646 w 380"/>
              <a:gd name="T121" fmla="*/ 2147483646 h 380"/>
              <a:gd name="T122" fmla="*/ 2147483646 w 380"/>
              <a:gd name="T123" fmla="*/ 2147483646 h 380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380" h="380">
                <a:moveTo>
                  <a:pt x="310" y="136"/>
                </a:moveTo>
                <a:cubicBezTo>
                  <a:pt x="309" y="134"/>
                  <a:pt x="309" y="134"/>
                  <a:pt x="309" y="134"/>
                </a:cubicBezTo>
                <a:cubicBezTo>
                  <a:pt x="308" y="132"/>
                  <a:pt x="306" y="132"/>
                  <a:pt x="304" y="133"/>
                </a:cubicBezTo>
                <a:cubicBezTo>
                  <a:pt x="302" y="134"/>
                  <a:pt x="302" y="134"/>
                  <a:pt x="302" y="134"/>
                </a:cubicBezTo>
                <a:cubicBezTo>
                  <a:pt x="300" y="132"/>
                  <a:pt x="297" y="130"/>
                  <a:pt x="294" y="129"/>
                </a:cubicBezTo>
                <a:cubicBezTo>
                  <a:pt x="294" y="126"/>
                  <a:pt x="294" y="126"/>
                  <a:pt x="294" y="126"/>
                </a:cubicBezTo>
                <a:cubicBezTo>
                  <a:pt x="294" y="124"/>
                  <a:pt x="292" y="123"/>
                  <a:pt x="290" y="123"/>
                </a:cubicBezTo>
                <a:cubicBezTo>
                  <a:pt x="288" y="123"/>
                  <a:pt x="288" y="123"/>
                  <a:pt x="288" y="123"/>
                </a:cubicBezTo>
                <a:cubicBezTo>
                  <a:pt x="286" y="123"/>
                  <a:pt x="284" y="124"/>
                  <a:pt x="284" y="126"/>
                </a:cubicBezTo>
                <a:cubicBezTo>
                  <a:pt x="284" y="129"/>
                  <a:pt x="284" y="129"/>
                  <a:pt x="284" y="129"/>
                </a:cubicBezTo>
                <a:cubicBezTo>
                  <a:pt x="282" y="129"/>
                  <a:pt x="281" y="130"/>
                  <a:pt x="279" y="130"/>
                </a:cubicBezTo>
                <a:cubicBezTo>
                  <a:pt x="278" y="131"/>
                  <a:pt x="277" y="132"/>
                  <a:pt x="275" y="133"/>
                </a:cubicBezTo>
                <a:cubicBezTo>
                  <a:pt x="273" y="132"/>
                  <a:pt x="273" y="132"/>
                  <a:pt x="273" y="132"/>
                </a:cubicBezTo>
                <a:cubicBezTo>
                  <a:pt x="272" y="131"/>
                  <a:pt x="269" y="132"/>
                  <a:pt x="268" y="133"/>
                </a:cubicBezTo>
                <a:cubicBezTo>
                  <a:pt x="267" y="135"/>
                  <a:pt x="267" y="135"/>
                  <a:pt x="267" y="135"/>
                </a:cubicBezTo>
                <a:cubicBezTo>
                  <a:pt x="266" y="137"/>
                  <a:pt x="266" y="140"/>
                  <a:pt x="268" y="141"/>
                </a:cubicBezTo>
                <a:cubicBezTo>
                  <a:pt x="270" y="142"/>
                  <a:pt x="270" y="142"/>
                  <a:pt x="270" y="142"/>
                </a:cubicBezTo>
                <a:cubicBezTo>
                  <a:pt x="270" y="145"/>
                  <a:pt x="269" y="148"/>
                  <a:pt x="270" y="151"/>
                </a:cubicBezTo>
                <a:cubicBezTo>
                  <a:pt x="268" y="153"/>
                  <a:pt x="268" y="153"/>
                  <a:pt x="268" y="153"/>
                </a:cubicBezTo>
                <a:cubicBezTo>
                  <a:pt x="266" y="154"/>
                  <a:pt x="266" y="156"/>
                  <a:pt x="267" y="158"/>
                </a:cubicBezTo>
                <a:cubicBezTo>
                  <a:pt x="267" y="159"/>
                  <a:pt x="267" y="159"/>
                  <a:pt x="267" y="159"/>
                </a:cubicBezTo>
                <a:cubicBezTo>
                  <a:pt x="268" y="161"/>
                  <a:pt x="271" y="162"/>
                  <a:pt x="272" y="161"/>
                </a:cubicBezTo>
                <a:cubicBezTo>
                  <a:pt x="275" y="159"/>
                  <a:pt x="275" y="159"/>
                  <a:pt x="275" y="159"/>
                </a:cubicBezTo>
                <a:cubicBezTo>
                  <a:pt x="277" y="162"/>
                  <a:pt x="280" y="163"/>
                  <a:pt x="283" y="164"/>
                </a:cubicBezTo>
                <a:cubicBezTo>
                  <a:pt x="283" y="167"/>
                  <a:pt x="283" y="167"/>
                  <a:pt x="283" y="167"/>
                </a:cubicBezTo>
                <a:cubicBezTo>
                  <a:pt x="283" y="169"/>
                  <a:pt x="284" y="170"/>
                  <a:pt x="286" y="171"/>
                </a:cubicBezTo>
                <a:cubicBezTo>
                  <a:pt x="289" y="171"/>
                  <a:pt x="289" y="171"/>
                  <a:pt x="289" y="171"/>
                </a:cubicBezTo>
                <a:cubicBezTo>
                  <a:pt x="291" y="171"/>
                  <a:pt x="293" y="169"/>
                  <a:pt x="293" y="167"/>
                </a:cubicBezTo>
                <a:cubicBezTo>
                  <a:pt x="293" y="165"/>
                  <a:pt x="293" y="165"/>
                  <a:pt x="293" y="165"/>
                </a:cubicBezTo>
                <a:cubicBezTo>
                  <a:pt x="294" y="164"/>
                  <a:pt x="296" y="164"/>
                  <a:pt x="297" y="163"/>
                </a:cubicBezTo>
                <a:cubicBezTo>
                  <a:pt x="299" y="162"/>
                  <a:pt x="300" y="161"/>
                  <a:pt x="301" y="160"/>
                </a:cubicBezTo>
                <a:cubicBezTo>
                  <a:pt x="303" y="161"/>
                  <a:pt x="303" y="161"/>
                  <a:pt x="303" y="161"/>
                </a:cubicBezTo>
                <a:cubicBezTo>
                  <a:pt x="305" y="162"/>
                  <a:pt x="307" y="162"/>
                  <a:pt x="308" y="160"/>
                </a:cubicBezTo>
                <a:cubicBezTo>
                  <a:pt x="309" y="158"/>
                  <a:pt x="309" y="158"/>
                  <a:pt x="309" y="158"/>
                </a:cubicBezTo>
                <a:cubicBezTo>
                  <a:pt x="311" y="156"/>
                  <a:pt x="310" y="154"/>
                  <a:pt x="308" y="153"/>
                </a:cubicBezTo>
                <a:cubicBezTo>
                  <a:pt x="306" y="151"/>
                  <a:pt x="306" y="151"/>
                  <a:pt x="306" y="151"/>
                </a:cubicBezTo>
                <a:cubicBezTo>
                  <a:pt x="307" y="148"/>
                  <a:pt x="307" y="145"/>
                  <a:pt x="306" y="142"/>
                </a:cubicBezTo>
                <a:cubicBezTo>
                  <a:pt x="308" y="141"/>
                  <a:pt x="308" y="141"/>
                  <a:pt x="308" y="141"/>
                </a:cubicBezTo>
                <a:cubicBezTo>
                  <a:pt x="310" y="140"/>
                  <a:pt x="311" y="137"/>
                  <a:pt x="310" y="136"/>
                </a:cubicBezTo>
                <a:close/>
                <a:moveTo>
                  <a:pt x="296" y="153"/>
                </a:moveTo>
                <a:cubicBezTo>
                  <a:pt x="293" y="158"/>
                  <a:pt x="286" y="158"/>
                  <a:pt x="281" y="155"/>
                </a:cubicBezTo>
                <a:cubicBezTo>
                  <a:pt x="277" y="151"/>
                  <a:pt x="276" y="144"/>
                  <a:pt x="280" y="140"/>
                </a:cubicBezTo>
                <a:cubicBezTo>
                  <a:pt x="284" y="135"/>
                  <a:pt x="291" y="135"/>
                  <a:pt x="295" y="138"/>
                </a:cubicBezTo>
                <a:cubicBezTo>
                  <a:pt x="300" y="142"/>
                  <a:pt x="300" y="149"/>
                  <a:pt x="296" y="153"/>
                </a:cubicBezTo>
                <a:close/>
                <a:moveTo>
                  <a:pt x="336" y="68"/>
                </a:moveTo>
                <a:cubicBezTo>
                  <a:pt x="333" y="65"/>
                  <a:pt x="328" y="64"/>
                  <a:pt x="325" y="67"/>
                </a:cubicBezTo>
                <a:cubicBezTo>
                  <a:pt x="321" y="70"/>
                  <a:pt x="321" y="75"/>
                  <a:pt x="324" y="78"/>
                </a:cubicBezTo>
                <a:cubicBezTo>
                  <a:pt x="349" y="108"/>
                  <a:pt x="364" y="147"/>
                  <a:pt x="364" y="190"/>
                </a:cubicBezTo>
                <a:cubicBezTo>
                  <a:pt x="364" y="225"/>
                  <a:pt x="353" y="259"/>
                  <a:pt x="335" y="286"/>
                </a:cubicBezTo>
                <a:cubicBezTo>
                  <a:pt x="333" y="288"/>
                  <a:pt x="329" y="289"/>
                  <a:pt x="326" y="285"/>
                </a:cubicBezTo>
                <a:cubicBezTo>
                  <a:pt x="299" y="258"/>
                  <a:pt x="299" y="258"/>
                  <a:pt x="299" y="258"/>
                </a:cubicBezTo>
                <a:cubicBezTo>
                  <a:pt x="296" y="255"/>
                  <a:pt x="296" y="251"/>
                  <a:pt x="296" y="251"/>
                </a:cubicBezTo>
                <a:cubicBezTo>
                  <a:pt x="302" y="229"/>
                  <a:pt x="302" y="229"/>
                  <a:pt x="302" y="229"/>
                </a:cubicBezTo>
                <a:cubicBezTo>
                  <a:pt x="303" y="226"/>
                  <a:pt x="302" y="224"/>
                  <a:pt x="301" y="222"/>
                </a:cubicBezTo>
                <a:cubicBezTo>
                  <a:pt x="259" y="181"/>
                  <a:pt x="259" y="181"/>
                  <a:pt x="259" y="181"/>
                </a:cubicBezTo>
                <a:cubicBezTo>
                  <a:pt x="258" y="179"/>
                  <a:pt x="255" y="178"/>
                  <a:pt x="253" y="179"/>
                </a:cubicBezTo>
                <a:cubicBezTo>
                  <a:pt x="233" y="184"/>
                  <a:pt x="233" y="184"/>
                  <a:pt x="233" y="184"/>
                </a:cubicBezTo>
                <a:cubicBezTo>
                  <a:pt x="233" y="184"/>
                  <a:pt x="226" y="186"/>
                  <a:pt x="231" y="191"/>
                </a:cubicBezTo>
                <a:cubicBezTo>
                  <a:pt x="237" y="196"/>
                  <a:pt x="258" y="218"/>
                  <a:pt x="258" y="218"/>
                </a:cubicBezTo>
                <a:cubicBezTo>
                  <a:pt x="259" y="219"/>
                  <a:pt x="260" y="220"/>
                  <a:pt x="259" y="221"/>
                </a:cubicBezTo>
                <a:cubicBezTo>
                  <a:pt x="251" y="251"/>
                  <a:pt x="251" y="251"/>
                  <a:pt x="251" y="251"/>
                </a:cubicBezTo>
                <a:cubicBezTo>
                  <a:pt x="251" y="252"/>
                  <a:pt x="250" y="253"/>
                  <a:pt x="249" y="254"/>
                </a:cubicBezTo>
                <a:cubicBezTo>
                  <a:pt x="219" y="262"/>
                  <a:pt x="219" y="262"/>
                  <a:pt x="219" y="262"/>
                </a:cubicBezTo>
                <a:cubicBezTo>
                  <a:pt x="217" y="262"/>
                  <a:pt x="216" y="262"/>
                  <a:pt x="215" y="261"/>
                </a:cubicBezTo>
                <a:cubicBezTo>
                  <a:pt x="215" y="261"/>
                  <a:pt x="193" y="239"/>
                  <a:pt x="188" y="234"/>
                </a:cubicBezTo>
                <a:cubicBezTo>
                  <a:pt x="183" y="229"/>
                  <a:pt x="182" y="236"/>
                  <a:pt x="182" y="236"/>
                </a:cubicBezTo>
                <a:cubicBezTo>
                  <a:pt x="176" y="255"/>
                  <a:pt x="176" y="255"/>
                  <a:pt x="176" y="255"/>
                </a:cubicBezTo>
                <a:cubicBezTo>
                  <a:pt x="176" y="258"/>
                  <a:pt x="176" y="260"/>
                  <a:pt x="178" y="262"/>
                </a:cubicBezTo>
                <a:cubicBezTo>
                  <a:pt x="219" y="303"/>
                  <a:pt x="219" y="303"/>
                  <a:pt x="219" y="303"/>
                </a:cubicBezTo>
                <a:cubicBezTo>
                  <a:pt x="221" y="305"/>
                  <a:pt x="224" y="306"/>
                  <a:pt x="226" y="305"/>
                </a:cubicBezTo>
                <a:cubicBezTo>
                  <a:pt x="248" y="299"/>
                  <a:pt x="248" y="299"/>
                  <a:pt x="248" y="299"/>
                </a:cubicBezTo>
                <a:cubicBezTo>
                  <a:pt x="249" y="299"/>
                  <a:pt x="252" y="298"/>
                  <a:pt x="255" y="301"/>
                </a:cubicBezTo>
                <a:cubicBezTo>
                  <a:pt x="282" y="328"/>
                  <a:pt x="282" y="328"/>
                  <a:pt x="282" y="328"/>
                </a:cubicBezTo>
                <a:cubicBezTo>
                  <a:pt x="286" y="332"/>
                  <a:pt x="285" y="335"/>
                  <a:pt x="282" y="337"/>
                </a:cubicBezTo>
                <a:cubicBezTo>
                  <a:pt x="255" y="354"/>
                  <a:pt x="224" y="364"/>
                  <a:pt x="190" y="364"/>
                </a:cubicBezTo>
                <a:cubicBezTo>
                  <a:pt x="142" y="364"/>
                  <a:pt x="99" y="344"/>
                  <a:pt x="67" y="313"/>
                </a:cubicBezTo>
                <a:cubicBezTo>
                  <a:pt x="36" y="281"/>
                  <a:pt x="16" y="238"/>
                  <a:pt x="16" y="190"/>
                </a:cubicBezTo>
                <a:cubicBezTo>
                  <a:pt x="16" y="142"/>
                  <a:pt x="36" y="98"/>
                  <a:pt x="67" y="67"/>
                </a:cubicBezTo>
                <a:cubicBezTo>
                  <a:pt x="99" y="35"/>
                  <a:pt x="142" y="16"/>
                  <a:pt x="190" y="16"/>
                </a:cubicBezTo>
                <a:cubicBezTo>
                  <a:pt x="233" y="16"/>
                  <a:pt x="272" y="31"/>
                  <a:pt x="302" y="57"/>
                </a:cubicBezTo>
                <a:cubicBezTo>
                  <a:pt x="305" y="59"/>
                  <a:pt x="310" y="59"/>
                  <a:pt x="313" y="56"/>
                </a:cubicBezTo>
                <a:cubicBezTo>
                  <a:pt x="316" y="52"/>
                  <a:pt x="316" y="47"/>
                  <a:pt x="312" y="44"/>
                </a:cubicBezTo>
                <a:cubicBezTo>
                  <a:pt x="312" y="44"/>
                  <a:pt x="312" y="44"/>
                  <a:pt x="312" y="44"/>
                </a:cubicBezTo>
                <a:cubicBezTo>
                  <a:pt x="279" y="17"/>
                  <a:pt x="237" y="0"/>
                  <a:pt x="190" y="0"/>
                </a:cubicBezTo>
                <a:cubicBezTo>
                  <a:pt x="85" y="0"/>
                  <a:pt x="0" y="85"/>
                  <a:pt x="0" y="190"/>
                </a:cubicBezTo>
                <a:cubicBezTo>
                  <a:pt x="0" y="295"/>
                  <a:pt x="85" y="380"/>
                  <a:pt x="190" y="380"/>
                </a:cubicBezTo>
                <a:cubicBezTo>
                  <a:pt x="224" y="380"/>
                  <a:pt x="255" y="371"/>
                  <a:pt x="282" y="356"/>
                </a:cubicBezTo>
                <a:cubicBezTo>
                  <a:pt x="283" y="356"/>
                  <a:pt x="283" y="356"/>
                  <a:pt x="283" y="356"/>
                </a:cubicBezTo>
                <a:cubicBezTo>
                  <a:pt x="284" y="355"/>
                  <a:pt x="284" y="355"/>
                  <a:pt x="284" y="355"/>
                </a:cubicBezTo>
                <a:cubicBezTo>
                  <a:pt x="341" y="322"/>
                  <a:pt x="380" y="261"/>
                  <a:pt x="380" y="190"/>
                </a:cubicBezTo>
                <a:cubicBezTo>
                  <a:pt x="380" y="143"/>
                  <a:pt x="363" y="101"/>
                  <a:pt x="336" y="68"/>
                </a:cubicBezTo>
                <a:close/>
                <a:moveTo>
                  <a:pt x="247" y="105"/>
                </a:moveTo>
                <a:cubicBezTo>
                  <a:pt x="250" y="105"/>
                  <a:pt x="250" y="105"/>
                  <a:pt x="250" y="105"/>
                </a:cubicBezTo>
                <a:cubicBezTo>
                  <a:pt x="252" y="105"/>
                  <a:pt x="254" y="103"/>
                  <a:pt x="254" y="101"/>
                </a:cubicBezTo>
                <a:cubicBezTo>
                  <a:pt x="254" y="99"/>
                  <a:pt x="254" y="99"/>
                  <a:pt x="254" y="99"/>
                </a:cubicBezTo>
                <a:cubicBezTo>
                  <a:pt x="255" y="99"/>
                  <a:pt x="257" y="98"/>
                  <a:pt x="258" y="97"/>
                </a:cubicBezTo>
                <a:cubicBezTo>
                  <a:pt x="260" y="96"/>
                  <a:pt x="261" y="95"/>
                  <a:pt x="262" y="94"/>
                </a:cubicBezTo>
                <a:cubicBezTo>
                  <a:pt x="264" y="95"/>
                  <a:pt x="264" y="95"/>
                  <a:pt x="264" y="95"/>
                </a:cubicBezTo>
                <a:cubicBezTo>
                  <a:pt x="266" y="96"/>
                  <a:pt x="268" y="96"/>
                  <a:pt x="269" y="94"/>
                </a:cubicBezTo>
                <a:cubicBezTo>
                  <a:pt x="271" y="92"/>
                  <a:pt x="271" y="92"/>
                  <a:pt x="271" y="92"/>
                </a:cubicBezTo>
                <a:cubicBezTo>
                  <a:pt x="272" y="90"/>
                  <a:pt x="271" y="88"/>
                  <a:pt x="269" y="87"/>
                </a:cubicBezTo>
                <a:cubicBezTo>
                  <a:pt x="267" y="86"/>
                  <a:pt x="267" y="86"/>
                  <a:pt x="267" y="86"/>
                </a:cubicBezTo>
                <a:cubicBezTo>
                  <a:pt x="268" y="83"/>
                  <a:pt x="268" y="79"/>
                  <a:pt x="267" y="76"/>
                </a:cubicBezTo>
                <a:cubicBezTo>
                  <a:pt x="270" y="75"/>
                  <a:pt x="270" y="75"/>
                  <a:pt x="270" y="75"/>
                </a:cubicBezTo>
                <a:cubicBezTo>
                  <a:pt x="271" y="74"/>
                  <a:pt x="272" y="72"/>
                  <a:pt x="271" y="70"/>
                </a:cubicBezTo>
                <a:cubicBezTo>
                  <a:pt x="270" y="68"/>
                  <a:pt x="270" y="68"/>
                  <a:pt x="270" y="68"/>
                </a:cubicBezTo>
                <a:cubicBezTo>
                  <a:pt x="269" y="67"/>
                  <a:pt x="267" y="66"/>
                  <a:pt x="265" y="67"/>
                </a:cubicBezTo>
                <a:cubicBezTo>
                  <a:pt x="263" y="68"/>
                  <a:pt x="263" y="68"/>
                  <a:pt x="263" y="68"/>
                </a:cubicBezTo>
                <a:cubicBezTo>
                  <a:pt x="261" y="66"/>
                  <a:pt x="258" y="64"/>
                  <a:pt x="255" y="63"/>
                </a:cubicBezTo>
                <a:cubicBezTo>
                  <a:pt x="255" y="61"/>
                  <a:pt x="255" y="61"/>
                  <a:pt x="255" y="61"/>
                </a:cubicBezTo>
                <a:cubicBezTo>
                  <a:pt x="255" y="59"/>
                  <a:pt x="253" y="57"/>
                  <a:pt x="251" y="57"/>
                </a:cubicBezTo>
                <a:cubicBezTo>
                  <a:pt x="249" y="57"/>
                  <a:pt x="249" y="57"/>
                  <a:pt x="249" y="57"/>
                </a:cubicBezTo>
                <a:cubicBezTo>
                  <a:pt x="247" y="57"/>
                  <a:pt x="245" y="58"/>
                  <a:pt x="245" y="61"/>
                </a:cubicBezTo>
                <a:cubicBezTo>
                  <a:pt x="245" y="63"/>
                  <a:pt x="245" y="63"/>
                  <a:pt x="245" y="63"/>
                </a:cubicBezTo>
                <a:cubicBezTo>
                  <a:pt x="243" y="63"/>
                  <a:pt x="242" y="64"/>
                  <a:pt x="240" y="65"/>
                </a:cubicBezTo>
                <a:cubicBezTo>
                  <a:pt x="239" y="65"/>
                  <a:pt x="238" y="66"/>
                  <a:pt x="236" y="68"/>
                </a:cubicBezTo>
                <a:cubicBezTo>
                  <a:pt x="235" y="66"/>
                  <a:pt x="235" y="66"/>
                  <a:pt x="235" y="66"/>
                </a:cubicBezTo>
                <a:cubicBezTo>
                  <a:pt x="233" y="65"/>
                  <a:pt x="230" y="66"/>
                  <a:pt x="229" y="68"/>
                </a:cubicBezTo>
                <a:cubicBezTo>
                  <a:pt x="228" y="70"/>
                  <a:pt x="228" y="70"/>
                  <a:pt x="228" y="70"/>
                </a:cubicBezTo>
                <a:cubicBezTo>
                  <a:pt x="227" y="71"/>
                  <a:pt x="228" y="74"/>
                  <a:pt x="229" y="75"/>
                </a:cubicBezTo>
                <a:cubicBezTo>
                  <a:pt x="231" y="76"/>
                  <a:pt x="231" y="76"/>
                  <a:pt x="231" y="76"/>
                </a:cubicBezTo>
                <a:cubicBezTo>
                  <a:pt x="231" y="79"/>
                  <a:pt x="231" y="82"/>
                  <a:pt x="231" y="86"/>
                </a:cubicBezTo>
                <a:cubicBezTo>
                  <a:pt x="229" y="87"/>
                  <a:pt x="229" y="87"/>
                  <a:pt x="229" y="87"/>
                </a:cubicBezTo>
                <a:cubicBezTo>
                  <a:pt x="227" y="88"/>
                  <a:pt x="227" y="90"/>
                  <a:pt x="228" y="92"/>
                </a:cubicBezTo>
                <a:cubicBezTo>
                  <a:pt x="228" y="93"/>
                  <a:pt x="228" y="93"/>
                  <a:pt x="228" y="93"/>
                </a:cubicBezTo>
                <a:cubicBezTo>
                  <a:pt x="229" y="95"/>
                  <a:pt x="232" y="96"/>
                  <a:pt x="234" y="95"/>
                </a:cubicBezTo>
                <a:cubicBezTo>
                  <a:pt x="236" y="94"/>
                  <a:pt x="236" y="94"/>
                  <a:pt x="236" y="94"/>
                </a:cubicBezTo>
                <a:cubicBezTo>
                  <a:pt x="238" y="96"/>
                  <a:pt x="241" y="98"/>
                  <a:pt x="244" y="99"/>
                </a:cubicBezTo>
                <a:cubicBezTo>
                  <a:pt x="244" y="101"/>
                  <a:pt x="244" y="101"/>
                  <a:pt x="244" y="101"/>
                </a:cubicBezTo>
                <a:cubicBezTo>
                  <a:pt x="244" y="103"/>
                  <a:pt x="245" y="105"/>
                  <a:pt x="247" y="105"/>
                </a:cubicBezTo>
                <a:close/>
                <a:moveTo>
                  <a:pt x="243" y="89"/>
                </a:moveTo>
                <a:cubicBezTo>
                  <a:pt x="238" y="85"/>
                  <a:pt x="237" y="78"/>
                  <a:pt x="241" y="74"/>
                </a:cubicBezTo>
                <a:cubicBezTo>
                  <a:pt x="245" y="70"/>
                  <a:pt x="252" y="69"/>
                  <a:pt x="256" y="73"/>
                </a:cubicBezTo>
                <a:cubicBezTo>
                  <a:pt x="261" y="77"/>
                  <a:pt x="261" y="83"/>
                  <a:pt x="257" y="88"/>
                </a:cubicBezTo>
                <a:cubicBezTo>
                  <a:pt x="254" y="92"/>
                  <a:pt x="247" y="93"/>
                  <a:pt x="243" y="89"/>
                </a:cubicBezTo>
                <a:close/>
                <a:moveTo>
                  <a:pt x="147" y="283"/>
                </a:moveTo>
                <a:cubicBezTo>
                  <a:pt x="150" y="283"/>
                  <a:pt x="150" y="283"/>
                  <a:pt x="150" y="283"/>
                </a:cubicBezTo>
                <a:cubicBezTo>
                  <a:pt x="153" y="282"/>
                  <a:pt x="155" y="280"/>
                  <a:pt x="155" y="277"/>
                </a:cubicBezTo>
                <a:cubicBezTo>
                  <a:pt x="155" y="273"/>
                  <a:pt x="155" y="273"/>
                  <a:pt x="155" y="273"/>
                </a:cubicBezTo>
                <a:cubicBezTo>
                  <a:pt x="155" y="270"/>
                  <a:pt x="152" y="268"/>
                  <a:pt x="149" y="268"/>
                </a:cubicBezTo>
                <a:cubicBezTo>
                  <a:pt x="145" y="268"/>
                  <a:pt x="145" y="268"/>
                  <a:pt x="145" y="268"/>
                </a:cubicBezTo>
                <a:cubicBezTo>
                  <a:pt x="144" y="264"/>
                  <a:pt x="141" y="260"/>
                  <a:pt x="137" y="256"/>
                </a:cubicBezTo>
                <a:cubicBezTo>
                  <a:pt x="139" y="253"/>
                  <a:pt x="139" y="253"/>
                  <a:pt x="139" y="253"/>
                </a:cubicBezTo>
                <a:cubicBezTo>
                  <a:pt x="140" y="250"/>
                  <a:pt x="139" y="247"/>
                  <a:pt x="136" y="246"/>
                </a:cubicBezTo>
                <a:cubicBezTo>
                  <a:pt x="134" y="245"/>
                  <a:pt x="134" y="245"/>
                  <a:pt x="134" y="245"/>
                </a:cubicBezTo>
                <a:cubicBezTo>
                  <a:pt x="131" y="243"/>
                  <a:pt x="128" y="244"/>
                  <a:pt x="127" y="247"/>
                </a:cubicBezTo>
                <a:cubicBezTo>
                  <a:pt x="125" y="251"/>
                  <a:pt x="125" y="251"/>
                  <a:pt x="125" y="251"/>
                </a:cubicBezTo>
                <a:cubicBezTo>
                  <a:pt x="120" y="250"/>
                  <a:pt x="115" y="250"/>
                  <a:pt x="111" y="251"/>
                </a:cubicBezTo>
                <a:cubicBezTo>
                  <a:pt x="109" y="248"/>
                  <a:pt x="109" y="248"/>
                  <a:pt x="109" y="248"/>
                </a:cubicBezTo>
                <a:cubicBezTo>
                  <a:pt x="107" y="246"/>
                  <a:pt x="104" y="245"/>
                  <a:pt x="101" y="247"/>
                </a:cubicBezTo>
                <a:cubicBezTo>
                  <a:pt x="98" y="249"/>
                  <a:pt x="98" y="249"/>
                  <a:pt x="98" y="249"/>
                </a:cubicBezTo>
                <a:cubicBezTo>
                  <a:pt x="95" y="251"/>
                  <a:pt x="95" y="254"/>
                  <a:pt x="97" y="257"/>
                </a:cubicBezTo>
                <a:cubicBezTo>
                  <a:pt x="98" y="260"/>
                  <a:pt x="98" y="260"/>
                  <a:pt x="98" y="260"/>
                </a:cubicBezTo>
                <a:cubicBezTo>
                  <a:pt x="97" y="261"/>
                  <a:pt x="96" y="263"/>
                  <a:pt x="94" y="266"/>
                </a:cubicBezTo>
                <a:cubicBezTo>
                  <a:pt x="93" y="268"/>
                  <a:pt x="93" y="270"/>
                  <a:pt x="92" y="273"/>
                </a:cubicBezTo>
                <a:cubicBezTo>
                  <a:pt x="89" y="273"/>
                  <a:pt x="89" y="273"/>
                  <a:pt x="89" y="273"/>
                </a:cubicBezTo>
                <a:cubicBezTo>
                  <a:pt x="86" y="273"/>
                  <a:pt x="83" y="276"/>
                  <a:pt x="84" y="279"/>
                </a:cubicBezTo>
                <a:cubicBezTo>
                  <a:pt x="84" y="282"/>
                  <a:pt x="84" y="282"/>
                  <a:pt x="84" y="282"/>
                </a:cubicBezTo>
                <a:cubicBezTo>
                  <a:pt x="84" y="286"/>
                  <a:pt x="87" y="288"/>
                  <a:pt x="90" y="288"/>
                </a:cubicBezTo>
                <a:cubicBezTo>
                  <a:pt x="93" y="287"/>
                  <a:pt x="93" y="287"/>
                  <a:pt x="93" y="287"/>
                </a:cubicBezTo>
                <a:cubicBezTo>
                  <a:pt x="95" y="292"/>
                  <a:pt x="98" y="296"/>
                  <a:pt x="102" y="299"/>
                </a:cubicBezTo>
                <a:cubicBezTo>
                  <a:pt x="100" y="302"/>
                  <a:pt x="100" y="302"/>
                  <a:pt x="100" y="302"/>
                </a:cubicBezTo>
                <a:cubicBezTo>
                  <a:pt x="99" y="305"/>
                  <a:pt x="100" y="308"/>
                  <a:pt x="103" y="310"/>
                </a:cubicBezTo>
                <a:cubicBezTo>
                  <a:pt x="105" y="311"/>
                  <a:pt x="105" y="311"/>
                  <a:pt x="105" y="311"/>
                </a:cubicBezTo>
                <a:cubicBezTo>
                  <a:pt x="107" y="312"/>
                  <a:pt x="111" y="311"/>
                  <a:pt x="112" y="308"/>
                </a:cubicBezTo>
                <a:cubicBezTo>
                  <a:pt x="114" y="305"/>
                  <a:pt x="114" y="305"/>
                  <a:pt x="114" y="305"/>
                </a:cubicBezTo>
                <a:cubicBezTo>
                  <a:pt x="119" y="306"/>
                  <a:pt x="123" y="305"/>
                  <a:pt x="128" y="304"/>
                </a:cubicBezTo>
                <a:cubicBezTo>
                  <a:pt x="130" y="307"/>
                  <a:pt x="130" y="307"/>
                  <a:pt x="130" y="307"/>
                </a:cubicBezTo>
                <a:cubicBezTo>
                  <a:pt x="132" y="309"/>
                  <a:pt x="135" y="310"/>
                  <a:pt x="138" y="308"/>
                </a:cubicBezTo>
                <a:cubicBezTo>
                  <a:pt x="141" y="306"/>
                  <a:pt x="141" y="306"/>
                  <a:pt x="141" y="306"/>
                </a:cubicBezTo>
                <a:cubicBezTo>
                  <a:pt x="143" y="305"/>
                  <a:pt x="144" y="301"/>
                  <a:pt x="142" y="299"/>
                </a:cubicBezTo>
                <a:cubicBezTo>
                  <a:pt x="140" y="296"/>
                  <a:pt x="140" y="296"/>
                  <a:pt x="140" y="296"/>
                </a:cubicBezTo>
                <a:cubicBezTo>
                  <a:pt x="142" y="294"/>
                  <a:pt x="143" y="292"/>
                  <a:pt x="144" y="290"/>
                </a:cubicBezTo>
                <a:cubicBezTo>
                  <a:pt x="145" y="287"/>
                  <a:pt x="146" y="285"/>
                  <a:pt x="147" y="283"/>
                </a:cubicBezTo>
                <a:close/>
                <a:moveTo>
                  <a:pt x="132" y="289"/>
                </a:moveTo>
                <a:cubicBezTo>
                  <a:pt x="126" y="296"/>
                  <a:pt x="115" y="297"/>
                  <a:pt x="108" y="291"/>
                </a:cubicBezTo>
                <a:cubicBezTo>
                  <a:pt x="101" y="285"/>
                  <a:pt x="100" y="274"/>
                  <a:pt x="106" y="267"/>
                </a:cubicBezTo>
                <a:cubicBezTo>
                  <a:pt x="112" y="259"/>
                  <a:pt x="123" y="258"/>
                  <a:pt x="130" y="265"/>
                </a:cubicBezTo>
                <a:cubicBezTo>
                  <a:pt x="138" y="271"/>
                  <a:pt x="139" y="282"/>
                  <a:pt x="132" y="289"/>
                </a:cubicBezTo>
                <a:close/>
                <a:moveTo>
                  <a:pt x="201" y="155"/>
                </a:moveTo>
                <a:cubicBezTo>
                  <a:pt x="201" y="154"/>
                  <a:pt x="201" y="154"/>
                  <a:pt x="201" y="153"/>
                </a:cubicBezTo>
                <a:cubicBezTo>
                  <a:pt x="202" y="153"/>
                  <a:pt x="202" y="152"/>
                  <a:pt x="202" y="151"/>
                </a:cubicBezTo>
                <a:cubicBezTo>
                  <a:pt x="202" y="151"/>
                  <a:pt x="202" y="151"/>
                  <a:pt x="202" y="151"/>
                </a:cubicBezTo>
                <a:cubicBezTo>
                  <a:pt x="208" y="151"/>
                  <a:pt x="208" y="151"/>
                  <a:pt x="208" y="151"/>
                </a:cubicBezTo>
                <a:cubicBezTo>
                  <a:pt x="211" y="151"/>
                  <a:pt x="214" y="148"/>
                  <a:pt x="214" y="145"/>
                </a:cubicBezTo>
                <a:cubicBezTo>
                  <a:pt x="214" y="135"/>
                  <a:pt x="214" y="135"/>
                  <a:pt x="214" y="135"/>
                </a:cubicBezTo>
                <a:cubicBezTo>
                  <a:pt x="214" y="132"/>
                  <a:pt x="211" y="129"/>
                  <a:pt x="208" y="129"/>
                </a:cubicBezTo>
                <a:cubicBezTo>
                  <a:pt x="202" y="129"/>
                  <a:pt x="202" y="129"/>
                  <a:pt x="202" y="129"/>
                </a:cubicBezTo>
                <a:cubicBezTo>
                  <a:pt x="201" y="125"/>
                  <a:pt x="200" y="120"/>
                  <a:pt x="198" y="115"/>
                </a:cubicBezTo>
                <a:cubicBezTo>
                  <a:pt x="196" y="111"/>
                  <a:pt x="194" y="107"/>
                  <a:pt x="192" y="104"/>
                </a:cubicBezTo>
                <a:cubicBezTo>
                  <a:pt x="196" y="100"/>
                  <a:pt x="196" y="100"/>
                  <a:pt x="196" y="100"/>
                </a:cubicBezTo>
                <a:cubicBezTo>
                  <a:pt x="198" y="98"/>
                  <a:pt x="198" y="94"/>
                  <a:pt x="196" y="92"/>
                </a:cubicBezTo>
                <a:cubicBezTo>
                  <a:pt x="189" y="85"/>
                  <a:pt x="189" y="85"/>
                  <a:pt x="189" y="85"/>
                </a:cubicBezTo>
                <a:cubicBezTo>
                  <a:pt x="186" y="82"/>
                  <a:pt x="183" y="82"/>
                  <a:pt x="180" y="85"/>
                </a:cubicBezTo>
                <a:cubicBezTo>
                  <a:pt x="176" y="88"/>
                  <a:pt x="176" y="88"/>
                  <a:pt x="176" y="88"/>
                </a:cubicBezTo>
                <a:cubicBezTo>
                  <a:pt x="169" y="83"/>
                  <a:pt x="160" y="79"/>
                  <a:pt x="151" y="78"/>
                </a:cubicBezTo>
                <a:cubicBezTo>
                  <a:pt x="151" y="72"/>
                  <a:pt x="151" y="72"/>
                  <a:pt x="151" y="72"/>
                </a:cubicBezTo>
                <a:cubicBezTo>
                  <a:pt x="151" y="69"/>
                  <a:pt x="148" y="66"/>
                  <a:pt x="145" y="66"/>
                </a:cubicBezTo>
                <a:cubicBezTo>
                  <a:pt x="135" y="67"/>
                  <a:pt x="135" y="67"/>
                  <a:pt x="135" y="67"/>
                </a:cubicBezTo>
                <a:cubicBezTo>
                  <a:pt x="132" y="67"/>
                  <a:pt x="129" y="69"/>
                  <a:pt x="129" y="72"/>
                </a:cubicBezTo>
                <a:cubicBezTo>
                  <a:pt x="129" y="78"/>
                  <a:pt x="129" y="78"/>
                  <a:pt x="129" y="78"/>
                </a:cubicBezTo>
                <a:cubicBezTo>
                  <a:pt x="125" y="78"/>
                  <a:pt x="120" y="80"/>
                  <a:pt x="115" y="82"/>
                </a:cubicBezTo>
                <a:cubicBezTo>
                  <a:pt x="111" y="84"/>
                  <a:pt x="107" y="86"/>
                  <a:pt x="103" y="88"/>
                </a:cubicBezTo>
                <a:cubicBezTo>
                  <a:pt x="100" y="85"/>
                  <a:pt x="100" y="85"/>
                  <a:pt x="100" y="85"/>
                </a:cubicBezTo>
                <a:cubicBezTo>
                  <a:pt x="97" y="82"/>
                  <a:pt x="94" y="82"/>
                  <a:pt x="91" y="85"/>
                </a:cubicBezTo>
                <a:cubicBezTo>
                  <a:pt x="84" y="92"/>
                  <a:pt x="84" y="92"/>
                  <a:pt x="84" y="92"/>
                </a:cubicBezTo>
                <a:cubicBezTo>
                  <a:pt x="82" y="94"/>
                  <a:pt x="82" y="98"/>
                  <a:pt x="84" y="100"/>
                </a:cubicBezTo>
                <a:cubicBezTo>
                  <a:pt x="88" y="104"/>
                  <a:pt x="88" y="104"/>
                  <a:pt x="88" y="104"/>
                </a:cubicBezTo>
                <a:cubicBezTo>
                  <a:pt x="83" y="111"/>
                  <a:pt x="79" y="120"/>
                  <a:pt x="78" y="130"/>
                </a:cubicBezTo>
                <a:cubicBezTo>
                  <a:pt x="72" y="130"/>
                  <a:pt x="72" y="130"/>
                  <a:pt x="72" y="130"/>
                </a:cubicBezTo>
                <a:cubicBezTo>
                  <a:pt x="69" y="130"/>
                  <a:pt x="66" y="132"/>
                  <a:pt x="66" y="135"/>
                </a:cubicBezTo>
                <a:cubicBezTo>
                  <a:pt x="66" y="145"/>
                  <a:pt x="66" y="145"/>
                  <a:pt x="66" y="145"/>
                </a:cubicBezTo>
                <a:cubicBezTo>
                  <a:pt x="66" y="148"/>
                  <a:pt x="69" y="151"/>
                  <a:pt x="72" y="151"/>
                </a:cubicBezTo>
                <a:cubicBezTo>
                  <a:pt x="78" y="151"/>
                  <a:pt x="78" y="151"/>
                  <a:pt x="78" y="151"/>
                </a:cubicBezTo>
                <a:cubicBezTo>
                  <a:pt x="79" y="156"/>
                  <a:pt x="80" y="160"/>
                  <a:pt x="82" y="164"/>
                </a:cubicBezTo>
                <a:cubicBezTo>
                  <a:pt x="84" y="169"/>
                  <a:pt x="86" y="173"/>
                  <a:pt x="89" y="177"/>
                </a:cubicBezTo>
                <a:cubicBezTo>
                  <a:pt x="84" y="181"/>
                  <a:pt x="84" y="181"/>
                  <a:pt x="84" y="181"/>
                </a:cubicBezTo>
                <a:cubicBezTo>
                  <a:pt x="82" y="183"/>
                  <a:pt x="82" y="187"/>
                  <a:pt x="84" y="189"/>
                </a:cubicBezTo>
                <a:cubicBezTo>
                  <a:pt x="91" y="196"/>
                  <a:pt x="91" y="196"/>
                  <a:pt x="91" y="196"/>
                </a:cubicBezTo>
                <a:cubicBezTo>
                  <a:pt x="94" y="198"/>
                  <a:pt x="97" y="198"/>
                  <a:pt x="100" y="196"/>
                </a:cubicBezTo>
                <a:cubicBezTo>
                  <a:pt x="104" y="192"/>
                  <a:pt x="104" y="192"/>
                  <a:pt x="104" y="192"/>
                </a:cubicBezTo>
                <a:cubicBezTo>
                  <a:pt x="104" y="192"/>
                  <a:pt x="104" y="192"/>
                  <a:pt x="104" y="192"/>
                </a:cubicBezTo>
                <a:cubicBezTo>
                  <a:pt x="105" y="192"/>
                  <a:pt x="106" y="193"/>
                  <a:pt x="106" y="193"/>
                </a:cubicBezTo>
                <a:cubicBezTo>
                  <a:pt x="107" y="193"/>
                  <a:pt x="107" y="194"/>
                  <a:pt x="108" y="194"/>
                </a:cubicBezTo>
                <a:cubicBezTo>
                  <a:pt x="108" y="194"/>
                  <a:pt x="108" y="194"/>
                  <a:pt x="108" y="194"/>
                </a:cubicBezTo>
                <a:cubicBezTo>
                  <a:pt x="115" y="198"/>
                  <a:pt x="122" y="201"/>
                  <a:pt x="129" y="202"/>
                </a:cubicBezTo>
                <a:cubicBezTo>
                  <a:pt x="129" y="208"/>
                  <a:pt x="129" y="208"/>
                  <a:pt x="129" y="208"/>
                </a:cubicBezTo>
                <a:cubicBezTo>
                  <a:pt x="129" y="211"/>
                  <a:pt x="132" y="214"/>
                  <a:pt x="135" y="214"/>
                </a:cubicBezTo>
                <a:cubicBezTo>
                  <a:pt x="145" y="214"/>
                  <a:pt x="145" y="214"/>
                  <a:pt x="145" y="214"/>
                </a:cubicBezTo>
                <a:cubicBezTo>
                  <a:pt x="148" y="214"/>
                  <a:pt x="151" y="211"/>
                  <a:pt x="151" y="208"/>
                </a:cubicBezTo>
                <a:cubicBezTo>
                  <a:pt x="151" y="202"/>
                  <a:pt x="151" y="202"/>
                  <a:pt x="151" y="202"/>
                </a:cubicBezTo>
                <a:cubicBezTo>
                  <a:pt x="155" y="201"/>
                  <a:pt x="160" y="200"/>
                  <a:pt x="165" y="198"/>
                </a:cubicBezTo>
                <a:cubicBezTo>
                  <a:pt x="169" y="196"/>
                  <a:pt x="173" y="194"/>
                  <a:pt x="176" y="192"/>
                </a:cubicBezTo>
                <a:cubicBezTo>
                  <a:pt x="180" y="196"/>
                  <a:pt x="180" y="196"/>
                  <a:pt x="180" y="196"/>
                </a:cubicBezTo>
                <a:cubicBezTo>
                  <a:pt x="183" y="198"/>
                  <a:pt x="186" y="198"/>
                  <a:pt x="189" y="196"/>
                </a:cubicBezTo>
                <a:cubicBezTo>
                  <a:pt x="196" y="189"/>
                  <a:pt x="196" y="189"/>
                  <a:pt x="196" y="189"/>
                </a:cubicBezTo>
                <a:cubicBezTo>
                  <a:pt x="198" y="187"/>
                  <a:pt x="198" y="183"/>
                  <a:pt x="196" y="181"/>
                </a:cubicBezTo>
                <a:cubicBezTo>
                  <a:pt x="191" y="176"/>
                  <a:pt x="191" y="176"/>
                  <a:pt x="191" y="176"/>
                </a:cubicBezTo>
                <a:cubicBezTo>
                  <a:pt x="196" y="170"/>
                  <a:pt x="199" y="163"/>
                  <a:pt x="201" y="155"/>
                </a:cubicBezTo>
                <a:cubicBezTo>
                  <a:pt x="201" y="155"/>
                  <a:pt x="201" y="155"/>
                  <a:pt x="201" y="155"/>
                </a:cubicBezTo>
                <a:close/>
                <a:moveTo>
                  <a:pt x="184" y="158"/>
                </a:moveTo>
                <a:cubicBezTo>
                  <a:pt x="180" y="169"/>
                  <a:pt x="171" y="179"/>
                  <a:pt x="159" y="184"/>
                </a:cubicBezTo>
                <a:cubicBezTo>
                  <a:pt x="146" y="189"/>
                  <a:pt x="133" y="189"/>
                  <a:pt x="122" y="184"/>
                </a:cubicBezTo>
                <a:cubicBezTo>
                  <a:pt x="110" y="180"/>
                  <a:pt x="101" y="171"/>
                  <a:pt x="96" y="158"/>
                </a:cubicBezTo>
                <a:cubicBezTo>
                  <a:pt x="91" y="146"/>
                  <a:pt x="91" y="133"/>
                  <a:pt x="95" y="122"/>
                </a:cubicBezTo>
                <a:cubicBezTo>
                  <a:pt x="100" y="110"/>
                  <a:pt x="109" y="101"/>
                  <a:pt x="121" y="96"/>
                </a:cubicBezTo>
                <a:cubicBezTo>
                  <a:pt x="133" y="91"/>
                  <a:pt x="146" y="91"/>
                  <a:pt x="158" y="95"/>
                </a:cubicBezTo>
                <a:cubicBezTo>
                  <a:pt x="169" y="100"/>
                  <a:pt x="179" y="109"/>
                  <a:pt x="184" y="121"/>
                </a:cubicBezTo>
                <a:cubicBezTo>
                  <a:pt x="189" y="133"/>
                  <a:pt x="189" y="146"/>
                  <a:pt x="184" y="158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1D2AF01F-0BBB-42CC-9708-70781063FE94}"/>
              </a:ext>
            </a:extLst>
          </p:cNvPr>
          <p:cNvCxnSpPr>
            <a:cxnSpLocks/>
          </p:cNvCxnSpPr>
          <p:nvPr/>
        </p:nvCxnSpPr>
        <p:spPr bwMode="auto">
          <a:xfrm>
            <a:off x="563315" y="4717024"/>
            <a:ext cx="11237976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/>
          </a:ln>
          <a:effectLst/>
        </p:spPr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25B4D843-C524-44FD-B220-D2B430F8763E}"/>
              </a:ext>
            </a:extLst>
          </p:cNvPr>
          <p:cNvSpPr txBox="1"/>
          <p:nvPr/>
        </p:nvSpPr>
        <p:spPr>
          <a:xfrm>
            <a:off x="6050634" y="4243632"/>
            <a:ext cx="6348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Turn Node on</a:t>
            </a:r>
          </a:p>
        </p:txBody>
      </p:sp>
      <p:sp>
        <p:nvSpPr>
          <p:cNvPr id="123" name="Freeform 3">
            <a:extLst>
              <a:ext uri="{FF2B5EF4-FFF2-40B4-BE49-F238E27FC236}">
                <a16:creationId xmlns:a16="http://schemas.microsoft.com/office/drawing/2014/main" id="{3FAA6EAB-AD68-4147-A50D-3DCFBD9860DB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210521" y="3804212"/>
            <a:ext cx="315070" cy="387779"/>
          </a:xfrm>
          <a:custGeom>
            <a:avLst/>
            <a:gdLst>
              <a:gd name="T0" fmla="*/ 2147483646 w 363"/>
              <a:gd name="T1" fmla="*/ 2147483646 h 447"/>
              <a:gd name="T2" fmla="*/ 2147483646 w 363"/>
              <a:gd name="T3" fmla="*/ 2147483646 h 447"/>
              <a:gd name="T4" fmla="*/ 2147483646 w 363"/>
              <a:gd name="T5" fmla="*/ 2147483646 h 447"/>
              <a:gd name="T6" fmla="*/ 2147483646 w 363"/>
              <a:gd name="T7" fmla="*/ 2147483646 h 447"/>
              <a:gd name="T8" fmla="*/ 2147483646 w 363"/>
              <a:gd name="T9" fmla="*/ 2147483646 h 447"/>
              <a:gd name="T10" fmla="*/ 2147483646 w 363"/>
              <a:gd name="T11" fmla="*/ 2147483646 h 447"/>
              <a:gd name="T12" fmla="*/ 2147483646 w 363"/>
              <a:gd name="T13" fmla="*/ 2147483646 h 447"/>
              <a:gd name="T14" fmla="*/ 2147483646 w 363"/>
              <a:gd name="T15" fmla="*/ 2147483646 h 447"/>
              <a:gd name="T16" fmla="*/ 2147483646 w 363"/>
              <a:gd name="T17" fmla="*/ 2147483646 h 447"/>
              <a:gd name="T18" fmla="*/ 2147483646 w 363"/>
              <a:gd name="T19" fmla="*/ 2147483646 h 447"/>
              <a:gd name="T20" fmla="*/ 2147483646 w 363"/>
              <a:gd name="T21" fmla="*/ 2147483646 h 447"/>
              <a:gd name="T22" fmla="*/ 2147483646 w 363"/>
              <a:gd name="T23" fmla="*/ 2147483646 h 447"/>
              <a:gd name="T24" fmla="*/ 2147483646 w 363"/>
              <a:gd name="T25" fmla="*/ 2147483646 h 447"/>
              <a:gd name="T26" fmla="*/ 2147483646 w 363"/>
              <a:gd name="T27" fmla="*/ 2147483646 h 447"/>
              <a:gd name="T28" fmla="*/ 2147483646 w 363"/>
              <a:gd name="T29" fmla="*/ 2147483646 h 447"/>
              <a:gd name="T30" fmla="*/ 2147483646 w 363"/>
              <a:gd name="T31" fmla="*/ 2147483646 h 447"/>
              <a:gd name="T32" fmla="*/ 2147483646 w 363"/>
              <a:gd name="T33" fmla="*/ 2147483646 h 447"/>
              <a:gd name="T34" fmla="*/ 2147483646 w 363"/>
              <a:gd name="T35" fmla="*/ 2147483646 h 447"/>
              <a:gd name="T36" fmla="*/ 2147483646 w 363"/>
              <a:gd name="T37" fmla="*/ 2147483646 h 447"/>
              <a:gd name="T38" fmla="*/ 2147483646 w 363"/>
              <a:gd name="T39" fmla="*/ 2147483646 h 447"/>
              <a:gd name="T40" fmla="*/ 2147483646 w 363"/>
              <a:gd name="T41" fmla="*/ 2147483646 h 447"/>
              <a:gd name="T42" fmla="*/ 0 w 363"/>
              <a:gd name="T43" fmla="*/ 2147483646 h 447"/>
              <a:gd name="T44" fmla="*/ 0 w 363"/>
              <a:gd name="T45" fmla="*/ 2147483646 h 447"/>
              <a:gd name="T46" fmla="*/ 2147483646 w 363"/>
              <a:gd name="T47" fmla="*/ 2147483646 h 447"/>
              <a:gd name="T48" fmla="*/ 2147483646 w 363"/>
              <a:gd name="T49" fmla="*/ 2147483646 h 447"/>
              <a:gd name="T50" fmla="*/ 2147483646 w 363"/>
              <a:gd name="T51" fmla="*/ 2147483646 h 447"/>
              <a:gd name="T52" fmla="*/ 2147483646 w 363"/>
              <a:gd name="T53" fmla="*/ 2147483646 h 447"/>
              <a:gd name="T54" fmla="*/ 2147483646 w 363"/>
              <a:gd name="T55" fmla="*/ 2147483646 h 447"/>
              <a:gd name="T56" fmla="*/ 2147483646 w 363"/>
              <a:gd name="T57" fmla="*/ 2147483646 h 447"/>
              <a:gd name="T58" fmla="*/ 2147483646 w 363"/>
              <a:gd name="T59" fmla="*/ 2147483646 h 447"/>
              <a:gd name="T60" fmla="*/ 2147483646 w 363"/>
              <a:gd name="T61" fmla="*/ 2147483646 h 447"/>
              <a:gd name="T62" fmla="*/ 2147483646 w 363"/>
              <a:gd name="T63" fmla="*/ 2147483646 h 447"/>
              <a:gd name="T64" fmla="*/ 2147483646 w 363"/>
              <a:gd name="T65" fmla="*/ 2147483646 h 447"/>
              <a:gd name="T66" fmla="*/ 2147483646 w 363"/>
              <a:gd name="T67" fmla="*/ 2147483646 h 447"/>
              <a:gd name="T68" fmla="*/ 2147483646 w 363"/>
              <a:gd name="T69" fmla="*/ 2147483646 h 447"/>
              <a:gd name="T70" fmla="*/ 2147483646 w 363"/>
              <a:gd name="T71" fmla="*/ 2147483646 h 447"/>
              <a:gd name="T72" fmla="*/ 2147483646 w 363"/>
              <a:gd name="T73" fmla="*/ 2147483646 h 447"/>
              <a:gd name="T74" fmla="*/ 2147483646 w 363"/>
              <a:gd name="T75" fmla="*/ 2147483646 h 447"/>
              <a:gd name="T76" fmla="*/ 2147483646 w 363"/>
              <a:gd name="T77" fmla="*/ 2147483646 h 447"/>
              <a:gd name="T78" fmla="*/ 2147483646 w 363"/>
              <a:gd name="T79" fmla="*/ 2147483646 h 447"/>
              <a:gd name="T80" fmla="*/ 2147483646 w 363"/>
              <a:gd name="T81" fmla="*/ 2147483646 h 447"/>
              <a:gd name="T82" fmla="*/ 2147483646 w 363"/>
              <a:gd name="T83" fmla="*/ 2147483646 h 447"/>
              <a:gd name="T84" fmla="*/ 2147483646 w 363"/>
              <a:gd name="T85" fmla="*/ 2147483646 h 447"/>
              <a:gd name="T86" fmla="*/ 2147483646 w 363"/>
              <a:gd name="T87" fmla="*/ 2147483646 h 447"/>
              <a:gd name="T88" fmla="*/ 2147483646 w 363"/>
              <a:gd name="T89" fmla="*/ 2147483646 h 447"/>
              <a:gd name="T90" fmla="*/ 2147483646 w 363"/>
              <a:gd name="T91" fmla="*/ 2147483646 h 447"/>
              <a:gd name="T92" fmla="*/ 2147483646 w 363"/>
              <a:gd name="T93" fmla="*/ 2147483646 h 447"/>
              <a:gd name="T94" fmla="*/ 2147483646 w 363"/>
              <a:gd name="T95" fmla="*/ 2147483646 h 447"/>
              <a:gd name="T96" fmla="*/ 2147483646 w 363"/>
              <a:gd name="T97" fmla="*/ 2147483646 h 447"/>
              <a:gd name="T98" fmla="*/ 2147483646 w 363"/>
              <a:gd name="T99" fmla="*/ 2147483646 h 447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0" t="0" r="r" b="b"/>
            <a:pathLst>
              <a:path w="363" h="447">
                <a:moveTo>
                  <a:pt x="85" y="38"/>
                </a:moveTo>
                <a:cubicBezTo>
                  <a:pt x="85" y="38"/>
                  <a:pt x="85" y="38"/>
                  <a:pt x="85" y="38"/>
                </a:cubicBezTo>
                <a:cubicBezTo>
                  <a:pt x="85" y="36"/>
                  <a:pt x="84" y="34"/>
                  <a:pt x="83" y="32"/>
                </a:cubicBezTo>
                <a:cubicBezTo>
                  <a:pt x="80" y="29"/>
                  <a:pt x="75" y="29"/>
                  <a:pt x="72" y="32"/>
                </a:cubicBezTo>
                <a:cubicBezTo>
                  <a:pt x="51" y="53"/>
                  <a:pt x="41" y="79"/>
                  <a:pt x="41" y="106"/>
                </a:cubicBezTo>
                <a:cubicBezTo>
                  <a:pt x="41" y="106"/>
                  <a:pt x="41" y="106"/>
                  <a:pt x="41" y="106"/>
                </a:cubicBezTo>
                <a:cubicBezTo>
                  <a:pt x="41" y="132"/>
                  <a:pt x="51" y="159"/>
                  <a:pt x="72" y="179"/>
                </a:cubicBezTo>
                <a:cubicBezTo>
                  <a:pt x="75" y="182"/>
                  <a:pt x="80" y="182"/>
                  <a:pt x="83" y="179"/>
                </a:cubicBezTo>
                <a:cubicBezTo>
                  <a:pt x="84" y="178"/>
                  <a:pt x="85" y="176"/>
                  <a:pt x="85" y="174"/>
                </a:cubicBezTo>
                <a:cubicBezTo>
                  <a:pt x="85" y="174"/>
                  <a:pt x="85" y="174"/>
                  <a:pt x="85" y="174"/>
                </a:cubicBezTo>
                <a:cubicBezTo>
                  <a:pt x="85" y="172"/>
                  <a:pt x="84" y="169"/>
                  <a:pt x="83" y="168"/>
                </a:cubicBezTo>
                <a:cubicBezTo>
                  <a:pt x="66" y="151"/>
                  <a:pt x="57" y="128"/>
                  <a:pt x="57" y="106"/>
                </a:cubicBezTo>
                <a:cubicBezTo>
                  <a:pt x="57" y="83"/>
                  <a:pt x="66" y="61"/>
                  <a:pt x="83" y="44"/>
                </a:cubicBezTo>
                <a:cubicBezTo>
                  <a:pt x="84" y="42"/>
                  <a:pt x="85" y="40"/>
                  <a:pt x="85" y="38"/>
                </a:cubicBezTo>
                <a:close/>
                <a:moveTo>
                  <a:pt x="48" y="191"/>
                </a:moveTo>
                <a:cubicBezTo>
                  <a:pt x="48" y="191"/>
                  <a:pt x="47" y="191"/>
                  <a:pt x="47" y="190"/>
                </a:cubicBezTo>
                <a:cubicBezTo>
                  <a:pt x="45" y="188"/>
                  <a:pt x="44" y="186"/>
                  <a:pt x="42" y="184"/>
                </a:cubicBezTo>
                <a:cubicBezTo>
                  <a:pt x="42" y="184"/>
                  <a:pt x="42" y="184"/>
                  <a:pt x="42" y="184"/>
                </a:cubicBezTo>
                <a:cubicBezTo>
                  <a:pt x="41" y="182"/>
                  <a:pt x="40" y="181"/>
                  <a:pt x="39" y="180"/>
                </a:cubicBezTo>
                <a:cubicBezTo>
                  <a:pt x="33" y="171"/>
                  <a:pt x="28" y="162"/>
                  <a:pt x="24" y="152"/>
                </a:cubicBezTo>
                <a:cubicBezTo>
                  <a:pt x="24" y="151"/>
                  <a:pt x="23" y="149"/>
                  <a:pt x="23" y="148"/>
                </a:cubicBezTo>
                <a:cubicBezTo>
                  <a:pt x="22" y="147"/>
                  <a:pt x="22" y="147"/>
                  <a:pt x="22" y="146"/>
                </a:cubicBezTo>
                <a:cubicBezTo>
                  <a:pt x="22" y="145"/>
                  <a:pt x="21" y="143"/>
                  <a:pt x="21" y="142"/>
                </a:cubicBezTo>
                <a:cubicBezTo>
                  <a:pt x="21" y="141"/>
                  <a:pt x="20" y="141"/>
                  <a:pt x="20" y="140"/>
                </a:cubicBezTo>
                <a:cubicBezTo>
                  <a:pt x="20" y="139"/>
                  <a:pt x="20" y="137"/>
                  <a:pt x="19" y="136"/>
                </a:cubicBezTo>
                <a:cubicBezTo>
                  <a:pt x="19" y="135"/>
                  <a:pt x="19" y="135"/>
                  <a:pt x="19" y="134"/>
                </a:cubicBezTo>
                <a:cubicBezTo>
                  <a:pt x="18" y="133"/>
                  <a:pt x="18" y="131"/>
                  <a:pt x="18" y="130"/>
                </a:cubicBezTo>
                <a:cubicBezTo>
                  <a:pt x="18" y="129"/>
                  <a:pt x="18" y="128"/>
                  <a:pt x="17" y="127"/>
                </a:cubicBezTo>
                <a:cubicBezTo>
                  <a:pt x="17" y="126"/>
                  <a:pt x="17" y="125"/>
                  <a:pt x="17" y="124"/>
                </a:cubicBezTo>
                <a:cubicBezTo>
                  <a:pt x="17" y="123"/>
                  <a:pt x="17" y="122"/>
                  <a:pt x="17" y="121"/>
                </a:cubicBezTo>
                <a:cubicBezTo>
                  <a:pt x="16" y="120"/>
                  <a:pt x="16" y="119"/>
                  <a:pt x="16" y="118"/>
                </a:cubicBezTo>
                <a:cubicBezTo>
                  <a:pt x="16" y="117"/>
                  <a:pt x="16" y="116"/>
                  <a:pt x="16" y="114"/>
                </a:cubicBezTo>
                <a:cubicBezTo>
                  <a:pt x="16" y="113"/>
                  <a:pt x="16" y="113"/>
                  <a:pt x="16" y="112"/>
                </a:cubicBezTo>
                <a:cubicBezTo>
                  <a:pt x="16" y="110"/>
                  <a:pt x="16" y="108"/>
                  <a:pt x="16" y="106"/>
                </a:cubicBezTo>
                <a:cubicBezTo>
                  <a:pt x="16" y="106"/>
                  <a:pt x="16" y="106"/>
                  <a:pt x="16" y="106"/>
                </a:cubicBezTo>
                <a:cubicBezTo>
                  <a:pt x="16" y="106"/>
                  <a:pt x="16" y="106"/>
                  <a:pt x="16" y="106"/>
                </a:cubicBezTo>
                <a:cubicBezTo>
                  <a:pt x="16" y="104"/>
                  <a:pt x="16" y="102"/>
                  <a:pt x="16" y="100"/>
                </a:cubicBezTo>
                <a:cubicBezTo>
                  <a:pt x="16" y="99"/>
                  <a:pt x="16" y="98"/>
                  <a:pt x="16" y="97"/>
                </a:cubicBezTo>
                <a:cubicBezTo>
                  <a:pt x="16" y="96"/>
                  <a:pt x="16" y="95"/>
                  <a:pt x="16" y="93"/>
                </a:cubicBezTo>
                <a:cubicBezTo>
                  <a:pt x="16" y="92"/>
                  <a:pt x="16" y="92"/>
                  <a:pt x="17" y="91"/>
                </a:cubicBezTo>
                <a:cubicBezTo>
                  <a:pt x="17" y="90"/>
                  <a:pt x="17" y="88"/>
                  <a:pt x="17" y="87"/>
                </a:cubicBezTo>
                <a:cubicBezTo>
                  <a:pt x="17" y="86"/>
                  <a:pt x="17" y="85"/>
                  <a:pt x="17" y="84"/>
                </a:cubicBezTo>
                <a:cubicBezTo>
                  <a:pt x="18" y="83"/>
                  <a:pt x="18" y="82"/>
                  <a:pt x="18" y="81"/>
                </a:cubicBezTo>
                <a:cubicBezTo>
                  <a:pt x="18" y="80"/>
                  <a:pt x="18" y="79"/>
                  <a:pt x="19" y="78"/>
                </a:cubicBezTo>
                <a:cubicBezTo>
                  <a:pt x="19" y="77"/>
                  <a:pt x="19" y="76"/>
                  <a:pt x="19" y="75"/>
                </a:cubicBezTo>
                <a:cubicBezTo>
                  <a:pt x="20" y="74"/>
                  <a:pt x="20" y="73"/>
                  <a:pt x="20" y="71"/>
                </a:cubicBezTo>
                <a:cubicBezTo>
                  <a:pt x="20" y="71"/>
                  <a:pt x="21" y="70"/>
                  <a:pt x="21" y="70"/>
                </a:cubicBezTo>
                <a:cubicBezTo>
                  <a:pt x="21" y="68"/>
                  <a:pt x="22" y="67"/>
                  <a:pt x="22" y="65"/>
                </a:cubicBezTo>
                <a:cubicBezTo>
                  <a:pt x="22" y="65"/>
                  <a:pt x="22" y="65"/>
                  <a:pt x="23" y="64"/>
                </a:cubicBezTo>
                <a:cubicBezTo>
                  <a:pt x="23" y="63"/>
                  <a:pt x="24" y="61"/>
                  <a:pt x="24" y="60"/>
                </a:cubicBezTo>
                <a:cubicBezTo>
                  <a:pt x="28" y="50"/>
                  <a:pt x="33" y="40"/>
                  <a:pt x="39" y="32"/>
                </a:cubicBezTo>
                <a:cubicBezTo>
                  <a:pt x="40" y="30"/>
                  <a:pt x="41" y="29"/>
                  <a:pt x="42" y="28"/>
                </a:cubicBezTo>
                <a:cubicBezTo>
                  <a:pt x="42" y="28"/>
                  <a:pt x="42" y="27"/>
                  <a:pt x="42" y="27"/>
                </a:cubicBezTo>
                <a:cubicBezTo>
                  <a:pt x="44" y="25"/>
                  <a:pt x="45" y="23"/>
                  <a:pt x="47" y="21"/>
                </a:cubicBezTo>
                <a:cubicBezTo>
                  <a:pt x="47" y="21"/>
                  <a:pt x="48" y="21"/>
                  <a:pt x="48" y="20"/>
                </a:cubicBezTo>
                <a:cubicBezTo>
                  <a:pt x="50" y="18"/>
                  <a:pt x="52" y="16"/>
                  <a:pt x="54" y="14"/>
                </a:cubicBezTo>
                <a:cubicBezTo>
                  <a:pt x="55" y="13"/>
                  <a:pt x="56" y="11"/>
                  <a:pt x="56" y="9"/>
                </a:cubicBezTo>
                <a:cubicBezTo>
                  <a:pt x="56" y="8"/>
                  <a:pt x="56" y="7"/>
                  <a:pt x="56" y="6"/>
                </a:cubicBezTo>
                <a:cubicBezTo>
                  <a:pt x="55" y="6"/>
                  <a:pt x="55" y="6"/>
                  <a:pt x="55" y="6"/>
                </a:cubicBezTo>
                <a:cubicBezTo>
                  <a:pt x="55" y="6"/>
                  <a:pt x="55" y="6"/>
                  <a:pt x="55" y="6"/>
                </a:cubicBezTo>
                <a:cubicBezTo>
                  <a:pt x="55" y="5"/>
                  <a:pt x="54" y="4"/>
                  <a:pt x="54" y="3"/>
                </a:cubicBezTo>
                <a:cubicBezTo>
                  <a:pt x="52" y="2"/>
                  <a:pt x="51" y="1"/>
                  <a:pt x="49" y="1"/>
                </a:cubicBezTo>
                <a:cubicBezTo>
                  <a:pt x="47" y="0"/>
                  <a:pt x="44" y="1"/>
                  <a:pt x="42" y="3"/>
                </a:cubicBezTo>
                <a:cubicBezTo>
                  <a:pt x="40" y="5"/>
                  <a:pt x="38" y="7"/>
                  <a:pt x="36" y="10"/>
                </a:cubicBezTo>
                <a:cubicBezTo>
                  <a:pt x="36" y="10"/>
                  <a:pt x="35" y="11"/>
                  <a:pt x="35" y="11"/>
                </a:cubicBezTo>
                <a:cubicBezTo>
                  <a:pt x="33" y="13"/>
                  <a:pt x="31" y="15"/>
                  <a:pt x="30" y="17"/>
                </a:cubicBezTo>
                <a:cubicBezTo>
                  <a:pt x="29" y="18"/>
                  <a:pt x="29" y="18"/>
                  <a:pt x="29" y="18"/>
                </a:cubicBezTo>
                <a:cubicBezTo>
                  <a:pt x="29" y="18"/>
                  <a:pt x="29" y="18"/>
                  <a:pt x="29" y="18"/>
                </a:cubicBezTo>
                <a:cubicBezTo>
                  <a:pt x="28" y="20"/>
                  <a:pt x="27" y="21"/>
                  <a:pt x="26" y="23"/>
                </a:cubicBezTo>
                <a:cubicBezTo>
                  <a:pt x="25" y="23"/>
                  <a:pt x="25" y="23"/>
                  <a:pt x="25" y="23"/>
                </a:cubicBezTo>
                <a:cubicBezTo>
                  <a:pt x="25" y="23"/>
                  <a:pt x="25" y="23"/>
                  <a:pt x="25" y="23"/>
                </a:cubicBezTo>
                <a:cubicBezTo>
                  <a:pt x="19" y="33"/>
                  <a:pt x="14" y="43"/>
                  <a:pt x="9" y="53"/>
                </a:cubicBezTo>
                <a:cubicBezTo>
                  <a:pt x="9" y="53"/>
                  <a:pt x="9" y="53"/>
                  <a:pt x="9" y="53"/>
                </a:cubicBezTo>
                <a:cubicBezTo>
                  <a:pt x="9" y="53"/>
                  <a:pt x="9" y="53"/>
                  <a:pt x="9" y="53"/>
                </a:cubicBezTo>
                <a:cubicBezTo>
                  <a:pt x="9" y="55"/>
                  <a:pt x="8" y="57"/>
                  <a:pt x="7" y="59"/>
                </a:cubicBezTo>
                <a:cubicBezTo>
                  <a:pt x="7" y="59"/>
                  <a:pt x="7" y="60"/>
                  <a:pt x="7" y="60"/>
                </a:cubicBezTo>
                <a:cubicBezTo>
                  <a:pt x="6" y="62"/>
                  <a:pt x="6" y="64"/>
                  <a:pt x="5" y="65"/>
                </a:cubicBezTo>
                <a:cubicBezTo>
                  <a:pt x="5" y="66"/>
                  <a:pt x="5" y="66"/>
                  <a:pt x="5" y="67"/>
                </a:cubicBezTo>
                <a:cubicBezTo>
                  <a:pt x="4" y="69"/>
                  <a:pt x="4" y="70"/>
                  <a:pt x="4" y="72"/>
                </a:cubicBezTo>
                <a:cubicBezTo>
                  <a:pt x="3" y="73"/>
                  <a:pt x="3" y="73"/>
                  <a:pt x="3" y="74"/>
                </a:cubicBezTo>
                <a:cubicBezTo>
                  <a:pt x="3" y="75"/>
                  <a:pt x="3" y="77"/>
                  <a:pt x="2" y="78"/>
                </a:cubicBezTo>
                <a:cubicBezTo>
                  <a:pt x="2" y="79"/>
                  <a:pt x="2" y="80"/>
                  <a:pt x="2" y="81"/>
                </a:cubicBezTo>
                <a:cubicBezTo>
                  <a:pt x="2" y="82"/>
                  <a:pt x="1" y="84"/>
                  <a:pt x="1" y="85"/>
                </a:cubicBezTo>
                <a:cubicBezTo>
                  <a:pt x="1" y="86"/>
                  <a:pt x="1" y="87"/>
                  <a:pt x="1" y="89"/>
                </a:cubicBezTo>
                <a:cubicBezTo>
                  <a:pt x="1" y="90"/>
                  <a:pt x="0" y="91"/>
                  <a:pt x="0" y="92"/>
                </a:cubicBezTo>
                <a:cubicBezTo>
                  <a:pt x="0" y="93"/>
                  <a:pt x="0" y="95"/>
                  <a:pt x="0" y="96"/>
                </a:cubicBezTo>
                <a:cubicBezTo>
                  <a:pt x="0" y="97"/>
                  <a:pt x="0" y="98"/>
                  <a:pt x="0" y="99"/>
                </a:cubicBezTo>
                <a:cubicBezTo>
                  <a:pt x="0" y="101"/>
                  <a:pt x="0" y="103"/>
                  <a:pt x="0" y="106"/>
                </a:cubicBezTo>
                <a:cubicBezTo>
                  <a:pt x="0" y="106"/>
                  <a:pt x="0" y="106"/>
                  <a:pt x="0" y="106"/>
                </a:cubicBezTo>
                <a:cubicBezTo>
                  <a:pt x="0" y="106"/>
                  <a:pt x="0" y="106"/>
                  <a:pt x="0" y="106"/>
                </a:cubicBezTo>
                <a:cubicBezTo>
                  <a:pt x="0" y="106"/>
                  <a:pt x="0" y="106"/>
                  <a:pt x="0" y="106"/>
                </a:cubicBezTo>
                <a:cubicBezTo>
                  <a:pt x="0" y="108"/>
                  <a:pt x="0" y="111"/>
                  <a:pt x="0" y="113"/>
                </a:cubicBezTo>
                <a:cubicBezTo>
                  <a:pt x="0" y="114"/>
                  <a:pt x="0" y="115"/>
                  <a:pt x="0" y="115"/>
                </a:cubicBezTo>
                <a:cubicBezTo>
                  <a:pt x="0" y="117"/>
                  <a:pt x="0" y="118"/>
                  <a:pt x="0" y="120"/>
                </a:cubicBezTo>
                <a:cubicBezTo>
                  <a:pt x="0" y="121"/>
                  <a:pt x="1" y="122"/>
                  <a:pt x="1" y="123"/>
                </a:cubicBezTo>
                <a:cubicBezTo>
                  <a:pt x="1" y="124"/>
                  <a:pt x="1" y="125"/>
                  <a:pt x="1" y="127"/>
                </a:cubicBezTo>
                <a:cubicBezTo>
                  <a:pt x="1" y="128"/>
                  <a:pt x="2" y="129"/>
                  <a:pt x="2" y="130"/>
                </a:cubicBezTo>
                <a:cubicBezTo>
                  <a:pt x="2" y="131"/>
                  <a:pt x="2" y="132"/>
                  <a:pt x="2" y="133"/>
                </a:cubicBezTo>
                <a:cubicBezTo>
                  <a:pt x="3" y="135"/>
                  <a:pt x="3" y="136"/>
                  <a:pt x="3" y="138"/>
                </a:cubicBezTo>
                <a:cubicBezTo>
                  <a:pt x="3" y="138"/>
                  <a:pt x="3" y="139"/>
                  <a:pt x="4" y="140"/>
                </a:cubicBezTo>
                <a:cubicBezTo>
                  <a:pt x="4" y="141"/>
                  <a:pt x="4" y="143"/>
                  <a:pt x="5" y="145"/>
                </a:cubicBezTo>
                <a:cubicBezTo>
                  <a:pt x="5" y="145"/>
                  <a:pt x="5" y="146"/>
                  <a:pt x="5" y="146"/>
                </a:cubicBezTo>
                <a:cubicBezTo>
                  <a:pt x="6" y="148"/>
                  <a:pt x="6" y="150"/>
                  <a:pt x="7" y="152"/>
                </a:cubicBezTo>
                <a:cubicBezTo>
                  <a:pt x="7" y="152"/>
                  <a:pt x="7" y="152"/>
                  <a:pt x="7" y="152"/>
                </a:cubicBezTo>
                <a:cubicBezTo>
                  <a:pt x="8" y="154"/>
                  <a:pt x="9" y="156"/>
                  <a:pt x="9" y="158"/>
                </a:cubicBezTo>
                <a:cubicBezTo>
                  <a:pt x="9" y="158"/>
                  <a:pt x="9" y="158"/>
                  <a:pt x="9" y="158"/>
                </a:cubicBezTo>
                <a:cubicBezTo>
                  <a:pt x="9" y="158"/>
                  <a:pt x="9" y="158"/>
                  <a:pt x="9" y="158"/>
                </a:cubicBezTo>
                <a:cubicBezTo>
                  <a:pt x="14" y="169"/>
                  <a:pt x="19" y="179"/>
                  <a:pt x="25" y="188"/>
                </a:cubicBezTo>
                <a:cubicBezTo>
                  <a:pt x="25" y="188"/>
                  <a:pt x="25" y="188"/>
                  <a:pt x="25" y="188"/>
                </a:cubicBezTo>
                <a:cubicBezTo>
                  <a:pt x="25" y="188"/>
                  <a:pt x="25" y="189"/>
                  <a:pt x="26" y="189"/>
                </a:cubicBezTo>
                <a:cubicBezTo>
                  <a:pt x="27" y="190"/>
                  <a:pt x="28" y="192"/>
                  <a:pt x="29" y="193"/>
                </a:cubicBezTo>
                <a:cubicBezTo>
                  <a:pt x="29" y="193"/>
                  <a:pt x="29" y="194"/>
                  <a:pt x="29" y="194"/>
                </a:cubicBezTo>
                <a:cubicBezTo>
                  <a:pt x="29" y="194"/>
                  <a:pt x="29" y="194"/>
                  <a:pt x="30" y="194"/>
                </a:cubicBezTo>
                <a:cubicBezTo>
                  <a:pt x="31" y="196"/>
                  <a:pt x="33" y="198"/>
                  <a:pt x="35" y="201"/>
                </a:cubicBezTo>
                <a:cubicBezTo>
                  <a:pt x="35" y="201"/>
                  <a:pt x="36" y="201"/>
                  <a:pt x="36" y="202"/>
                </a:cubicBezTo>
                <a:cubicBezTo>
                  <a:pt x="38" y="204"/>
                  <a:pt x="40" y="206"/>
                  <a:pt x="42" y="209"/>
                </a:cubicBezTo>
                <a:cubicBezTo>
                  <a:pt x="44" y="211"/>
                  <a:pt x="47" y="211"/>
                  <a:pt x="49" y="211"/>
                </a:cubicBezTo>
                <a:cubicBezTo>
                  <a:pt x="51" y="211"/>
                  <a:pt x="52" y="210"/>
                  <a:pt x="54" y="209"/>
                </a:cubicBezTo>
                <a:cubicBezTo>
                  <a:pt x="54" y="208"/>
                  <a:pt x="55" y="207"/>
                  <a:pt x="55" y="206"/>
                </a:cubicBezTo>
                <a:cubicBezTo>
                  <a:pt x="55" y="206"/>
                  <a:pt x="55" y="206"/>
                  <a:pt x="55" y="206"/>
                </a:cubicBezTo>
                <a:cubicBezTo>
                  <a:pt x="55" y="206"/>
                  <a:pt x="55" y="206"/>
                  <a:pt x="56" y="205"/>
                </a:cubicBezTo>
                <a:cubicBezTo>
                  <a:pt x="56" y="205"/>
                  <a:pt x="56" y="204"/>
                  <a:pt x="56" y="203"/>
                </a:cubicBezTo>
                <a:cubicBezTo>
                  <a:pt x="56" y="201"/>
                  <a:pt x="55" y="199"/>
                  <a:pt x="54" y="197"/>
                </a:cubicBezTo>
                <a:cubicBezTo>
                  <a:pt x="52" y="195"/>
                  <a:pt x="50" y="193"/>
                  <a:pt x="48" y="191"/>
                </a:cubicBezTo>
                <a:close/>
                <a:moveTo>
                  <a:pt x="207" y="60"/>
                </a:moveTo>
                <a:cubicBezTo>
                  <a:pt x="158" y="60"/>
                  <a:pt x="158" y="60"/>
                  <a:pt x="158" y="60"/>
                </a:cubicBezTo>
                <a:cubicBezTo>
                  <a:pt x="147" y="60"/>
                  <a:pt x="138" y="69"/>
                  <a:pt x="138" y="80"/>
                </a:cubicBezTo>
                <a:cubicBezTo>
                  <a:pt x="138" y="439"/>
                  <a:pt x="138" y="439"/>
                  <a:pt x="138" y="439"/>
                </a:cubicBezTo>
                <a:cubicBezTo>
                  <a:pt x="138" y="443"/>
                  <a:pt x="142" y="447"/>
                  <a:pt x="146" y="447"/>
                </a:cubicBezTo>
                <a:cubicBezTo>
                  <a:pt x="151" y="447"/>
                  <a:pt x="154" y="443"/>
                  <a:pt x="154" y="439"/>
                </a:cubicBezTo>
                <a:cubicBezTo>
                  <a:pt x="154" y="420"/>
                  <a:pt x="154" y="420"/>
                  <a:pt x="154" y="420"/>
                </a:cubicBezTo>
                <a:cubicBezTo>
                  <a:pt x="211" y="363"/>
                  <a:pt x="211" y="363"/>
                  <a:pt x="211" y="363"/>
                </a:cubicBezTo>
                <a:cubicBezTo>
                  <a:pt x="211" y="439"/>
                  <a:pt x="211" y="439"/>
                  <a:pt x="211" y="439"/>
                </a:cubicBezTo>
                <a:cubicBezTo>
                  <a:pt x="211" y="443"/>
                  <a:pt x="215" y="447"/>
                  <a:pt x="219" y="447"/>
                </a:cubicBezTo>
                <a:cubicBezTo>
                  <a:pt x="223" y="447"/>
                  <a:pt x="227" y="443"/>
                  <a:pt x="227" y="439"/>
                </a:cubicBezTo>
                <a:cubicBezTo>
                  <a:pt x="227" y="80"/>
                  <a:pt x="227" y="80"/>
                  <a:pt x="227" y="80"/>
                </a:cubicBezTo>
                <a:cubicBezTo>
                  <a:pt x="227" y="69"/>
                  <a:pt x="218" y="60"/>
                  <a:pt x="207" y="60"/>
                </a:cubicBezTo>
                <a:close/>
                <a:moveTo>
                  <a:pt x="154" y="80"/>
                </a:moveTo>
                <a:cubicBezTo>
                  <a:pt x="154" y="78"/>
                  <a:pt x="156" y="76"/>
                  <a:pt x="158" y="76"/>
                </a:cubicBezTo>
                <a:cubicBezTo>
                  <a:pt x="198" y="76"/>
                  <a:pt x="198" y="76"/>
                  <a:pt x="198" y="76"/>
                </a:cubicBezTo>
                <a:cubicBezTo>
                  <a:pt x="154" y="120"/>
                  <a:pt x="154" y="120"/>
                  <a:pt x="154" y="120"/>
                </a:cubicBezTo>
                <a:lnTo>
                  <a:pt x="154" y="80"/>
                </a:lnTo>
                <a:close/>
                <a:moveTo>
                  <a:pt x="154" y="155"/>
                </a:moveTo>
                <a:cubicBezTo>
                  <a:pt x="207" y="207"/>
                  <a:pt x="207" y="207"/>
                  <a:pt x="207" y="207"/>
                </a:cubicBezTo>
                <a:cubicBezTo>
                  <a:pt x="154" y="260"/>
                  <a:pt x="154" y="260"/>
                  <a:pt x="154" y="260"/>
                </a:cubicBezTo>
                <a:lnTo>
                  <a:pt x="154" y="155"/>
                </a:lnTo>
                <a:close/>
                <a:moveTo>
                  <a:pt x="154" y="397"/>
                </a:moveTo>
                <a:cubicBezTo>
                  <a:pt x="154" y="294"/>
                  <a:pt x="154" y="294"/>
                  <a:pt x="154" y="294"/>
                </a:cubicBezTo>
                <a:cubicBezTo>
                  <a:pt x="206" y="346"/>
                  <a:pt x="206" y="346"/>
                  <a:pt x="206" y="346"/>
                </a:cubicBezTo>
                <a:lnTo>
                  <a:pt x="154" y="397"/>
                </a:lnTo>
                <a:close/>
                <a:moveTo>
                  <a:pt x="211" y="328"/>
                </a:moveTo>
                <a:cubicBezTo>
                  <a:pt x="160" y="277"/>
                  <a:pt x="160" y="277"/>
                  <a:pt x="160" y="277"/>
                </a:cubicBezTo>
                <a:cubicBezTo>
                  <a:pt x="211" y="226"/>
                  <a:pt x="211" y="226"/>
                  <a:pt x="211" y="226"/>
                </a:cubicBezTo>
                <a:lnTo>
                  <a:pt x="211" y="328"/>
                </a:lnTo>
                <a:close/>
                <a:moveTo>
                  <a:pt x="211" y="189"/>
                </a:moveTo>
                <a:cubicBezTo>
                  <a:pt x="159" y="137"/>
                  <a:pt x="159" y="137"/>
                  <a:pt x="159" y="137"/>
                </a:cubicBezTo>
                <a:cubicBezTo>
                  <a:pt x="211" y="86"/>
                  <a:pt x="211" y="86"/>
                  <a:pt x="211" y="86"/>
                </a:cubicBezTo>
                <a:lnTo>
                  <a:pt x="211" y="189"/>
                </a:lnTo>
                <a:close/>
                <a:moveTo>
                  <a:pt x="107" y="58"/>
                </a:moveTo>
                <a:cubicBezTo>
                  <a:pt x="103" y="58"/>
                  <a:pt x="99" y="62"/>
                  <a:pt x="99" y="66"/>
                </a:cubicBezTo>
                <a:cubicBezTo>
                  <a:pt x="99" y="144"/>
                  <a:pt x="99" y="144"/>
                  <a:pt x="99" y="144"/>
                </a:cubicBezTo>
                <a:cubicBezTo>
                  <a:pt x="99" y="148"/>
                  <a:pt x="103" y="152"/>
                  <a:pt x="107" y="152"/>
                </a:cubicBezTo>
                <a:cubicBezTo>
                  <a:pt x="111" y="152"/>
                  <a:pt x="115" y="148"/>
                  <a:pt x="115" y="144"/>
                </a:cubicBezTo>
                <a:cubicBezTo>
                  <a:pt x="115" y="66"/>
                  <a:pt x="115" y="66"/>
                  <a:pt x="115" y="66"/>
                </a:cubicBezTo>
                <a:cubicBezTo>
                  <a:pt x="115" y="62"/>
                  <a:pt x="111" y="58"/>
                  <a:pt x="107" y="58"/>
                </a:cubicBezTo>
                <a:close/>
                <a:moveTo>
                  <a:pt x="320" y="28"/>
                </a:moveTo>
                <a:cubicBezTo>
                  <a:pt x="322" y="29"/>
                  <a:pt x="323" y="31"/>
                  <a:pt x="324" y="33"/>
                </a:cubicBezTo>
                <a:cubicBezTo>
                  <a:pt x="327" y="36"/>
                  <a:pt x="332" y="37"/>
                  <a:pt x="335" y="35"/>
                </a:cubicBezTo>
                <a:cubicBezTo>
                  <a:pt x="339" y="32"/>
                  <a:pt x="340" y="27"/>
                  <a:pt x="337" y="23"/>
                </a:cubicBezTo>
                <a:cubicBezTo>
                  <a:pt x="336" y="22"/>
                  <a:pt x="335" y="20"/>
                  <a:pt x="333" y="18"/>
                </a:cubicBezTo>
                <a:cubicBezTo>
                  <a:pt x="329" y="13"/>
                  <a:pt x="325" y="8"/>
                  <a:pt x="320" y="3"/>
                </a:cubicBezTo>
                <a:cubicBezTo>
                  <a:pt x="317" y="0"/>
                  <a:pt x="312" y="0"/>
                  <a:pt x="309" y="3"/>
                </a:cubicBezTo>
                <a:cubicBezTo>
                  <a:pt x="307" y="4"/>
                  <a:pt x="306" y="7"/>
                  <a:pt x="306" y="9"/>
                </a:cubicBezTo>
                <a:cubicBezTo>
                  <a:pt x="306" y="11"/>
                  <a:pt x="307" y="13"/>
                  <a:pt x="309" y="14"/>
                </a:cubicBezTo>
                <a:cubicBezTo>
                  <a:pt x="313" y="18"/>
                  <a:pt x="317" y="23"/>
                  <a:pt x="320" y="28"/>
                </a:cubicBezTo>
                <a:close/>
                <a:moveTo>
                  <a:pt x="257" y="59"/>
                </a:moveTo>
                <a:cubicBezTo>
                  <a:pt x="252" y="59"/>
                  <a:pt x="249" y="63"/>
                  <a:pt x="249" y="67"/>
                </a:cubicBezTo>
                <a:cubicBezTo>
                  <a:pt x="249" y="145"/>
                  <a:pt x="249" y="145"/>
                  <a:pt x="249" y="145"/>
                </a:cubicBezTo>
                <a:cubicBezTo>
                  <a:pt x="249" y="149"/>
                  <a:pt x="252" y="153"/>
                  <a:pt x="257" y="153"/>
                </a:cubicBezTo>
                <a:cubicBezTo>
                  <a:pt x="261" y="153"/>
                  <a:pt x="265" y="149"/>
                  <a:pt x="265" y="145"/>
                </a:cubicBezTo>
                <a:cubicBezTo>
                  <a:pt x="265" y="67"/>
                  <a:pt x="265" y="67"/>
                  <a:pt x="265" y="67"/>
                </a:cubicBezTo>
                <a:cubicBezTo>
                  <a:pt x="265" y="63"/>
                  <a:pt x="261" y="59"/>
                  <a:pt x="257" y="59"/>
                </a:cubicBezTo>
                <a:close/>
                <a:moveTo>
                  <a:pt x="291" y="32"/>
                </a:moveTo>
                <a:cubicBezTo>
                  <a:pt x="288" y="29"/>
                  <a:pt x="283" y="29"/>
                  <a:pt x="279" y="32"/>
                </a:cubicBezTo>
                <a:cubicBezTo>
                  <a:pt x="278" y="34"/>
                  <a:pt x="277" y="36"/>
                  <a:pt x="277" y="38"/>
                </a:cubicBezTo>
                <a:cubicBezTo>
                  <a:pt x="277" y="40"/>
                  <a:pt x="278" y="42"/>
                  <a:pt x="279" y="44"/>
                </a:cubicBezTo>
                <a:cubicBezTo>
                  <a:pt x="297" y="61"/>
                  <a:pt x="305" y="83"/>
                  <a:pt x="305" y="106"/>
                </a:cubicBezTo>
                <a:cubicBezTo>
                  <a:pt x="305" y="128"/>
                  <a:pt x="297" y="151"/>
                  <a:pt x="279" y="168"/>
                </a:cubicBezTo>
                <a:cubicBezTo>
                  <a:pt x="279" y="168"/>
                  <a:pt x="279" y="168"/>
                  <a:pt x="279" y="168"/>
                </a:cubicBezTo>
                <a:cubicBezTo>
                  <a:pt x="276" y="171"/>
                  <a:pt x="276" y="176"/>
                  <a:pt x="279" y="179"/>
                </a:cubicBezTo>
                <a:cubicBezTo>
                  <a:pt x="283" y="182"/>
                  <a:pt x="288" y="182"/>
                  <a:pt x="291" y="179"/>
                </a:cubicBezTo>
                <a:cubicBezTo>
                  <a:pt x="311" y="159"/>
                  <a:pt x="321" y="132"/>
                  <a:pt x="321" y="106"/>
                </a:cubicBezTo>
                <a:cubicBezTo>
                  <a:pt x="321" y="79"/>
                  <a:pt x="311" y="53"/>
                  <a:pt x="291" y="32"/>
                </a:cubicBezTo>
                <a:close/>
                <a:moveTo>
                  <a:pt x="353" y="53"/>
                </a:moveTo>
                <a:cubicBezTo>
                  <a:pt x="351" y="49"/>
                  <a:pt x="347" y="47"/>
                  <a:pt x="343" y="49"/>
                </a:cubicBezTo>
                <a:cubicBezTo>
                  <a:pt x="338" y="50"/>
                  <a:pt x="336" y="55"/>
                  <a:pt x="338" y="59"/>
                </a:cubicBezTo>
                <a:cubicBezTo>
                  <a:pt x="344" y="74"/>
                  <a:pt x="347" y="90"/>
                  <a:pt x="347" y="106"/>
                </a:cubicBezTo>
                <a:cubicBezTo>
                  <a:pt x="347" y="140"/>
                  <a:pt x="333" y="173"/>
                  <a:pt x="309" y="197"/>
                </a:cubicBezTo>
                <a:cubicBezTo>
                  <a:pt x="307" y="199"/>
                  <a:pt x="306" y="201"/>
                  <a:pt x="306" y="203"/>
                </a:cubicBezTo>
                <a:cubicBezTo>
                  <a:pt x="306" y="205"/>
                  <a:pt x="307" y="207"/>
                  <a:pt x="309" y="209"/>
                </a:cubicBezTo>
                <a:cubicBezTo>
                  <a:pt x="312" y="212"/>
                  <a:pt x="317" y="212"/>
                  <a:pt x="320" y="209"/>
                </a:cubicBezTo>
                <a:cubicBezTo>
                  <a:pt x="348" y="181"/>
                  <a:pt x="363" y="145"/>
                  <a:pt x="363" y="106"/>
                </a:cubicBezTo>
                <a:cubicBezTo>
                  <a:pt x="363" y="88"/>
                  <a:pt x="359" y="70"/>
                  <a:pt x="353" y="53"/>
                </a:cubicBezTo>
                <a:close/>
              </a:path>
            </a:pathLst>
          </a:custGeom>
          <a:solidFill>
            <a:srgbClr val="58585A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793C0B3-F72D-40C3-BBC5-A9556C8F9537}"/>
              </a:ext>
            </a:extLst>
          </p:cNvPr>
          <p:cNvSpPr txBox="1"/>
          <p:nvPr/>
        </p:nvSpPr>
        <p:spPr>
          <a:xfrm>
            <a:off x="382207" y="1499357"/>
            <a:ext cx="780082" cy="262739"/>
          </a:xfrm>
          <a:prstGeom prst="rect">
            <a:avLst/>
          </a:prstGeom>
        </p:spPr>
        <p:txBody>
          <a:bodyPr vert="horz" wrap="none" lIns="72000" tIns="36000" rIns="72000" bIns="36000" rtlCol="0" anchor="t">
            <a:noAutofit/>
          </a:bodyPr>
          <a:lstStyle/>
          <a:p>
            <a:pPr marL="0" indent="0" algn="ctr">
              <a:buNone/>
            </a:pPr>
            <a:r>
              <a:rPr lang="en-US" sz="800" dirty="0"/>
              <a:t>Integration </a:t>
            </a:r>
          </a:p>
          <a:p>
            <a:pPr marL="0" indent="0" algn="ctr">
              <a:buNone/>
            </a:pPr>
            <a:r>
              <a:rPr lang="en-US" sz="800" dirty="0"/>
              <a:t>Engineer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01F23E7-964B-43A6-B6C2-80FBC89ECF24}"/>
              </a:ext>
            </a:extLst>
          </p:cNvPr>
          <p:cNvSpPr txBox="1"/>
          <p:nvPr/>
        </p:nvSpPr>
        <p:spPr>
          <a:xfrm>
            <a:off x="315048" y="2498474"/>
            <a:ext cx="914400" cy="262739"/>
          </a:xfrm>
          <a:prstGeom prst="rect">
            <a:avLst/>
          </a:prstGeom>
        </p:spPr>
        <p:txBody>
          <a:bodyPr vert="horz" wrap="none" lIns="72000" tIns="36000" rIns="72000" bIns="36000" rtlCol="0" anchor="t">
            <a:noAutofit/>
          </a:bodyPr>
          <a:lstStyle/>
          <a:p>
            <a:pPr marL="0" indent="0" algn="ctr">
              <a:buNone/>
            </a:pPr>
            <a:r>
              <a:rPr lang="en-US" sz="800" dirty="0"/>
              <a:t>ENM </a:t>
            </a:r>
          </a:p>
          <a:p>
            <a:pPr marL="0" indent="0" algn="ctr">
              <a:buNone/>
            </a:pPr>
            <a:r>
              <a:rPr lang="en-US" sz="800" dirty="0"/>
              <a:t>Operator</a:t>
            </a:r>
          </a:p>
          <a:p>
            <a:pPr marL="0" indent="0" algn="l">
              <a:buNone/>
            </a:pPr>
            <a:endParaRPr lang="en-US" sz="12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88B1C27-F426-4924-825A-4A39FDB74F17}"/>
              </a:ext>
            </a:extLst>
          </p:cNvPr>
          <p:cNvSpPr txBox="1"/>
          <p:nvPr/>
        </p:nvSpPr>
        <p:spPr>
          <a:xfrm>
            <a:off x="315048" y="3736010"/>
            <a:ext cx="914400" cy="486655"/>
          </a:xfrm>
          <a:prstGeom prst="rect">
            <a:avLst/>
          </a:prstGeom>
        </p:spPr>
        <p:txBody>
          <a:bodyPr vert="horz" wrap="none" lIns="72000" tIns="36000" rIns="72000" bIns="36000" rtlCol="0" anchor="t">
            <a:noAutofit/>
          </a:bodyPr>
          <a:lstStyle/>
          <a:p>
            <a:pPr marL="0" indent="0" algn="ctr">
              <a:buNone/>
            </a:pPr>
            <a:r>
              <a:rPr lang="en-US" sz="800" dirty="0"/>
              <a:t>Field </a:t>
            </a:r>
          </a:p>
          <a:p>
            <a:pPr marL="0" indent="0" algn="ctr">
              <a:buNone/>
            </a:pPr>
            <a:r>
              <a:rPr lang="en-US" sz="800" dirty="0"/>
              <a:t>Technician</a:t>
            </a:r>
          </a:p>
        </p:txBody>
      </p:sp>
      <p:pic>
        <p:nvPicPr>
          <p:cNvPr id="49" name="Picture Placeholder 29">
            <a:extLst>
              <a:ext uri="{FF2B5EF4-FFF2-40B4-BE49-F238E27FC236}">
                <a16:creationId xmlns:a16="http://schemas.microsoft.com/office/drawing/2014/main" id="{AE25918E-B1CC-4C5F-8B3E-F3509F3B21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579878" y="4142416"/>
            <a:ext cx="384740" cy="384740"/>
          </a:xfrm>
          <a:prstGeom prst="rect">
            <a:avLst/>
          </a:prstGeom>
        </p:spPr>
      </p:pic>
      <p:pic>
        <p:nvPicPr>
          <p:cNvPr id="60" name="Picture Placeholder 21">
            <a:extLst>
              <a:ext uri="{FF2B5EF4-FFF2-40B4-BE49-F238E27FC236}">
                <a16:creationId xmlns:a16="http://schemas.microsoft.com/office/drawing/2014/main" id="{0161CB8D-3A77-43C2-9029-061B78A0579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590178" y="2917825"/>
            <a:ext cx="364140" cy="364140"/>
          </a:xfrm>
          <a:prstGeom prst="rect">
            <a:avLst/>
          </a:prstGeom>
        </p:spPr>
      </p:pic>
      <p:pic>
        <p:nvPicPr>
          <p:cNvPr id="61" name="Picture Placeholder 65">
            <a:extLst>
              <a:ext uri="{FF2B5EF4-FFF2-40B4-BE49-F238E27FC236}">
                <a16:creationId xmlns:a16="http://schemas.microsoft.com/office/drawing/2014/main" id="{0CD6A34E-083D-4F06-83A6-D0A6BB2603E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p:blipFill>
        <p:spPr>
          <a:xfrm>
            <a:off x="579878" y="1879585"/>
            <a:ext cx="384740" cy="384740"/>
          </a:xfrm>
          <a:prstGeom prst="rect">
            <a:avLst/>
          </a:prstGeom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7F8513D2-B403-4372-ABEC-C893FE4CCCBA}"/>
              </a:ext>
            </a:extLst>
          </p:cNvPr>
          <p:cNvSpPr txBox="1"/>
          <p:nvPr/>
        </p:nvSpPr>
        <p:spPr>
          <a:xfrm>
            <a:off x="11344129" y="1482549"/>
            <a:ext cx="518845" cy="607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lang="en-US" sz="1100" dirty="0"/>
              <a:t>Office</a:t>
            </a:r>
            <a:endParaRPr lang="en-US" sz="600" dirty="0"/>
          </a:p>
          <a:p>
            <a:pPr algn="ctr"/>
            <a:endParaRPr lang="en-US" b="1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1286863-29E3-4512-BC38-00729AB538CA}"/>
              </a:ext>
            </a:extLst>
          </p:cNvPr>
          <p:cNvSpPr txBox="1"/>
          <p:nvPr/>
        </p:nvSpPr>
        <p:spPr>
          <a:xfrm>
            <a:off x="11344129" y="3611559"/>
            <a:ext cx="518845" cy="607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lang="en-US" sz="1100" dirty="0"/>
              <a:t>Site</a:t>
            </a:r>
            <a:endParaRPr lang="en-US" sz="600" dirty="0"/>
          </a:p>
          <a:p>
            <a:pPr algn="ctr"/>
            <a:endParaRPr lang="en-US" b="1" dirty="0"/>
          </a:p>
        </p:txBody>
      </p: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34963ABC-61F9-4A88-A82B-08A953EFEE38}"/>
              </a:ext>
            </a:extLst>
          </p:cNvPr>
          <p:cNvCxnSpPr/>
          <p:nvPr/>
        </p:nvCxnSpPr>
        <p:spPr bwMode="auto">
          <a:xfrm>
            <a:off x="563315" y="3601171"/>
            <a:ext cx="11237976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/>
          </a:ln>
          <a:effectLst/>
        </p:spPr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99AE9BDC-DB79-4388-A608-0B6FAA95C0EC}"/>
              </a:ext>
            </a:extLst>
          </p:cNvPr>
          <p:cNvSpPr txBox="1"/>
          <p:nvPr/>
        </p:nvSpPr>
        <p:spPr>
          <a:xfrm>
            <a:off x="11115691" y="2480883"/>
            <a:ext cx="747283" cy="607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lang="en-US" sz="1100" dirty="0"/>
              <a:t>ENM/AP</a:t>
            </a:r>
            <a:endParaRPr lang="en-US" sz="600" dirty="0"/>
          </a:p>
          <a:p>
            <a:pPr algn="ctr"/>
            <a:endParaRPr lang="en-US" b="1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C3DF69A-B804-4751-B681-AD95C14A1108}"/>
              </a:ext>
            </a:extLst>
          </p:cNvPr>
          <p:cNvCxnSpPr/>
          <p:nvPr/>
        </p:nvCxnSpPr>
        <p:spPr bwMode="auto">
          <a:xfrm>
            <a:off x="563315" y="1427577"/>
            <a:ext cx="11237976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/>
          </a:ln>
          <a:effectLst/>
        </p:spPr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84B19FA4-3F79-4746-A225-7A4584F6AF1E}"/>
              </a:ext>
            </a:extLst>
          </p:cNvPr>
          <p:cNvSpPr txBox="1"/>
          <p:nvPr/>
        </p:nvSpPr>
        <p:spPr>
          <a:xfrm>
            <a:off x="11115691" y="1050639"/>
            <a:ext cx="7472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lang="en-US" sz="1100" dirty="0"/>
              <a:t>Location</a:t>
            </a:r>
            <a:endParaRPr lang="en-US" sz="6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9E1C8EA-CA12-42EA-85AF-C05DE7B26B84}"/>
              </a:ext>
            </a:extLst>
          </p:cNvPr>
          <p:cNvSpPr txBox="1"/>
          <p:nvPr/>
        </p:nvSpPr>
        <p:spPr>
          <a:xfrm>
            <a:off x="461673" y="1050639"/>
            <a:ext cx="4640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100" dirty="0"/>
              <a:t>Role</a:t>
            </a:r>
            <a:endParaRPr lang="en-US" sz="600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C07EEE3-54D7-49EF-AE51-1CBE23CB69BD}"/>
              </a:ext>
            </a:extLst>
          </p:cNvPr>
          <p:cNvCxnSpPr>
            <a:cxnSpLocks/>
          </p:cNvCxnSpPr>
          <p:nvPr/>
        </p:nvCxnSpPr>
        <p:spPr bwMode="auto">
          <a:xfrm>
            <a:off x="1644491" y="3263853"/>
            <a:ext cx="9214086" cy="19288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9" name="Ellips 44">
            <a:extLst>
              <a:ext uri="{FF2B5EF4-FFF2-40B4-BE49-F238E27FC236}">
                <a16:creationId xmlns:a16="http://schemas.microsoft.com/office/drawing/2014/main" id="{043DD01C-DADE-4E56-B65C-349C549F8A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1831" y="3203880"/>
            <a:ext cx="137160" cy="1371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txBody>
          <a:bodyPr wrap="none" lIns="71976" tIns="45718" rIns="71976" bIns="45718"/>
          <a:lstStyle>
            <a:lvl1pPr eaLnBrk="0" hangingPunct="0">
              <a:defRPr sz="2000">
                <a:solidFill>
                  <a:schemeClr val="tx1"/>
                </a:solidFill>
                <a:latin typeface="Ericsson Hilda" pitchFamily="34" charset="0"/>
                <a:cs typeface="Ericsson Hild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Ericsson Hilda" pitchFamily="34" charset="0"/>
                <a:cs typeface="Ericsson Hild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Ericsson Hilda" pitchFamily="34" charset="0"/>
                <a:cs typeface="Ericsson Hild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Ericsson Hilda" pitchFamily="34" charset="0"/>
                <a:cs typeface="Ericsson Hild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Ericsson Hilda" pitchFamily="34" charset="0"/>
                <a:cs typeface="Ericsson Hild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" pitchFamily="34" charset="0"/>
                <a:cs typeface="Ericsson Hild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" pitchFamily="34" charset="0"/>
                <a:cs typeface="Ericsson Hild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" pitchFamily="34" charset="0"/>
                <a:cs typeface="Ericsson Hild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" pitchFamily="34" charset="0"/>
                <a:cs typeface="Ericsson Hilda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altLang="sv-SE" sz="2000" b="0" i="0" u="none" strike="noStrike" kern="1200" cap="none" spc="0" normalizeH="0" baseline="0" noProof="0">
              <a:ln>
                <a:noFill/>
              </a:ln>
              <a:solidFill>
                <a:srgbClr val="58585A"/>
              </a:solidFill>
              <a:effectLst/>
              <a:uLnTx/>
              <a:uFillTx/>
              <a:latin typeface="Ericsson Hilda" pitchFamily="34" charset="0"/>
              <a:ea typeface="+mn-ea"/>
              <a:cs typeface="Ericsson Hilda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945BC81-AEFA-4247-8124-6BE16F9FAE01}"/>
              </a:ext>
            </a:extLst>
          </p:cNvPr>
          <p:cNvSpPr txBox="1"/>
          <p:nvPr/>
        </p:nvSpPr>
        <p:spPr>
          <a:xfrm>
            <a:off x="2887918" y="2654383"/>
            <a:ext cx="7021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Add Node</a:t>
            </a:r>
          </a:p>
        </p:txBody>
      </p:sp>
      <p:sp>
        <p:nvSpPr>
          <p:cNvPr id="31" name="Ellips 44">
            <a:extLst>
              <a:ext uri="{FF2B5EF4-FFF2-40B4-BE49-F238E27FC236}">
                <a16:creationId xmlns:a16="http://schemas.microsoft.com/office/drawing/2014/main" id="{CC45A40A-46BF-49FF-B8D2-ED0A8FF648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3161" y="3203880"/>
            <a:ext cx="137160" cy="1371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txBody>
          <a:bodyPr wrap="none" lIns="71976" tIns="45718" rIns="71976" bIns="45718"/>
          <a:lstStyle>
            <a:lvl1pPr eaLnBrk="0" hangingPunct="0">
              <a:defRPr sz="2000">
                <a:solidFill>
                  <a:schemeClr val="tx1"/>
                </a:solidFill>
                <a:latin typeface="Ericsson Hilda" pitchFamily="34" charset="0"/>
                <a:cs typeface="Ericsson Hild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Ericsson Hilda" pitchFamily="34" charset="0"/>
                <a:cs typeface="Ericsson Hild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Ericsson Hilda" pitchFamily="34" charset="0"/>
                <a:cs typeface="Ericsson Hild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Ericsson Hilda" pitchFamily="34" charset="0"/>
                <a:cs typeface="Ericsson Hild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Ericsson Hilda" pitchFamily="34" charset="0"/>
                <a:cs typeface="Ericsson Hild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" pitchFamily="34" charset="0"/>
                <a:cs typeface="Ericsson Hild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" pitchFamily="34" charset="0"/>
                <a:cs typeface="Ericsson Hild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" pitchFamily="34" charset="0"/>
                <a:cs typeface="Ericsson Hild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" pitchFamily="34" charset="0"/>
                <a:cs typeface="Ericsson Hilda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altLang="sv-SE" sz="2000" b="0" i="0" u="none" strike="noStrike" kern="1200" cap="none" spc="0" normalizeH="0" baseline="0" noProof="0">
              <a:ln>
                <a:noFill/>
              </a:ln>
              <a:solidFill>
                <a:srgbClr val="58585A"/>
              </a:solidFill>
              <a:effectLst/>
              <a:uLnTx/>
              <a:uFillTx/>
              <a:latin typeface="Ericsson Hilda" pitchFamily="34" charset="0"/>
              <a:ea typeface="+mn-ea"/>
              <a:cs typeface="Ericsson Hilda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4D3A916-5D27-43CA-965D-93DEE3A60B22}"/>
              </a:ext>
            </a:extLst>
          </p:cNvPr>
          <p:cNvSpPr txBox="1"/>
          <p:nvPr/>
        </p:nvSpPr>
        <p:spPr>
          <a:xfrm>
            <a:off x="2106714" y="2654383"/>
            <a:ext cx="747647" cy="377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Validate </a:t>
            </a:r>
          </a:p>
          <a:p>
            <a:pPr marL="0" indent="0" algn="ctr">
              <a:buNone/>
            </a:pP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Configuration</a:t>
            </a:r>
          </a:p>
        </p:txBody>
      </p:sp>
      <p:sp>
        <p:nvSpPr>
          <p:cNvPr id="33" name="Ellips 44">
            <a:extLst>
              <a:ext uri="{FF2B5EF4-FFF2-40B4-BE49-F238E27FC236}">
                <a16:creationId xmlns:a16="http://schemas.microsoft.com/office/drawing/2014/main" id="{7B90891E-F5CE-4DB7-A907-AC127AB62F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9171" y="3212648"/>
            <a:ext cx="137160" cy="1371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txBody>
          <a:bodyPr wrap="none" lIns="71976" tIns="45718" rIns="71976" bIns="45718"/>
          <a:lstStyle>
            <a:lvl1pPr eaLnBrk="0" hangingPunct="0">
              <a:defRPr sz="2000">
                <a:solidFill>
                  <a:schemeClr val="tx1"/>
                </a:solidFill>
                <a:latin typeface="Ericsson Hilda" pitchFamily="34" charset="0"/>
                <a:cs typeface="Ericsson Hild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Ericsson Hilda" pitchFamily="34" charset="0"/>
                <a:cs typeface="Ericsson Hild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Ericsson Hilda" pitchFamily="34" charset="0"/>
                <a:cs typeface="Ericsson Hild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Ericsson Hilda" pitchFamily="34" charset="0"/>
                <a:cs typeface="Ericsson Hild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Ericsson Hilda" pitchFamily="34" charset="0"/>
                <a:cs typeface="Ericsson Hild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" pitchFamily="34" charset="0"/>
                <a:cs typeface="Ericsson Hild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" pitchFamily="34" charset="0"/>
                <a:cs typeface="Ericsson Hild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" pitchFamily="34" charset="0"/>
                <a:cs typeface="Ericsson Hild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" pitchFamily="34" charset="0"/>
                <a:cs typeface="Ericsson Hilda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altLang="sv-SE" sz="2000" b="0" i="0" u="none" strike="noStrike" kern="1200" cap="none" spc="0" normalizeH="0" baseline="0" noProof="0">
              <a:ln>
                <a:noFill/>
              </a:ln>
              <a:solidFill>
                <a:srgbClr val="58585A"/>
              </a:solidFill>
              <a:effectLst/>
              <a:uLnTx/>
              <a:uFillTx/>
              <a:latin typeface="Ericsson Hilda" pitchFamily="34" charset="0"/>
              <a:ea typeface="+mn-ea"/>
              <a:cs typeface="Ericsson Hilda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6293527-8439-47FD-BD1A-1333BCE05845}"/>
              </a:ext>
            </a:extLst>
          </p:cNvPr>
          <p:cNvSpPr txBox="1"/>
          <p:nvPr/>
        </p:nvSpPr>
        <p:spPr>
          <a:xfrm>
            <a:off x="4361611" y="2654383"/>
            <a:ext cx="834452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Generate </a:t>
            </a:r>
          </a:p>
          <a:p>
            <a:pPr marL="0" indent="0" algn="ctr">
              <a:buNone/>
            </a:pP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Provisioning </a:t>
            </a:r>
          </a:p>
          <a:p>
            <a:pPr marL="0" indent="0" algn="ctr">
              <a:buNone/>
            </a:pP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Artifacts</a:t>
            </a:r>
          </a:p>
        </p:txBody>
      </p:sp>
      <p:sp>
        <p:nvSpPr>
          <p:cNvPr id="35" name="Ellips 44">
            <a:extLst>
              <a:ext uri="{FF2B5EF4-FFF2-40B4-BE49-F238E27FC236}">
                <a16:creationId xmlns:a16="http://schemas.microsoft.com/office/drawing/2014/main" id="{248471A5-9413-43CD-BEFA-225A39C57F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7841" y="3212648"/>
            <a:ext cx="137160" cy="1371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txBody>
          <a:bodyPr wrap="none" lIns="71976" tIns="45718" rIns="71976" bIns="45718"/>
          <a:lstStyle>
            <a:lvl1pPr eaLnBrk="0" hangingPunct="0">
              <a:defRPr sz="2000">
                <a:solidFill>
                  <a:schemeClr val="tx1"/>
                </a:solidFill>
                <a:latin typeface="Ericsson Hilda" pitchFamily="34" charset="0"/>
                <a:cs typeface="Ericsson Hild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Ericsson Hilda" pitchFamily="34" charset="0"/>
                <a:cs typeface="Ericsson Hild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Ericsson Hilda" pitchFamily="34" charset="0"/>
                <a:cs typeface="Ericsson Hild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Ericsson Hilda" pitchFamily="34" charset="0"/>
                <a:cs typeface="Ericsson Hild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Ericsson Hilda" pitchFamily="34" charset="0"/>
                <a:cs typeface="Ericsson Hild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" pitchFamily="34" charset="0"/>
                <a:cs typeface="Ericsson Hild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" pitchFamily="34" charset="0"/>
                <a:cs typeface="Ericsson Hild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" pitchFamily="34" charset="0"/>
                <a:cs typeface="Ericsson Hild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" pitchFamily="34" charset="0"/>
                <a:cs typeface="Ericsson Hilda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altLang="sv-SE" sz="2000" b="0" i="0" u="none" strike="noStrike" kern="1200" cap="none" spc="0" normalizeH="0" baseline="0" noProof="0">
              <a:ln>
                <a:noFill/>
              </a:ln>
              <a:solidFill>
                <a:srgbClr val="58585A"/>
              </a:solidFill>
              <a:effectLst/>
              <a:uLnTx/>
              <a:uFillTx/>
              <a:latin typeface="Ericsson Hilda" pitchFamily="34" charset="0"/>
              <a:ea typeface="+mn-ea"/>
              <a:cs typeface="Ericsson Hilda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6F436D1-B53B-4063-8DF8-D241B5C62F62}"/>
              </a:ext>
            </a:extLst>
          </p:cNvPr>
          <p:cNvSpPr txBox="1"/>
          <p:nvPr/>
        </p:nvSpPr>
        <p:spPr>
          <a:xfrm>
            <a:off x="5148924" y="2654383"/>
            <a:ext cx="792546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Generate </a:t>
            </a:r>
          </a:p>
          <a:p>
            <a:pPr marL="0" indent="0" algn="ctr">
              <a:buNone/>
            </a:pP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Security </a:t>
            </a:r>
          </a:p>
          <a:p>
            <a:pPr marL="0" indent="0" algn="ctr">
              <a:buNone/>
            </a:pP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Credentials</a:t>
            </a:r>
          </a:p>
        </p:txBody>
      </p:sp>
      <p:sp>
        <p:nvSpPr>
          <p:cNvPr id="37" name="Ellips 44">
            <a:extLst>
              <a:ext uri="{FF2B5EF4-FFF2-40B4-BE49-F238E27FC236}">
                <a16:creationId xmlns:a16="http://schemas.microsoft.com/office/drawing/2014/main" id="{4F07B406-B5F7-4BF9-900C-DBA57863CA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93851" y="3212648"/>
            <a:ext cx="137160" cy="1371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txBody>
          <a:bodyPr wrap="none" lIns="71976" tIns="45718" rIns="71976" bIns="45718"/>
          <a:lstStyle>
            <a:lvl1pPr eaLnBrk="0" hangingPunct="0">
              <a:defRPr sz="2000">
                <a:solidFill>
                  <a:schemeClr val="tx1"/>
                </a:solidFill>
                <a:latin typeface="Ericsson Hilda" pitchFamily="34" charset="0"/>
                <a:cs typeface="Ericsson Hild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Ericsson Hilda" pitchFamily="34" charset="0"/>
                <a:cs typeface="Ericsson Hild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Ericsson Hilda" pitchFamily="34" charset="0"/>
                <a:cs typeface="Ericsson Hild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Ericsson Hilda" pitchFamily="34" charset="0"/>
                <a:cs typeface="Ericsson Hild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Ericsson Hilda" pitchFamily="34" charset="0"/>
                <a:cs typeface="Ericsson Hild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" pitchFamily="34" charset="0"/>
                <a:cs typeface="Ericsson Hild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" pitchFamily="34" charset="0"/>
                <a:cs typeface="Ericsson Hild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" pitchFamily="34" charset="0"/>
                <a:cs typeface="Ericsson Hild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" pitchFamily="34" charset="0"/>
                <a:cs typeface="Ericsson Hilda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altLang="sv-SE" sz="2000" b="0" i="0" u="none" strike="noStrike" kern="1200" cap="none" spc="0" normalizeH="0" baseline="0" noProof="0">
              <a:ln>
                <a:noFill/>
              </a:ln>
              <a:solidFill>
                <a:srgbClr val="58585A"/>
              </a:solidFill>
              <a:effectLst/>
              <a:uLnTx/>
              <a:uFillTx/>
              <a:latin typeface="Ericsson Hilda" pitchFamily="34" charset="0"/>
              <a:ea typeface="+mn-ea"/>
              <a:cs typeface="Ericsson Hilda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CC15381-4EDF-479D-9327-D5877FDE79A1}"/>
              </a:ext>
            </a:extLst>
          </p:cNvPr>
          <p:cNvSpPr txBox="1"/>
          <p:nvPr/>
        </p:nvSpPr>
        <p:spPr>
          <a:xfrm>
            <a:off x="7422671" y="2654383"/>
            <a:ext cx="873976" cy="500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Node </a:t>
            </a:r>
          </a:p>
          <a:p>
            <a:pPr marL="0" indent="0" algn="ctr">
              <a:buNone/>
            </a:pP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Synchronization Notification</a:t>
            </a:r>
          </a:p>
        </p:txBody>
      </p:sp>
      <p:sp>
        <p:nvSpPr>
          <p:cNvPr id="39" name="Ellips 44">
            <a:extLst>
              <a:ext uri="{FF2B5EF4-FFF2-40B4-BE49-F238E27FC236}">
                <a16:creationId xmlns:a16="http://schemas.microsoft.com/office/drawing/2014/main" id="{2A6273C7-6BD3-4CAC-84CF-BF27FEF441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62521" y="3198738"/>
            <a:ext cx="137160" cy="1371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txBody>
          <a:bodyPr wrap="none" lIns="71976" tIns="45718" rIns="71976" bIns="45718"/>
          <a:lstStyle>
            <a:lvl1pPr eaLnBrk="0" hangingPunct="0">
              <a:defRPr sz="2000">
                <a:solidFill>
                  <a:schemeClr val="tx1"/>
                </a:solidFill>
                <a:latin typeface="Ericsson Hilda" pitchFamily="34" charset="0"/>
                <a:cs typeface="Ericsson Hild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Ericsson Hilda" pitchFamily="34" charset="0"/>
                <a:cs typeface="Ericsson Hild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Ericsson Hilda" pitchFamily="34" charset="0"/>
                <a:cs typeface="Ericsson Hild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Ericsson Hilda" pitchFamily="34" charset="0"/>
                <a:cs typeface="Ericsson Hild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Ericsson Hilda" pitchFamily="34" charset="0"/>
                <a:cs typeface="Ericsson Hild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" pitchFamily="34" charset="0"/>
                <a:cs typeface="Ericsson Hild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" pitchFamily="34" charset="0"/>
                <a:cs typeface="Ericsson Hild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" pitchFamily="34" charset="0"/>
                <a:cs typeface="Ericsson Hild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" pitchFamily="34" charset="0"/>
                <a:cs typeface="Ericsson Hilda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altLang="sv-SE" sz="2000" b="0" i="0" u="none" strike="noStrike" kern="1200" cap="none" spc="0" normalizeH="0" baseline="0" noProof="0">
              <a:ln>
                <a:noFill/>
              </a:ln>
              <a:solidFill>
                <a:srgbClr val="58585A"/>
              </a:solidFill>
              <a:effectLst/>
              <a:uLnTx/>
              <a:uFillTx/>
              <a:latin typeface="Ericsson Hilda" pitchFamily="34" charset="0"/>
              <a:ea typeface="+mn-ea"/>
              <a:cs typeface="Ericsson Hilda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F7E43EF-3DD5-4BC2-B823-7CECA0314259}"/>
              </a:ext>
            </a:extLst>
          </p:cNvPr>
          <p:cNvSpPr txBox="1"/>
          <p:nvPr/>
        </p:nvSpPr>
        <p:spPr>
          <a:xfrm>
            <a:off x="8231553" y="2654383"/>
            <a:ext cx="792546" cy="377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Import </a:t>
            </a:r>
          </a:p>
          <a:p>
            <a:pPr marL="0" indent="0" algn="ctr">
              <a:buNone/>
            </a:pP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Configurations</a:t>
            </a:r>
          </a:p>
        </p:txBody>
      </p:sp>
      <p:sp>
        <p:nvSpPr>
          <p:cNvPr id="41" name="Ellips 44">
            <a:extLst>
              <a:ext uri="{FF2B5EF4-FFF2-40B4-BE49-F238E27FC236}">
                <a16:creationId xmlns:a16="http://schemas.microsoft.com/office/drawing/2014/main" id="{22F2025D-93F2-44E1-9AB5-DCA3FE86B1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93471" y="3212648"/>
            <a:ext cx="137160" cy="1371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txBody>
          <a:bodyPr wrap="none" lIns="71976" tIns="45718" rIns="71976" bIns="45718"/>
          <a:lstStyle>
            <a:lvl1pPr eaLnBrk="0" hangingPunct="0">
              <a:defRPr sz="2000">
                <a:solidFill>
                  <a:schemeClr val="tx1"/>
                </a:solidFill>
                <a:latin typeface="Ericsson Hilda" pitchFamily="34" charset="0"/>
                <a:cs typeface="Ericsson Hild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Ericsson Hilda" pitchFamily="34" charset="0"/>
                <a:cs typeface="Ericsson Hild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Ericsson Hilda" pitchFamily="34" charset="0"/>
                <a:cs typeface="Ericsson Hild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Ericsson Hilda" pitchFamily="34" charset="0"/>
                <a:cs typeface="Ericsson Hild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Ericsson Hilda" pitchFamily="34" charset="0"/>
                <a:cs typeface="Ericsson Hild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" pitchFamily="34" charset="0"/>
                <a:cs typeface="Ericsson Hild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" pitchFamily="34" charset="0"/>
                <a:cs typeface="Ericsson Hild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" pitchFamily="34" charset="0"/>
                <a:cs typeface="Ericsson Hild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" pitchFamily="34" charset="0"/>
                <a:cs typeface="Ericsson Hilda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altLang="sv-SE" sz="2000" b="0" i="0" u="none" strike="noStrike" kern="1200" cap="none" spc="0" normalizeH="0" baseline="0" noProof="0">
              <a:ln>
                <a:noFill/>
              </a:ln>
              <a:solidFill>
                <a:srgbClr val="58585A"/>
              </a:solidFill>
              <a:effectLst/>
              <a:uLnTx/>
              <a:uFillTx/>
              <a:latin typeface="Ericsson Hilda" pitchFamily="34" charset="0"/>
              <a:ea typeface="+mn-ea"/>
              <a:cs typeface="Ericsson Hilda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01F815F-3783-4A8B-B117-6829E2FBBD3B}"/>
              </a:ext>
            </a:extLst>
          </p:cNvPr>
          <p:cNvSpPr txBox="1"/>
          <p:nvPr/>
        </p:nvSpPr>
        <p:spPr>
          <a:xfrm>
            <a:off x="9875888" y="2663110"/>
            <a:ext cx="1188720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Set </a:t>
            </a:r>
          </a:p>
          <a:p>
            <a:pPr marL="0" indent="0" algn="ctr">
              <a:buNone/>
            </a:pP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Management </a:t>
            </a:r>
          </a:p>
          <a:p>
            <a:pPr marL="0" indent="0" algn="ctr">
              <a:buNone/>
            </a:pP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State</a:t>
            </a:r>
          </a:p>
        </p:txBody>
      </p:sp>
      <p:sp>
        <p:nvSpPr>
          <p:cNvPr id="43" name="Ellips 44">
            <a:extLst>
              <a:ext uri="{FF2B5EF4-FFF2-40B4-BE49-F238E27FC236}">
                <a16:creationId xmlns:a16="http://schemas.microsoft.com/office/drawing/2014/main" id="{A02D7CBA-A8F1-4900-8B30-1F4617CEDA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6511" y="3198899"/>
            <a:ext cx="137160" cy="1371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71976" tIns="45718" rIns="71976" bIns="45718"/>
          <a:lstStyle>
            <a:lvl1pPr eaLnBrk="0" hangingPunct="0">
              <a:defRPr sz="2000">
                <a:solidFill>
                  <a:schemeClr val="tx1"/>
                </a:solidFill>
                <a:latin typeface="Ericsson Hilda" pitchFamily="34" charset="0"/>
                <a:cs typeface="Ericsson Hild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Ericsson Hilda" pitchFamily="34" charset="0"/>
                <a:cs typeface="Ericsson Hild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Ericsson Hilda" pitchFamily="34" charset="0"/>
                <a:cs typeface="Ericsson Hild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Ericsson Hilda" pitchFamily="34" charset="0"/>
                <a:cs typeface="Ericsson Hild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Ericsson Hilda" pitchFamily="34" charset="0"/>
                <a:cs typeface="Ericsson Hild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" pitchFamily="34" charset="0"/>
                <a:cs typeface="Ericsson Hild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" pitchFamily="34" charset="0"/>
                <a:cs typeface="Ericsson Hild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" pitchFamily="34" charset="0"/>
                <a:cs typeface="Ericsson Hild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" pitchFamily="34" charset="0"/>
                <a:cs typeface="Ericsson Hilda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altLang="sv-SE" sz="2000" b="0" i="0" u="none" strike="noStrike" kern="1200" cap="none" spc="0" normalizeH="0" baseline="0" noProof="0">
              <a:ln>
                <a:noFill/>
              </a:ln>
              <a:solidFill>
                <a:srgbClr val="58585A"/>
              </a:solidFill>
              <a:effectLst/>
              <a:uLnTx/>
              <a:uFillTx/>
              <a:latin typeface="Ericsson Hilda" pitchFamily="34" charset="0"/>
              <a:ea typeface="+mn-ea"/>
              <a:cs typeface="Ericsson Hilda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11E9DAB-12FA-4D0E-A4FA-739DB7A7E69F}"/>
              </a:ext>
            </a:extLst>
          </p:cNvPr>
          <p:cNvSpPr txBox="1"/>
          <p:nvPr/>
        </p:nvSpPr>
        <p:spPr>
          <a:xfrm>
            <a:off x="5978212" y="2654383"/>
            <a:ext cx="682495" cy="377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Node Up </a:t>
            </a:r>
          </a:p>
          <a:p>
            <a:pPr marL="0" indent="0" algn="ctr">
              <a:buNone/>
            </a:pP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Notification</a:t>
            </a:r>
          </a:p>
        </p:txBody>
      </p:sp>
      <p:sp>
        <p:nvSpPr>
          <p:cNvPr id="45" name="Ellips 44">
            <a:extLst>
              <a:ext uri="{FF2B5EF4-FFF2-40B4-BE49-F238E27FC236}">
                <a16:creationId xmlns:a16="http://schemas.microsoft.com/office/drawing/2014/main" id="{8D2E5F20-6430-4D65-8DB5-64E51663BC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0501" y="3203880"/>
            <a:ext cx="137160" cy="1371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txBody>
          <a:bodyPr wrap="none" lIns="71976" tIns="45718" rIns="71976" bIns="45718"/>
          <a:lstStyle>
            <a:lvl1pPr eaLnBrk="0" hangingPunct="0">
              <a:defRPr sz="2000">
                <a:solidFill>
                  <a:schemeClr val="tx1"/>
                </a:solidFill>
                <a:latin typeface="Ericsson Hilda" pitchFamily="34" charset="0"/>
                <a:cs typeface="Ericsson Hild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Ericsson Hilda" pitchFamily="34" charset="0"/>
                <a:cs typeface="Ericsson Hild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Ericsson Hilda" pitchFamily="34" charset="0"/>
                <a:cs typeface="Ericsson Hild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Ericsson Hilda" pitchFamily="34" charset="0"/>
                <a:cs typeface="Ericsson Hild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Ericsson Hilda" pitchFamily="34" charset="0"/>
                <a:cs typeface="Ericsson Hild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" pitchFamily="34" charset="0"/>
                <a:cs typeface="Ericsson Hild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" pitchFamily="34" charset="0"/>
                <a:cs typeface="Ericsson Hild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" pitchFamily="34" charset="0"/>
                <a:cs typeface="Ericsson Hild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" pitchFamily="34" charset="0"/>
                <a:cs typeface="Ericsson Hilda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altLang="sv-SE" sz="2000" b="0" i="0" u="none" strike="noStrike" kern="1200" cap="none" spc="0" normalizeH="0" baseline="0" noProof="0">
              <a:ln>
                <a:noFill/>
              </a:ln>
              <a:solidFill>
                <a:srgbClr val="58585A"/>
              </a:solidFill>
              <a:effectLst/>
              <a:uLnTx/>
              <a:uFillTx/>
              <a:latin typeface="Ericsson Hilda" pitchFamily="34" charset="0"/>
              <a:ea typeface="+mn-ea"/>
              <a:cs typeface="Ericsson Hilda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04C2FA1-9D25-476F-9482-55FDADA3B132}"/>
              </a:ext>
            </a:extLst>
          </p:cNvPr>
          <p:cNvSpPr txBox="1"/>
          <p:nvPr/>
        </p:nvSpPr>
        <p:spPr>
          <a:xfrm>
            <a:off x="3711676" y="2654383"/>
            <a:ext cx="603518" cy="377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Generate </a:t>
            </a:r>
          </a:p>
          <a:p>
            <a:pPr marL="0" indent="0" algn="ctr">
              <a:buNone/>
            </a:pP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Security</a:t>
            </a:r>
          </a:p>
        </p:txBody>
      </p:sp>
      <p:sp>
        <p:nvSpPr>
          <p:cNvPr id="47" name="Ellips 44">
            <a:extLst>
              <a:ext uri="{FF2B5EF4-FFF2-40B4-BE49-F238E27FC236}">
                <a16:creationId xmlns:a16="http://schemas.microsoft.com/office/drawing/2014/main" id="{0E564F17-26A2-455E-B2C4-7243FD7963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25181" y="3212648"/>
            <a:ext cx="137160" cy="1371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txBody>
          <a:bodyPr wrap="none" lIns="71976" tIns="45718" rIns="71976" bIns="45718"/>
          <a:lstStyle>
            <a:lvl1pPr eaLnBrk="0" hangingPunct="0">
              <a:defRPr sz="2000">
                <a:solidFill>
                  <a:schemeClr val="tx1"/>
                </a:solidFill>
                <a:latin typeface="Ericsson Hilda" pitchFamily="34" charset="0"/>
                <a:cs typeface="Ericsson Hild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Ericsson Hilda" pitchFamily="34" charset="0"/>
                <a:cs typeface="Ericsson Hild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Ericsson Hilda" pitchFamily="34" charset="0"/>
                <a:cs typeface="Ericsson Hild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Ericsson Hilda" pitchFamily="34" charset="0"/>
                <a:cs typeface="Ericsson Hild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Ericsson Hilda" pitchFamily="34" charset="0"/>
                <a:cs typeface="Ericsson Hild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" pitchFamily="34" charset="0"/>
                <a:cs typeface="Ericsson Hild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" pitchFamily="34" charset="0"/>
                <a:cs typeface="Ericsson Hild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" pitchFamily="34" charset="0"/>
                <a:cs typeface="Ericsson Hild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" pitchFamily="34" charset="0"/>
                <a:cs typeface="Ericsson Hilda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altLang="sv-SE" sz="2000" b="0" i="0" u="none" strike="noStrike" kern="1200" cap="none" spc="0" normalizeH="0" baseline="0" noProof="0">
              <a:ln>
                <a:noFill/>
              </a:ln>
              <a:solidFill>
                <a:srgbClr val="58585A"/>
              </a:solidFill>
              <a:effectLst/>
              <a:uLnTx/>
              <a:uFillTx/>
              <a:latin typeface="Ericsson Hilda" pitchFamily="34" charset="0"/>
              <a:ea typeface="+mn-ea"/>
              <a:cs typeface="Ericsson Hilda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5540AA8-A268-4A7F-9DBA-F23CDC688064}"/>
              </a:ext>
            </a:extLst>
          </p:cNvPr>
          <p:cNvSpPr txBox="1"/>
          <p:nvPr/>
        </p:nvSpPr>
        <p:spPr>
          <a:xfrm>
            <a:off x="6635202" y="2654383"/>
            <a:ext cx="899225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Initiate </a:t>
            </a:r>
          </a:p>
          <a:p>
            <a:pPr marL="0" indent="0" algn="ctr">
              <a:buNone/>
            </a:pP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Node </a:t>
            </a:r>
          </a:p>
          <a:p>
            <a:pPr marL="0" indent="0" algn="ctr">
              <a:buNone/>
            </a:pP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Synchronization</a:t>
            </a:r>
          </a:p>
        </p:txBody>
      </p:sp>
      <p:sp>
        <p:nvSpPr>
          <p:cNvPr id="51" name="Ellips 44">
            <a:extLst>
              <a:ext uri="{FF2B5EF4-FFF2-40B4-BE49-F238E27FC236}">
                <a16:creationId xmlns:a16="http://schemas.microsoft.com/office/drawing/2014/main" id="{CA020BC9-6FEE-40A9-9B1D-CDFFFFEE5C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00975" y="3206529"/>
            <a:ext cx="137160" cy="1371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txBody>
          <a:bodyPr wrap="none" lIns="71976" tIns="45718" rIns="71976" bIns="45718"/>
          <a:lstStyle>
            <a:lvl1pPr eaLnBrk="0" hangingPunct="0">
              <a:defRPr sz="2000">
                <a:solidFill>
                  <a:schemeClr val="tx1"/>
                </a:solidFill>
                <a:latin typeface="Ericsson Hilda" pitchFamily="34" charset="0"/>
                <a:cs typeface="Ericsson Hild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Ericsson Hilda" pitchFamily="34" charset="0"/>
                <a:cs typeface="Ericsson Hild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Ericsson Hilda" pitchFamily="34" charset="0"/>
                <a:cs typeface="Ericsson Hild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Ericsson Hilda" pitchFamily="34" charset="0"/>
                <a:cs typeface="Ericsson Hild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Ericsson Hilda" pitchFamily="34" charset="0"/>
                <a:cs typeface="Ericsson Hild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" pitchFamily="34" charset="0"/>
                <a:cs typeface="Ericsson Hild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" pitchFamily="34" charset="0"/>
                <a:cs typeface="Ericsson Hild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" pitchFamily="34" charset="0"/>
                <a:cs typeface="Ericsson Hild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" pitchFamily="34" charset="0"/>
                <a:cs typeface="Ericsson Hilda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altLang="sv-SE" sz="2000" b="0" i="0" u="none" strike="noStrike" kern="1200" cap="none" spc="0" normalizeH="0" baseline="0" noProof="0">
              <a:ln>
                <a:noFill/>
              </a:ln>
              <a:solidFill>
                <a:srgbClr val="58585A"/>
              </a:solidFill>
              <a:effectLst/>
              <a:uLnTx/>
              <a:uFillTx/>
              <a:latin typeface="Ericsson Hilda" pitchFamily="34" charset="0"/>
              <a:ea typeface="+mn-ea"/>
              <a:cs typeface="Ericsson Hilda" pitchFamily="34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72728BF-20BB-498D-B077-4FF421681E31}"/>
              </a:ext>
            </a:extLst>
          </p:cNvPr>
          <p:cNvSpPr txBox="1"/>
          <p:nvPr/>
        </p:nvSpPr>
        <p:spPr>
          <a:xfrm>
            <a:off x="9598763" y="2654383"/>
            <a:ext cx="529775" cy="377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Create </a:t>
            </a:r>
          </a:p>
          <a:p>
            <a:pPr marL="0" indent="0" algn="ctr">
              <a:buNone/>
            </a:pP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Backup</a:t>
            </a:r>
          </a:p>
        </p:txBody>
      </p:sp>
      <p:sp>
        <p:nvSpPr>
          <p:cNvPr id="54" name="Ellips 44">
            <a:extLst>
              <a:ext uri="{FF2B5EF4-FFF2-40B4-BE49-F238E27FC236}">
                <a16:creationId xmlns:a16="http://schemas.microsoft.com/office/drawing/2014/main" id="{AE2AE439-840D-4F79-9011-7173A69486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4491" y="3186884"/>
            <a:ext cx="137160" cy="1371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71976" tIns="45718" rIns="71976" bIns="45718"/>
          <a:lstStyle>
            <a:lvl1pPr eaLnBrk="0" hangingPunct="0">
              <a:defRPr sz="2000">
                <a:solidFill>
                  <a:schemeClr val="tx1"/>
                </a:solidFill>
                <a:latin typeface="Ericsson Hilda" pitchFamily="34" charset="0"/>
                <a:cs typeface="Ericsson Hild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Ericsson Hilda" pitchFamily="34" charset="0"/>
                <a:cs typeface="Ericsson Hild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Ericsson Hilda" pitchFamily="34" charset="0"/>
                <a:cs typeface="Ericsson Hild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Ericsson Hilda" pitchFamily="34" charset="0"/>
                <a:cs typeface="Ericsson Hild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Ericsson Hilda" pitchFamily="34" charset="0"/>
                <a:cs typeface="Ericsson Hild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" pitchFamily="34" charset="0"/>
                <a:cs typeface="Ericsson Hild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" pitchFamily="34" charset="0"/>
                <a:cs typeface="Ericsson Hild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" pitchFamily="34" charset="0"/>
                <a:cs typeface="Ericsson Hild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" pitchFamily="34" charset="0"/>
                <a:cs typeface="Ericsson Hilda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altLang="sv-SE" sz="2000" b="0" i="0" u="none" strike="noStrike" kern="1200" cap="none" spc="0" normalizeH="0" baseline="0" noProof="0">
              <a:ln>
                <a:noFill/>
              </a:ln>
              <a:solidFill>
                <a:srgbClr val="58585A"/>
              </a:solidFill>
              <a:effectLst/>
              <a:uLnTx/>
              <a:uFillTx/>
              <a:latin typeface="Ericsson Hilda" pitchFamily="34" charset="0"/>
              <a:ea typeface="+mn-ea"/>
              <a:cs typeface="Ericsson Hilda" pitchFamily="34" charset="0"/>
            </a:endParaRPr>
          </a:p>
        </p:txBody>
      </p:sp>
      <p:sp>
        <p:nvSpPr>
          <p:cNvPr id="56" name="Ellips 44">
            <a:extLst>
              <a:ext uri="{FF2B5EF4-FFF2-40B4-BE49-F238E27FC236}">
                <a16:creationId xmlns:a16="http://schemas.microsoft.com/office/drawing/2014/main" id="{9F352C9E-F87E-42A6-A4F7-2705C9B8FD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06754" y="3216316"/>
            <a:ext cx="137160" cy="1371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txBody>
          <a:bodyPr wrap="none" lIns="71976" tIns="45718" rIns="71976" bIns="45718"/>
          <a:lstStyle>
            <a:lvl1pPr eaLnBrk="0" hangingPunct="0">
              <a:defRPr sz="2000">
                <a:solidFill>
                  <a:schemeClr val="tx1"/>
                </a:solidFill>
                <a:latin typeface="Ericsson Hilda" pitchFamily="34" charset="0"/>
                <a:cs typeface="Ericsson Hild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Ericsson Hilda" pitchFamily="34" charset="0"/>
                <a:cs typeface="Ericsson Hild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Ericsson Hilda" pitchFamily="34" charset="0"/>
                <a:cs typeface="Ericsson Hild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Ericsson Hilda" pitchFamily="34" charset="0"/>
                <a:cs typeface="Ericsson Hild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Ericsson Hilda" pitchFamily="34" charset="0"/>
                <a:cs typeface="Ericsson Hild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" pitchFamily="34" charset="0"/>
                <a:cs typeface="Ericsson Hild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" pitchFamily="34" charset="0"/>
                <a:cs typeface="Ericsson Hild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" pitchFamily="34" charset="0"/>
                <a:cs typeface="Ericsson Hild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" pitchFamily="34" charset="0"/>
                <a:cs typeface="Ericsson Hilda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altLang="sv-SE" sz="2000" b="0" i="0" u="none" strike="noStrike" kern="1200" cap="none" spc="0" normalizeH="0" baseline="0" noProof="0">
              <a:ln>
                <a:noFill/>
              </a:ln>
              <a:solidFill>
                <a:srgbClr val="58585A"/>
              </a:solidFill>
              <a:effectLst/>
              <a:uLnTx/>
              <a:uFillTx/>
              <a:latin typeface="Ericsson Hilda" pitchFamily="34" charset="0"/>
              <a:ea typeface="+mn-ea"/>
              <a:cs typeface="Ericsson Hilda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337D8C1-537A-4F73-B704-CAAB368360EB}"/>
              </a:ext>
            </a:extLst>
          </p:cNvPr>
          <p:cNvSpPr txBox="1"/>
          <p:nvPr/>
        </p:nvSpPr>
        <p:spPr>
          <a:xfrm>
            <a:off x="8881076" y="2663110"/>
            <a:ext cx="7925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Enable Supervision</a:t>
            </a:r>
          </a:p>
        </p:txBody>
      </p:sp>
    </p:spTree>
    <p:extLst>
      <p:ext uri="{BB962C8B-B14F-4D97-AF65-F5344CB8AC3E}">
        <p14:creationId xmlns:p14="http://schemas.microsoft.com/office/powerpoint/2010/main" val="1637123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Freeform 3">
            <a:extLst>
              <a:ext uri="{FF2B5EF4-FFF2-40B4-BE49-F238E27FC236}">
                <a16:creationId xmlns:a16="http://schemas.microsoft.com/office/drawing/2014/main" id="{3364C2EF-5204-440F-A47A-197BD7544DCD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140351" y="1912930"/>
            <a:ext cx="273075" cy="276033"/>
          </a:xfrm>
          <a:custGeom>
            <a:avLst/>
            <a:gdLst>
              <a:gd name="T0" fmla="*/ 2147483646 w 334"/>
              <a:gd name="T1" fmla="*/ 2147483646 h 360"/>
              <a:gd name="T2" fmla="*/ 2147483646 w 334"/>
              <a:gd name="T3" fmla="*/ 2147483646 h 360"/>
              <a:gd name="T4" fmla="*/ 2147483646 w 334"/>
              <a:gd name="T5" fmla="*/ 2147483646 h 360"/>
              <a:gd name="T6" fmla="*/ 2147483646 w 334"/>
              <a:gd name="T7" fmla="*/ 2147483646 h 360"/>
              <a:gd name="T8" fmla="*/ 2147483646 w 334"/>
              <a:gd name="T9" fmla="*/ 2147483646 h 360"/>
              <a:gd name="T10" fmla="*/ 2147483646 w 334"/>
              <a:gd name="T11" fmla="*/ 2147483646 h 360"/>
              <a:gd name="T12" fmla="*/ 2147483646 w 334"/>
              <a:gd name="T13" fmla="*/ 2147483646 h 360"/>
              <a:gd name="T14" fmla="*/ 2147483646 w 334"/>
              <a:gd name="T15" fmla="*/ 2147483646 h 360"/>
              <a:gd name="T16" fmla="*/ 2147483646 w 334"/>
              <a:gd name="T17" fmla="*/ 2147483646 h 360"/>
              <a:gd name="T18" fmla="*/ 2147483646 w 334"/>
              <a:gd name="T19" fmla="*/ 2147483646 h 360"/>
              <a:gd name="T20" fmla="*/ 2147483646 w 334"/>
              <a:gd name="T21" fmla="*/ 2147483646 h 360"/>
              <a:gd name="T22" fmla="*/ 2147483646 w 334"/>
              <a:gd name="T23" fmla="*/ 0 h 360"/>
              <a:gd name="T24" fmla="*/ 0 w 334"/>
              <a:gd name="T25" fmla="*/ 2147483646 h 360"/>
              <a:gd name="T26" fmla="*/ 2147483646 w 334"/>
              <a:gd name="T27" fmla="*/ 2147483646 h 360"/>
              <a:gd name="T28" fmla="*/ 2147483646 w 334"/>
              <a:gd name="T29" fmla="*/ 2147483646 h 360"/>
              <a:gd name="T30" fmla="*/ 2147483646 w 334"/>
              <a:gd name="T31" fmla="*/ 2147483646 h 360"/>
              <a:gd name="T32" fmla="*/ 2147483646 w 334"/>
              <a:gd name="T33" fmla="*/ 2147483646 h 360"/>
              <a:gd name="T34" fmla="*/ 2147483646 w 334"/>
              <a:gd name="T35" fmla="*/ 2147483646 h 360"/>
              <a:gd name="T36" fmla="*/ 2147483646 w 334"/>
              <a:gd name="T37" fmla="*/ 2147483646 h 360"/>
              <a:gd name="T38" fmla="*/ 2147483646 w 334"/>
              <a:gd name="T39" fmla="*/ 2147483646 h 360"/>
              <a:gd name="T40" fmla="*/ 2147483646 w 334"/>
              <a:gd name="T41" fmla="*/ 2147483646 h 360"/>
              <a:gd name="T42" fmla="*/ 2147483646 w 334"/>
              <a:gd name="T43" fmla="*/ 2147483646 h 360"/>
              <a:gd name="T44" fmla="*/ 2147483646 w 334"/>
              <a:gd name="T45" fmla="*/ 2147483646 h 360"/>
              <a:gd name="T46" fmla="*/ 2147483646 w 334"/>
              <a:gd name="T47" fmla="*/ 2147483646 h 360"/>
              <a:gd name="T48" fmla="*/ 2147483646 w 334"/>
              <a:gd name="T49" fmla="*/ 2147483646 h 360"/>
              <a:gd name="T50" fmla="*/ 2147483646 w 334"/>
              <a:gd name="T51" fmla="*/ 2147483646 h 360"/>
              <a:gd name="T52" fmla="*/ 2147483646 w 334"/>
              <a:gd name="T53" fmla="*/ 2147483646 h 360"/>
              <a:gd name="T54" fmla="*/ 2147483646 w 334"/>
              <a:gd name="T55" fmla="*/ 2147483646 h 360"/>
              <a:gd name="T56" fmla="*/ 2147483646 w 334"/>
              <a:gd name="T57" fmla="*/ 2147483646 h 360"/>
              <a:gd name="T58" fmla="*/ 2147483646 w 334"/>
              <a:gd name="T59" fmla="*/ 2147483646 h 360"/>
              <a:gd name="T60" fmla="*/ 2147483646 w 334"/>
              <a:gd name="T61" fmla="*/ 2147483646 h 360"/>
              <a:gd name="T62" fmla="*/ 2147483646 w 334"/>
              <a:gd name="T63" fmla="*/ 2147483646 h 360"/>
              <a:gd name="T64" fmla="*/ 2147483646 w 334"/>
              <a:gd name="T65" fmla="*/ 2147483646 h 360"/>
              <a:gd name="T66" fmla="*/ 2147483646 w 334"/>
              <a:gd name="T67" fmla="*/ 2147483646 h 360"/>
              <a:gd name="T68" fmla="*/ 2147483646 w 334"/>
              <a:gd name="T69" fmla="*/ 2147483646 h 360"/>
              <a:gd name="T70" fmla="*/ 2147483646 w 334"/>
              <a:gd name="T71" fmla="*/ 2147483646 h 360"/>
              <a:gd name="T72" fmla="*/ 2147483646 w 334"/>
              <a:gd name="T73" fmla="*/ 2147483646 h 360"/>
              <a:gd name="T74" fmla="*/ 2147483646 w 334"/>
              <a:gd name="T75" fmla="*/ 2147483646 h 360"/>
              <a:gd name="T76" fmla="*/ 2147483646 w 334"/>
              <a:gd name="T77" fmla="*/ 2147483646 h 360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334" h="360">
                <a:moveTo>
                  <a:pt x="279" y="168"/>
                </a:moveTo>
                <a:cubicBezTo>
                  <a:pt x="153" y="168"/>
                  <a:pt x="153" y="168"/>
                  <a:pt x="153" y="168"/>
                </a:cubicBezTo>
                <a:cubicBezTo>
                  <a:pt x="149" y="168"/>
                  <a:pt x="145" y="172"/>
                  <a:pt x="145" y="176"/>
                </a:cubicBezTo>
                <a:cubicBezTo>
                  <a:pt x="145" y="181"/>
                  <a:pt x="149" y="184"/>
                  <a:pt x="153" y="184"/>
                </a:cubicBezTo>
                <a:cubicBezTo>
                  <a:pt x="279" y="184"/>
                  <a:pt x="279" y="184"/>
                  <a:pt x="279" y="184"/>
                </a:cubicBezTo>
                <a:cubicBezTo>
                  <a:pt x="283" y="184"/>
                  <a:pt x="287" y="181"/>
                  <a:pt x="287" y="176"/>
                </a:cubicBezTo>
                <a:cubicBezTo>
                  <a:pt x="287" y="172"/>
                  <a:pt x="283" y="168"/>
                  <a:pt x="279" y="168"/>
                </a:cubicBezTo>
                <a:moveTo>
                  <a:pt x="279" y="262"/>
                </a:moveTo>
                <a:cubicBezTo>
                  <a:pt x="153" y="262"/>
                  <a:pt x="153" y="262"/>
                  <a:pt x="153" y="262"/>
                </a:cubicBezTo>
                <a:cubicBezTo>
                  <a:pt x="149" y="262"/>
                  <a:pt x="145" y="265"/>
                  <a:pt x="145" y="270"/>
                </a:cubicBezTo>
                <a:cubicBezTo>
                  <a:pt x="145" y="274"/>
                  <a:pt x="149" y="278"/>
                  <a:pt x="153" y="278"/>
                </a:cubicBezTo>
                <a:cubicBezTo>
                  <a:pt x="279" y="278"/>
                  <a:pt x="279" y="278"/>
                  <a:pt x="279" y="278"/>
                </a:cubicBezTo>
                <a:cubicBezTo>
                  <a:pt x="283" y="278"/>
                  <a:pt x="287" y="274"/>
                  <a:pt x="287" y="270"/>
                </a:cubicBezTo>
                <a:cubicBezTo>
                  <a:pt x="287" y="265"/>
                  <a:pt x="283" y="262"/>
                  <a:pt x="279" y="262"/>
                </a:cubicBezTo>
                <a:moveTo>
                  <a:pt x="326" y="137"/>
                </a:moveTo>
                <a:cubicBezTo>
                  <a:pt x="330" y="137"/>
                  <a:pt x="334" y="134"/>
                  <a:pt x="334" y="129"/>
                </a:cubicBezTo>
                <a:cubicBezTo>
                  <a:pt x="334" y="111"/>
                  <a:pt x="334" y="111"/>
                  <a:pt x="334" y="111"/>
                </a:cubicBezTo>
                <a:cubicBezTo>
                  <a:pt x="334" y="97"/>
                  <a:pt x="323" y="86"/>
                  <a:pt x="309" y="86"/>
                </a:cubicBezTo>
                <a:cubicBezTo>
                  <a:pt x="285" y="86"/>
                  <a:pt x="285" y="86"/>
                  <a:pt x="285" y="86"/>
                </a:cubicBezTo>
                <a:cubicBezTo>
                  <a:pt x="285" y="68"/>
                  <a:pt x="285" y="68"/>
                  <a:pt x="285" y="68"/>
                </a:cubicBezTo>
                <a:cubicBezTo>
                  <a:pt x="285" y="54"/>
                  <a:pt x="274" y="43"/>
                  <a:pt x="260" y="43"/>
                </a:cubicBezTo>
                <a:cubicBezTo>
                  <a:pt x="236" y="43"/>
                  <a:pt x="236" y="43"/>
                  <a:pt x="236" y="43"/>
                </a:cubicBezTo>
                <a:cubicBezTo>
                  <a:pt x="236" y="25"/>
                  <a:pt x="236" y="25"/>
                  <a:pt x="236" y="25"/>
                </a:cubicBezTo>
                <a:cubicBezTo>
                  <a:pt x="236" y="11"/>
                  <a:pt x="225" y="0"/>
                  <a:pt x="211" y="0"/>
                </a:cubicBezTo>
                <a:cubicBezTo>
                  <a:pt x="25" y="0"/>
                  <a:pt x="25" y="0"/>
                  <a:pt x="25" y="0"/>
                </a:cubicBezTo>
                <a:cubicBezTo>
                  <a:pt x="11" y="0"/>
                  <a:pt x="0" y="11"/>
                  <a:pt x="0" y="25"/>
                </a:cubicBezTo>
                <a:cubicBezTo>
                  <a:pt x="0" y="249"/>
                  <a:pt x="0" y="249"/>
                  <a:pt x="0" y="249"/>
                </a:cubicBezTo>
                <a:cubicBezTo>
                  <a:pt x="0" y="262"/>
                  <a:pt x="11" y="273"/>
                  <a:pt x="25" y="273"/>
                </a:cubicBezTo>
                <a:cubicBezTo>
                  <a:pt x="49" y="273"/>
                  <a:pt x="49" y="273"/>
                  <a:pt x="49" y="273"/>
                </a:cubicBezTo>
                <a:cubicBezTo>
                  <a:pt x="49" y="292"/>
                  <a:pt x="49" y="292"/>
                  <a:pt x="49" y="292"/>
                </a:cubicBezTo>
                <a:cubicBezTo>
                  <a:pt x="49" y="305"/>
                  <a:pt x="60" y="316"/>
                  <a:pt x="74" y="316"/>
                </a:cubicBezTo>
                <a:cubicBezTo>
                  <a:pt x="98" y="316"/>
                  <a:pt x="98" y="316"/>
                  <a:pt x="98" y="316"/>
                </a:cubicBezTo>
                <a:cubicBezTo>
                  <a:pt x="98" y="335"/>
                  <a:pt x="98" y="335"/>
                  <a:pt x="98" y="335"/>
                </a:cubicBezTo>
                <a:cubicBezTo>
                  <a:pt x="98" y="349"/>
                  <a:pt x="109" y="360"/>
                  <a:pt x="123" y="360"/>
                </a:cubicBezTo>
                <a:cubicBezTo>
                  <a:pt x="309" y="360"/>
                  <a:pt x="309" y="360"/>
                  <a:pt x="309" y="360"/>
                </a:cubicBezTo>
                <a:cubicBezTo>
                  <a:pt x="323" y="360"/>
                  <a:pt x="334" y="349"/>
                  <a:pt x="334" y="335"/>
                </a:cubicBezTo>
                <a:cubicBezTo>
                  <a:pt x="334" y="161"/>
                  <a:pt x="334" y="161"/>
                  <a:pt x="334" y="161"/>
                </a:cubicBezTo>
                <a:cubicBezTo>
                  <a:pt x="334" y="157"/>
                  <a:pt x="330" y="153"/>
                  <a:pt x="326" y="153"/>
                </a:cubicBezTo>
                <a:cubicBezTo>
                  <a:pt x="321" y="153"/>
                  <a:pt x="318" y="157"/>
                  <a:pt x="318" y="161"/>
                </a:cubicBezTo>
                <a:cubicBezTo>
                  <a:pt x="318" y="335"/>
                  <a:pt x="318" y="335"/>
                  <a:pt x="318" y="335"/>
                </a:cubicBezTo>
                <a:cubicBezTo>
                  <a:pt x="318" y="340"/>
                  <a:pt x="314" y="344"/>
                  <a:pt x="309" y="344"/>
                </a:cubicBezTo>
                <a:cubicBezTo>
                  <a:pt x="123" y="344"/>
                  <a:pt x="123" y="344"/>
                  <a:pt x="123" y="344"/>
                </a:cubicBezTo>
                <a:cubicBezTo>
                  <a:pt x="118" y="344"/>
                  <a:pt x="114" y="340"/>
                  <a:pt x="114" y="335"/>
                </a:cubicBezTo>
                <a:cubicBezTo>
                  <a:pt x="114" y="111"/>
                  <a:pt x="114" y="111"/>
                  <a:pt x="114" y="111"/>
                </a:cubicBezTo>
                <a:cubicBezTo>
                  <a:pt x="114" y="106"/>
                  <a:pt x="118" y="102"/>
                  <a:pt x="123" y="102"/>
                </a:cubicBezTo>
                <a:cubicBezTo>
                  <a:pt x="309" y="102"/>
                  <a:pt x="309" y="102"/>
                  <a:pt x="309" y="102"/>
                </a:cubicBezTo>
                <a:cubicBezTo>
                  <a:pt x="314" y="102"/>
                  <a:pt x="318" y="106"/>
                  <a:pt x="318" y="111"/>
                </a:cubicBezTo>
                <a:cubicBezTo>
                  <a:pt x="318" y="129"/>
                  <a:pt x="318" y="129"/>
                  <a:pt x="318" y="129"/>
                </a:cubicBezTo>
                <a:cubicBezTo>
                  <a:pt x="318" y="134"/>
                  <a:pt x="321" y="137"/>
                  <a:pt x="326" y="137"/>
                </a:cubicBezTo>
                <a:moveTo>
                  <a:pt x="49" y="68"/>
                </a:moveTo>
                <a:cubicBezTo>
                  <a:pt x="49" y="257"/>
                  <a:pt x="49" y="257"/>
                  <a:pt x="49" y="257"/>
                </a:cubicBezTo>
                <a:cubicBezTo>
                  <a:pt x="25" y="257"/>
                  <a:pt x="25" y="257"/>
                  <a:pt x="25" y="257"/>
                </a:cubicBezTo>
                <a:cubicBezTo>
                  <a:pt x="20" y="257"/>
                  <a:pt x="16" y="254"/>
                  <a:pt x="16" y="249"/>
                </a:cubicBezTo>
                <a:cubicBezTo>
                  <a:pt x="16" y="25"/>
                  <a:pt x="16" y="25"/>
                  <a:pt x="16" y="25"/>
                </a:cubicBezTo>
                <a:cubicBezTo>
                  <a:pt x="16" y="20"/>
                  <a:pt x="20" y="16"/>
                  <a:pt x="25" y="16"/>
                </a:cubicBezTo>
                <a:cubicBezTo>
                  <a:pt x="211" y="16"/>
                  <a:pt x="211" y="16"/>
                  <a:pt x="211" y="16"/>
                </a:cubicBezTo>
                <a:cubicBezTo>
                  <a:pt x="216" y="16"/>
                  <a:pt x="220" y="20"/>
                  <a:pt x="220" y="25"/>
                </a:cubicBezTo>
                <a:cubicBezTo>
                  <a:pt x="220" y="43"/>
                  <a:pt x="220" y="43"/>
                  <a:pt x="220" y="43"/>
                </a:cubicBezTo>
                <a:cubicBezTo>
                  <a:pt x="74" y="43"/>
                  <a:pt x="74" y="43"/>
                  <a:pt x="74" y="43"/>
                </a:cubicBezTo>
                <a:cubicBezTo>
                  <a:pt x="60" y="43"/>
                  <a:pt x="49" y="54"/>
                  <a:pt x="49" y="68"/>
                </a:cubicBezTo>
                <a:moveTo>
                  <a:pt x="269" y="86"/>
                </a:moveTo>
                <a:cubicBezTo>
                  <a:pt x="123" y="86"/>
                  <a:pt x="123" y="86"/>
                  <a:pt x="123" y="86"/>
                </a:cubicBezTo>
                <a:cubicBezTo>
                  <a:pt x="109" y="86"/>
                  <a:pt x="98" y="97"/>
                  <a:pt x="98" y="111"/>
                </a:cubicBezTo>
                <a:cubicBezTo>
                  <a:pt x="98" y="300"/>
                  <a:pt x="98" y="300"/>
                  <a:pt x="98" y="300"/>
                </a:cubicBezTo>
                <a:cubicBezTo>
                  <a:pt x="74" y="300"/>
                  <a:pt x="74" y="300"/>
                  <a:pt x="74" y="300"/>
                </a:cubicBezTo>
                <a:cubicBezTo>
                  <a:pt x="69" y="300"/>
                  <a:pt x="65" y="297"/>
                  <a:pt x="65" y="292"/>
                </a:cubicBezTo>
                <a:cubicBezTo>
                  <a:pt x="65" y="68"/>
                  <a:pt x="65" y="68"/>
                  <a:pt x="65" y="68"/>
                </a:cubicBezTo>
                <a:cubicBezTo>
                  <a:pt x="65" y="63"/>
                  <a:pt x="69" y="59"/>
                  <a:pt x="74" y="59"/>
                </a:cubicBezTo>
                <a:cubicBezTo>
                  <a:pt x="260" y="59"/>
                  <a:pt x="260" y="59"/>
                  <a:pt x="260" y="59"/>
                </a:cubicBezTo>
                <a:cubicBezTo>
                  <a:pt x="265" y="59"/>
                  <a:pt x="269" y="63"/>
                  <a:pt x="269" y="68"/>
                </a:cubicBezTo>
                <a:lnTo>
                  <a:pt x="269" y="86"/>
                </a:lnTo>
                <a:close/>
                <a:moveTo>
                  <a:pt x="279" y="215"/>
                </a:moveTo>
                <a:cubicBezTo>
                  <a:pt x="153" y="215"/>
                  <a:pt x="153" y="215"/>
                  <a:pt x="153" y="215"/>
                </a:cubicBezTo>
                <a:cubicBezTo>
                  <a:pt x="149" y="215"/>
                  <a:pt x="145" y="219"/>
                  <a:pt x="145" y="223"/>
                </a:cubicBezTo>
                <a:cubicBezTo>
                  <a:pt x="145" y="227"/>
                  <a:pt x="149" y="231"/>
                  <a:pt x="153" y="231"/>
                </a:cubicBezTo>
                <a:cubicBezTo>
                  <a:pt x="279" y="231"/>
                  <a:pt x="279" y="231"/>
                  <a:pt x="279" y="231"/>
                </a:cubicBezTo>
                <a:cubicBezTo>
                  <a:pt x="283" y="231"/>
                  <a:pt x="287" y="227"/>
                  <a:pt x="287" y="223"/>
                </a:cubicBezTo>
                <a:cubicBezTo>
                  <a:pt x="287" y="219"/>
                  <a:pt x="283" y="215"/>
                  <a:pt x="279" y="215"/>
                </a:cubicBezTo>
              </a:path>
            </a:pathLst>
          </a:custGeom>
          <a:solidFill>
            <a:srgbClr val="58585A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6EC708AB-2C87-4505-B1CE-93F05B049BE0}"/>
              </a:ext>
            </a:extLst>
          </p:cNvPr>
          <p:cNvSpPr txBox="1"/>
          <p:nvPr/>
        </p:nvSpPr>
        <p:spPr>
          <a:xfrm>
            <a:off x="978993" y="2187712"/>
            <a:ext cx="12315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Project.zip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7C9D8399-0ACE-497F-990F-413E895B1D09}"/>
              </a:ext>
            </a:extLst>
          </p:cNvPr>
          <p:cNvSpPr txBox="1"/>
          <p:nvPr/>
        </p:nvSpPr>
        <p:spPr>
          <a:xfrm>
            <a:off x="906506" y="3181719"/>
            <a:ext cx="7199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Start Integration</a:t>
            </a:r>
          </a:p>
        </p:txBody>
      </p:sp>
      <p:sp>
        <p:nvSpPr>
          <p:cNvPr id="94" name="Freeform 9">
            <a:extLst>
              <a:ext uri="{FF2B5EF4-FFF2-40B4-BE49-F238E27FC236}">
                <a16:creationId xmlns:a16="http://schemas.microsoft.com/office/drawing/2014/main" id="{E1A06F5A-9DAA-4087-B760-6962A862EAFE}"/>
              </a:ext>
            </a:extLst>
          </p:cNvPr>
          <p:cNvSpPr>
            <a:spLocks noEditPoints="1"/>
          </p:cNvSpPr>
          <p:nvPr/>
        </p:nvSpPr>
        <p:spPr bwMode="auto">
          <a:xfrm>
            <a:off x="1096227" y="2661913"/>
            <a:ext cx="340469" cy="437982"/>
          </a:xfrm>
          <a:custGeom>
            <a:avLst/>
            <a:gdLst>
              <a:gd name="T0" fmla="*/ 1722577 w 467"/>
              <a:gd name="T1" fmla="*/ 157403 h 377"/>
              <a:gd name="T2" fmla="*/ 1752600 w 467"/>
              <a:gd name="T3" fmla="*/ 127421 h 377"/>
              <a:gd name="T4" fmla="*/ 1752600 w 467"/>
              <a:gd name="T5" fmla="*/ 52468 h 377"/>
              <a:gd name="T6" fmla="*/ 1700060 w 467"/>
              <a:gd name="T7" fmla="*/ 0 h 377"/>
              <a:gd name="T8" fmla="*/ 48788 w 467"/>
              <a:gd name="T9" fmla="*/ 0 h 377"/>
              <a:gd name="T10" fmla="*/ 0 w 467"/>
              <a:gd name="T11" fmla="*/ 52468 h 377"/>
              <a:gd name="T12" fmla="*/ 0 w 467"/>
              <a:gd name="T13" fmla="*/ 1034359 h 377"/>
              <a:gd name="T14" fmla="*/ 48788 w 467"/>
              <a:gd name="T15" fmla="*/ 1086827 h 377"/>
              <a:gd name="T16" fmla="*/ 694285 w 467"/>
              <a:gd name="T17" fmla="*/ 1086827 h 377"/>
              <a:gd name="T18" fmla="*/ 694285 w 467"/>
              <a:gd name="T19" fmla="*/ 1176771 h 377"/>
              <a:gd name="T20" fmla="*/ 439088 w 467"/>
              <a:gd name="T21" fmla="*/ 1176771 h 377"/>
              <a:gd name="T22" fmla="*/ 420324 w 467"/>
              <a:gd name="T23" fmla="*/ 1180519 h 377"/>
              <a:gd name="T24" fmla="*/ 150116 w 467"/>
              <a:gd name="T25" fmla="*/ 1356660 h 377"/>
              <a:gd name="T26" fmla="*/ 135104 w 467"/>
              <a:gd name="T27" fmla="*/ 1390389 h 377"/>
              <a:gd name="T28" fmla="*/ 165127 w 467"/>
              <a:gd name="T29" fmla="*/ 1412875 h 377"/>
              <a:gd name="T30" fmla="*/ 1583720 w 467"/>
              <a:gd name="T31" fmla="*/ 1412875 h 377"/>
              <a:gd name="T32" fmla="*/ 1613743 w 467"/>
              <a:gd name="T33" fmla="*/ 1390389 h 377"/>
              <a:gd name="T34" fmla="*/ 1598731 w 467"/>
              <a:gd name="T35" fmla="*/ 1356660 h 377"/>
              <a:gd name="T36" fmla="*/ 1328523 w 467"/>
              <a:gd name="T37" fmla="*/ 1180519 h 377"/>
              <a:gd name="T38" fmla="*/ 1309759 w 467"/>
              <a:gd name="T39" fmla="*/ 1176771 h 377"/>
              <a:gd name="T40" fmla="*/ 1054562 w 467"/>
              <a:gd name="T41" fmla="*/ 1176771 h 377"/>
              <a:gd name="T42" fmla="*/ 1054562 w 467"/>
              <a:gd name="T43" fmla="*/ 1086827 h 377"/>
              <a:gd name="T44" fmla="*/ 1700060 w 467"/>
              <a:gd name="T45" fmla="*/ 1086827 h 377"/>
              <a:gd name="T46" fmla="*/ 1752600 w 467"/>
              <a:gd name="T47" fmla="*/ 1034359 h 377"/>
              <a:gd name="T48" fmla="*/ 1752600 w 467"/>
              <a:gd name="T49" fmla="*/ 247347 h 377"/>
              <a:gd name="T50" fmla="*/ 1722577 w 467"/>
              <a:gd name="T51" fmla="*/ 217365 h 377"/>
              <a:gd name="T52" fmla="*/ 1692554 w 467"/>
              <a:gd name="T53" fmla="*/ 247347 h 377"/>
              <a:gd name="T54" fmla="*/ 1692554 w 467"/>
              <a:gd name="T55" fmla="*/ 1026864 h 377"/>
              <a:gd name="T56" fmla="*/ 60046 w 467"/>
              <a:gd name="T57" fmla="*/ 1026864 h 377"/>
              <a:gd name="T58" fmla="*/ 60046 w 467"/>
              <a:gd name="T59" fmla="*/ 59963 h 377"/>
              <a:gd name="T60" fmla="*/ 1692554 w 467"/>
              <a:gd name="T61" fmla="*/ 59963 h 377"/>
              <a:gd name="T62" fmla="*/ 1692554 w 467"/>
              <a:gd name="T63" fmla="*/ 127421 h 377"/>
              <a:gd name="T64" fmla="*/ 1722577 w 467"/>
              <a:gd name="T65" fmla="*/ 157403 h 377"/>
              <a:gd name="T66" fmla="*/ 1302253 w 467"/>
              <a:gd name="T67" fmla="*/ 1236734 h 377"/>
              <a:gd name="T68" fmla="*/ 1482392 w 467"/>
              <a:gd name="T69" fmla="*/ 1352912 h 377"/>
              <a:gd name="T70" fmla="*/ 266455 w 467"/>
              <a:gd name="T71" fmla="*/ 1352912 h 377"/>
              <a:gd name="T72" fmla="*/ 446594 w 467"/>
              <a:gd name="T73" fmla="*/ 1236734 h 377"/>
              <a:gd name="T74" fmla="*/ 1302253 w 467"/>
              <a:gd name="T75" fmla="*/ 1236734 h 377"/>
              <a:gd name="T76" fmla="*/ 754331 w 467"/>
              <a:gd name="T77" fmla="*/ 1086827 h 377"/>
              <a:gd name="T78" fmla="*/ 994516 w 467"/>
              <a:gd name="T79" fmla="*/ 1086827 h 377"/>
              <a:gd name="T80" fmla="*/ 994516 w 467"/>
              <a:gd name="T81" fmla="*/ 1176771 h 377"/>
              <a:gd name="T82" fmla="*/ 754331 w 467"/>
              <a:gd name="T83" fmla="*/ 1176771 h 377"/>
              <a:gd name="T84" fmla="*/ 754331 w 467"/>
              <a:gd name="T85" fmla="*/ 1086827 h 377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0" t="0" r="r" b="b"/>
            <a:pathLst>
              <a:path w="467" h="377">
                <a:moveTo>
                  <a:pt x="459" y="42"/>
                </a:moveTo>
                <a:cubicBezTo>
                  <a:pt x="463" y="42"/>
                  <a:pt x="467" y="38"/>
                  <a:pt x="467" y="34"/>
                </a:cubicBezTo>
                <a:cubicBezTo>
                  <a:pt x="467" y="14"/>
                  <a:pt x="467" y="14"/>
                  <a:pt x="467" y="14"/>
                </a:cubicBezTo>
                <a:cubicBezTo>
                  <a:pt x="467" y="6"/>
                  <a:pt x="461" y="0"/>
                  <a:pt x="453" y="0"/>
                </a:cubicBezTo>
                <a:cubicBezTo>
                  <a:pt x="13" y="0"/>
                  <a:pt x="13" y="0"/>
                  <a:pt x="13" y="0"/>
                </a:cubicBezTo>
                <a:cubicBezTo>
                  <a:pt x="6" y="0"/>
                  <a:pt x="0" y="6"/>
                  <a:pt x="0" y="14"/>
                </a:cubicBezTo>
                <a:cubicBezTo>
                  <a:pt x="0" y="276"/>
                  <a:pt x="0" y="276"/>
                  <a:pt x="0" y="276"/>
                </a:cubicBezTo>
                <a:cubicBezTo>
                  <a:pt x="0" y="283"/>
                  <a:pt x="6" y="290"/>
                  <a:pt x="13" y="290"/>
                </a:cubicBezTo>
                <a:cubicBezTo>
                  <a:pt x="185" y="290"/>
                  <a:pt x="185" y="290"/>
                  <a:pt x="185" y="290"/>
                </a:cubicBezTo>
                <a:cubicBezTo>
                  <a:pt x="185" y="314"/>
                  <a:pt x="185" y="314"/>
                  <a:pt x="185" y="314"/>
                </a:cubicBezTo>
                <a:cubicBezTo>
                  <a:pt x="117" y="314"/>
                  <a:pt x="117" y="314"/>
                  <a:pt x="117" y="314"/>
                </a:cubicBezTo>
                <a:cubicBezTo>
                  <a:pt x="115" y="314"/>
                  <a:pt x="114" y="314"/>
                  <a:pt x="112" y="315"/>
                </a:cubicBezTo>
                <a:cubicBezTo>
                  <a:pt x="40" y="362"/>
                  <a:pt x="40" y="362"/>
                  <a:pt x="40" y="362"/>
                </a:cubicBezTo>
                <a:cubicBezTo>
                  <a:pt x="37" y="364"/>
                  <a:pt x="35" y="368"/>
                  <a:pt x="36" y="371"/>
                </a:cubicBezTo>
                <a:cubicBezTo>
                  <a:pt x="37" y="375"/>
                  <a:pt x="41" y="377"/>
                  <a:pt x="44" y="377"/>
                </a:cubicBezTo>
                <a:cubicBezTo>
                  <a:pt x="422" y="377"/>
                  <a:pt x="422" y="377"/>
                  <a:pt x="422" y="377"/>
                </a:cubicBezTo>
                <a:cubicBezTo>
                  <a:pt x="426" y="377"/>
                  <a:pt x="429" y="375"/>
                  <a:pt x="430" y="371"/>
                </a:cubicBezTo>
                <a:cubicBezTo>
                  <a:pt x="431" y="368"/>
                  <a:pt x="429" y="364"/>
                  <a:pt x="426" y="362"/>
                </a:cubicBezTo>
                <a:cubicBezTo>
                  <a:pt x="354" y="315"/>
                  <a:pt x="354" y="315"/>
                  <a:pt x="354" y="315"/>
                </a:cubicBezTo>
                <a:cubicBezTo>
                  <a:pt x="352" y="314"/>
                  <a:pt x="351" y="314"/>
                  <a:pt x="349" y="314"/>
                </a:cubicBezTo>
                <a:cubicBezTo>
                  <a:pt x="281" y="314"/>
                  <a:pt x="281" y="314"/>
                  <a:pt x="281" y="314"/>
                </a:cubicBezTo>
                <a:cubicBezTo>
                  <a:pt x="281" y="290"/>
                  <a:pt x="281" y="290"/>
                  <a:pt x="281" y="290"/>
                </a:cubicBezTo>
                <a:cubicBezTo>
                  <a:pt x="453" y="290"/>
                  <a:pt x="453" y="290"/>
                  <a:pt x="453" y="290"/>
                </a:cubicBezTo>
                <a:cubicBezTo>
                  <a:pt x="461" y="290"/>
                  <a:pt x="467" y="283"/>
                  <a:pt x="467" y="276"/>
                </a:cubicBezTo>
                <a:cubicBezTo>
                  <a:pt x="467" y="66"/>
                  <a:pt x="467" y="66"/>
                  <a:pt x="467" y="66"/>
                </a:cubicBezTo>
                <a:cubicBezTo>
                  <a:pt x="467" y="61"/>
                  <a:pt x="463" y="58"/>
                  <a:pt x="459" y="58"/>
                </a:cubicBezTo>
                <a:cubicBezTo>
                  <a:pt x="454" y="58"/>
                  <a:pt x="451" y="61"/>
                  <a:pt x="451" y="66"/>
                </a:cubicBezTo>
                <a:cubicBezTo>
                  <a:pt x="451" y="274"/>
                  <a:pt x="451" y="274"/>
                  <a:pt x="451" y="274"/>
                </a:cubicBezTo>
                <a:cubicBezTo>
                  <a:pt x="16" y="274"/>
                  <a:pt x="16" y="274"/>
                  <a:pt x="16" y="274"/>
                </a:cubicBezTo>
                <a:cubicBezTo>
                  <a:pt x="16" y="16"/>
                  <a:pt x="16" y="16"/>
                  <a:pt x="16" y="16"/>
                </a:cubicBezTo>
                <a:cubicBezTo>
                  <a:pt x="451" y="16"/>
                  <a:pt x="451" y="16"/>
                  <a:pt x="451" y="16"/>
                </a:cubicBezTo>
                <a:cubicBezTo>
                  <a:pt x="451" y="34"/>
                  <a:pt x="451" y="34"/>
                  <a:pt x="451" y="34"/>
                </a:cubicBezTo>
                <a:cubicBezTo>
                  <a:pt x="451" y="38"/>
                  <a:pt x="454" y="42"/>
                  <a:pt x="459" y="42"/>
                </a:cubicBezTo>
                <a:close/>
                <a:moveTo>
                  <a:pt x="347" y="330"/>
                </a:moveTo>
                <a:cubicBezTo>
                  <a:pt x="395" y="361"/>
                  <a:pt x="395" y="361"/>
                  <a:pt x="395" y="361"/>
                </a:cubicBezTo>
                <a:cubicBezTo>
                  <a:pt x="71" y="361"/>
                  <a:pt x="71" y="361"/>
                  <a:pt x="71" y="361"/>
                </a:cubicBezTo>
                <a:cubicBezTo>
                  <a:pt x="119" y="330"/>
                  <a:pt x="119" y="330"/>
                  <a:pt x="119" y="330"/>
                </a:cubicBezTo>
                <a:lnTo>
                  <a:pt x="347" y="330"/>
                </a:lnTo>
                <a:close/>
                <a:moveTo>
                  <a:pt x="201" y="290"/>
                </a:moveTo>
                <a:cubicBezTo>
                  <a:pt x="265" y="290"/>
                  <a:pt x="265" y="290"/>
                  <a:pt x="265" y="290"/>
                </a:cubicBezTo>
                <a:cubicBezTo>
                  <a:pt x="265" y="314"/>
                  <a:pt x="265" y="314"/>
                  <a:pt x="265" y="314"/>
                </a:cubicBezTo>
                <a:cubicBezTo>
                  <a:pt x="201" y="314"/>
                  <a:pt x="201" y="314"/>
                  <a:pt x="201" y="314"/>
                </a:cubicBezTo>
                <a:lnTo>
                  <a:pt x="201" y="290"/>
                </a:lnTo>
                <a:close/>
              </a:path>
            </a:pathLst>
          </a:custGeom>
          <a:solidFill>
            <a:srgbClr val="58585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41ACA5D-ADBA-4C8F-A9AC-627664BCB07F}"/>
              </a:ext>
            </a:extLst>
          </p:cNvPr>
          <p:cNvGrpSpPr/>
          <p:nvPr/>
        </p:nvGrpSpPr>
        <p:grpSpPr>
          <a:xfrm>
            <a:off x="5311227" y="3734185"/>
            <a:ext cx="603549" cy="826398"/>
            <a:chOff x="5276674" y="3741536"/>
            <a:chExt cx="718447" cy="976195"/>
          </a:xfrm>
        </p:grpSpPr>
        <p:pic>
          <p:nvPicPr>
            <p:cNvPr id="26" name="Picture Placeholder 35">
              <a:extLst>
                <a:ext uri="{FF2B5EF4-FFF2-40B4-BE49-F238E27FC236}">
                  <a16:creationId xmlns:a16="http://schemas.microsoft.com/office/drawing/2014/main" id="{A18BE6F7-CDE2-4EA2-A14A-8B43DF5DCBA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5434918" y="3816058"/>
              <a:ext cx="445305" cy="445305"/>
            </a:xfrm>
            <a:prstGeom prst="rect">
              <a:avLst/>
            </a:prstGeom>
          </p:spPr>
        </p:pic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F0DFAF94-5EFF-437D-A35F-D51F001E06A3}"/>
                </a:ext>
              </a:extLst>
            </p:cNvPr>
            <p:cNvSpPr/>
            <p:nvPr/>
          </p:nvSpPr>
          <p:spPr bwMode="auto">
            <a:xfrm>
              <a:off x="5276674" y="3741536"/>
              <a:ext cx="718447" cy="976195"/>
            </a:xfrm>
            <a:prstGeom prst="roundRect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l">
                <a:buNone/>
              </a:pPr>
              <a:endParaRPr lang="en-US" sz="1600" dirty="0"/>
            </a:p>
            <a:p>
              <a:pPr marL="0" indent="0" algn="ctr">
                <a:buNone/>
              </a:pPr>
              <a:endParaRPr lang="en-US" sz="1200" dirty="0"/>
            </a:p>
            <a:p>
              <a:pPr marL="0" indent="0" algn="ctr">
                <a:buNone/>
              </a:pPr>
              <a:r>
                <a:rPr lang="en-US" sz="1200" dirty="0"/>
                <a:t>NFVO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B80CBDC9-5FCF-4900-B83A-B575205E9021}"/>
              </a:ext>
            </a:extLst>
          </p:cNvPr>
          <p:cNvSpPr txBox="1"/>
          <p:nvPr/>
        </p:nvSpPr>
        <p:spPr>
          <a:xfrm>
            <a:off x="7062878" y="4154733"/>
            <a:ext cx="914400" cy="914400"/>
          </a:xfrm>
          <a:prstGeom prst="rect">
            <a:avLst/>
          </a:prstGeom>
        </p:spPr>
        <p:txBody>
          <a:bodyPr vert="horz" wrap="none" lIns="72000" tIns="36000" rIns="72000" bIns="36000" rtlCol="0" anchor="t">
            <a:noAutofit/>
          </a:bodyPr>
          <a:lstStyle/>
          <a:p>
            <a:pPr marL="0" indent="0" algn="l">
              <a:buNone/>
            </a:pPr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5EB5240-B7A1-458D-B44B-B5B572697AA6}"/>
              </a:ext>
            </a:extLst>
          </p:cNvPr>
          <p:cNvGrpSpPr/>
          <p:nvPr/>
        </p:nvGrpSpPr>
        <p:grpSpPr>
          <a:xfrm>
            <a:off x="7061359" y="3491494"/>
            <a:ext cx="1081151" cy="1081151"/>
            <a:chOff x="7287649" y="3520273"/>
            <a:chExt cx="1081151" cy="1081151"/>
          </a:xfrm>
        </p:grpSpPr>
        <p:pic>
          <p:nvPicPr>
            <p:cNvPr id="27" name="Picture Placeholder 31">
              <a:extLst>
                <a:ext uri="{FF2B5EF4-FFF2-40B4-BE49-F238E27FC236}">
                  <a16:creationId xmlns:a16="http://schemas.microsoft.com/office/drawing/2014/main" id="{CD600588-D3ED-415A-9845-59241C3D305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7287649" y="3520273"/>
              <a:ext cx="1081151" cy="1081151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2FF53C1-CE3A-4657-B6DA-85BAD62780C8}"/>
                </a:ext>
              </a:extLst>
            </p:cNvPr>
            <p:cNvSpPr txBox="1"/>
            <p:nvPr/>
          </p:nvSpPr>
          <p:spPr>
            <a:xfrm>
              <a:off x="7508147" y="3979494"/>
              <a:ext cx="587229" cy="525395"/>
            </a:xfrm>
            <a:prstGeom prst="rect">
              <a:avLst/>
            </a:prstGeom>
          </p:spPr>
          <p:txBody>
            <a:bodyPr vert="horz" wrap="none" lIns="72000" tIns="36000" rIns="72000" bIns="36000" rtlCol="0" anchor="t">
              <a:noAutofit/>
            </a:bodyPr>
            <a:lstStyle/>
            <a:p>
              <a:pPr marL="0" indent="0" algn="l">
                <a:buNone/>
              </a:pPr>
              <a:r>
                <a:rPr lang="en-US" dirty="0"/>
                <a:t>VNF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8E015E6E-24C8-4760-B1DA-4144CED6E5AB}"/>
              </a:ext>
            </a:extLst>
          </p:cNvPr>
          <p:cNvGrpSpPr/>
          <p:nvPr/>
        </p:nvGrpSpPr>
        <p:grpSpPr>
          <a:xfrm>
            <a:off x="6215826" y="4254717"/>
            <a:ext cx="774143" cy="937207"/>
            <a:chOff x="5276674" y="3741536"/>
            <a:chExt cx="718447" cy="976195"/>
          </a:xfrm>
        </p:grpSpPr>
        <p:pic>
          <p:nvPicPr>
            <p:cNvPr id="36" name="Picture Placeholder 35">
              <a:extLst>
                <a:ext uri="{FF2B5EF4-FFF2-40B4-BE49-F238E27FC236}">
                  <a16:creationId xmlns:a16="http://schemas.microsoft.com/office/drawing/2014/main" id="{963E46BE-E8CE-447C-B25A-2FD0B0813D8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5434918" y="3816058"/>
              <a:ext cx="445305" cy="445305"/>
            </a:xfrm>
            <a:prstGeom prst="rect">
              <a:avLst/>
            </a:prstGeom>
          </p:spPr>
        </p:pic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0D9879BE-0732-47AC-A25C-F7A7595825CF}"/>
                </a:ext>
              </a:extLst>
            </p:cNvPr>
            <p:cNvSpPr/>
            <p:nvPr/>
          </p:nvSpPr>
          <p:spPr bwMode="auto">
            <a:xfrm>
              <a:off x="5276674" y="3741536"/>
              <a:ext cx="718447" cy="976195"/>
            </a:xfrm>
            <a:prstGeom prst="roundRect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l">
                <a:buNone/>
              </a:pPr>
              <a:endParaRPr lang="en-US" sz="1600" dirty="0"/>
            </a:p>
            <a:p>
              <a:pPr marL="0" indent="0" algn="ctr">
                <a:buNone/>
              </a:pPr>
              <a:endParaRPr lang="en-US" sz="1200" dirty="0"/>
            </a:p>
            <a:p>
              <a:pPr marL="0" indent="0" algn="ctr">
                <a:buNone/>
              </a:pPr>
              <a:r>
                <a:rPr lang="en-US" sz="1200" dirty="0"/>
                <a:t>RVNFM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DA6DCEB2-3E04-4416-8B5A-D87FDB85BF6A}"/>
              </a:ext>
            </a:extLst>
          </p:cNvPr>
          <p:cNvGrpSpPr/>
          <p:nvPr/>
        </p:nvGrpSpPr>
        <p:grpSpPr>
          <a:xfrm>
            <a:off x="5311227" y="4842431"/>
            <a:ext cx="603549" cy="826398"/>
            <a:chOff x="5276674" y="3741536"/>
            <a:chExt cx="718447" cy="976195"/>
          </a:xfrm>
        </p:grpSpPr>
        <p:pic>
          <p:nvPicPr>
            <p:cNvPr id="39" name="Picture Placeholder 35">
              <a:extLst>
                <a:ext uri="{FF2B5EF4-FFF2-40B4-BE49-F238E27FC236}">
                  <a16:creationId xmlns:a16="http://schemas.microsoft.com/office/drawing/2014/main" id="{F948494F-4634-4269-AE65-26791B3E936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5434918" y="3816058"/>
              <a:ext cx="445305" cy="445305"/>
            </a:xfrm>
            <a:prstGeom prst="rect">
              <a:avLst/>
            </a:prstGeom>
          </p:spPr>
        </p:pic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EBA267CA-EA91-4D80-99B7-761C4512C4EF}"/>
                </a:ext>
              </a:extLst>
            </p:cNvPr>
            <p:cNvSpPr/>
            <p:nvPr/>
          </p:nvSpPr>
          <p:spPr bwMode="auto">
            <a:xfrm>
              <a:off x="5276674" y="3741536"/>
              <a:ext cx="718447" cy="976195"/>
            </a:xfrm>
            <a:prstGeom prst="roundRect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l">
                <a:buNone/>
              </a:pPr>
              <a:endParaRPr lang="en-US" sz="1600" dirty="0"/>
            </a:p>
            <a:p>
              <a:pPr marL="0" indent="0" algn="ctr">
                <a:buNone/>
              </a:pPr>
              <a:endParaRPr lang="en-US" sz="1200" dirty="0"/>
            </a:p>
            <a:p>
              <a:pPr marL="0" indent="0" algn="ctr">
                <a:buNone/>
              </a:pPr>
              <a:r>
                <a:rPr lang="en-US" sz="1200" dirty="0"/>
                <a:t>VIM</a:t>
              </a:r>
            </a:p>
          </p:txBody>
        </p:sp>
      </p:grp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24D9DEC-1233-4D04-8274-77F36D181322}"/>
              </a:ext>
            </a:extLst>
          </p:cNvPr>
          <p:cNvCxnSpPr>
            <a:stCxn id="2" idx="2"/>
            <a:endCxn id="40" idx="0"/>
          </p:cNvCxnSpPr>
          <p:nvPr/>
        </p:nvCxnSpPr>
        <p:spPr bwMode="auto">
          <a:xfrm>
            <a:off x="5613002" y="4560583"/>
            <a:ext cx="0" cy="28184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A34553C-7AA8-4800-B431-1542D7E440B6}"/>
              </a:ext>
            </a:extLst>
          </p:cNvPr>
          <p:cNvCxnSpPr>
            <a:cxnSpLocks/>
          </p:cNvCxnSpPr>
          <p:nvPr/>
        </p:nvCxnSpPr>
        <p:spPr bwMode="auto">
          <a:xfrm flipH="1">
            <a:off x="5613002" y="4693596"/>
            <a:ext cx="597952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2BFF367-BF80-4348-9503-C10E13E12D17}"/>
              </a:ext>
            </a:extLst>
          </p:cNvPr>
          <p:cNvCxnSpPr>
            <a:stCxn id="37" idx="3"/>
          </p:cNvCxnSpPr>
          <p:nvPr/>
        </p:nvCxnSpPr>
        <p:spPr bwMode="auto">
          <a:xfrm flipV="1">
            <a:off x="6989969" y="4293394"/>
            <a:ext cx="269351" cy="42992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8BB501DF-20B4-40E0-B4B0-0110133C5E62}"/>
              </a:ext>
            </a:extLst>
          </p:cNvPr>
          <p:cNvCxnSpPr/>
          <p:nvPr/>
        </p:nvCxnSpPr>
        <p:spPr bwMode="auto">
          <a:xfrm>
            <a:off x="563315" y="2474804"/>
            <a:ext cx="11237976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/>
          </a:ln>
          <a:effectLst/>
        </p:spPr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EB1C4A3-8751-4B11-8EF1-47743D2413CD}"/>
              </a:ext>
            </a:extLst>
          </p:cNvPr>
          <p:cNvCxnSpPr>
            <a:cxnSpLocks/>
          </p:cNvCxnSpPr>
          <p:nvPr/>
        </p:nvCxnSpPr>
        <p:spPr bwMode="auto">
          <a:xfrm>
            <a:off x="477012" y="5774038"/>
            <a:ext cx="11237976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/>
          </a:ln>
          <a:effectLst/>
        </p:spPr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844EBE0D-B67B-4F11-93A3-502E791696EC}"/>
              </a:ext>
            </a:extLst>
          </p:cNvPr>
          <p:cNvSpPr txBox="1"/>
          <p:nvPr/>
        </p:nvSpPr>
        <p:spPr>
          <a:xfrm>
            <a:off x="382207" y="1499357"/>
            <a:ext cx="780082" cy="262739"/>
          </a:xfrm>
          <a:prstGeom prst="rect">
            <a:avLst/>
          </a:prstGeom>
        </p:spPr>
        <p:txBody>
          <a:bodyPr vert="horz" wrap="none" lIns="72000" tIns="36000" rIns="72000" bIns="36000" rtlCol="0" anchor="t">
            <a:noAutofit/>
          </a:bodyPr>
          <a:lstStyle/>
          <a:p>
            <a:pPr marL="0" indent="0" algn="ctr">
              <a:buNone/>
            </a:pPr>
            <a:r>
              <a:rPr lang="en-US" sz="800" dirty="0"/>
              <a:t>Integration </a:t>
            </a:r>
          </a:p>
          <a:p>
            <a:pPr marL="0" indent="0" algn="ctr">
              <a:buNone/>
            </a:pPr>
            <a:r>
              <a:rPr lang="en-US" sz="800" dirty="0"/>
              <a:t>Engineer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AED1D3F-2713-4B6D-B730-A4ACD9766E59}"/>
              </a:ext>
            </a:extLst>
          </p:cNvPr>
          <p:cNvSpPr txBox="1"/>
          <p:nvPr/>
        </p:nvSpPr>
        <p:spPr>
          <a:xfrm>
            <a:off x="315048" y="2498474"/>
            <a:ext cx="914400" cy="262739"/>
          </a:xfrm>
          <a:prstGeom prst="rect">
            <a:avLst/>
          </a:prstGeom>
        </p:spPr>
        <p:txBody>
          <a:bodyPr vert="horz" wrap="none" lIns="72000" tIns="36000" rIns="72000" bIns="36000" rtlCol="0" anchor="t">
            <a:noAutofit/>
          </a:bodyPr>
          <a:lstStyle/>
          <a:p>
            <a:pPr marL="0" indent="0" algn="ctr">
              <a:buNone/>
            </a:pPr>
            <a:r>
              <a:rPr lang="en-US" sz="800" dirty="0"/>
              <a:t>ENM </a:t>
            </a:r>
          </a:p>
          <a:p>
            <a:pPr marL="0" indent="0" algn="ctr">
              <a:buNone/>
            </a:pPr>
            <a:r>
              <a:rPr lang="en-US" sz="800" dirty="0"/>
              <a:t>Operator</a:t>
            </a:r>
          </a:p>
          <a:p>
            <a:pPr marL="0" indent="0" algn="l">
              <a:buNone/>
            </a:pPr>
            <a:endParaRPr lang="en-US" sz="1200" dirty="0"/>
          </a:p>
        </p:txBody>
      </p:sp>
      <p:pic>
        <p:nvPicPr>
          <p:cNvPr id="69" name="Picture Placeholder 21">
            <a:extLst>
              <a:ext uri="{FF2B5EF4-FFF2-40B4-BE49-F238E27FC236}">
                <a16:creationId xmlns:a16="http://schemas.microsoft.com/office/drawing/2014/main" id="{7E0BCE52-FFB8-4AC0-9C7D-ECB8D841993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p:blipFill>
        <p:spPr>
          <a:xfrm>
            <a:off x="590178" y="2917825"/>
            <a:ext cx="364140" cy="364140"/>
          </a:xfrm>
          <a:prstGeom prst="rect">
            <a:avLst/>
          </a:prstGeom>
        </p:spPr>
      </p:pic>
      <p:pic>
        <p:nvPicPr>
          <p:cNvPr id="70" name="Picture Placeholder 65">
            <a:extLst>
              <a:ext uri="{FF2B5EF4-FFF2-40B4-BE49-F238E27FC236}">
                <a16:creationId xmlns:a16="http://schemas.microsoft.com/office/drawing/2014/main" id="{0ED823EF-D13F-4559-982E-28B5034C8E5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p:blipFill>
        <p:spPr>
          <a:xfrm>
            <a:off x="579878" y="1879585"/>
            <a:ext cx="384740" cy="384740"/>
          </a:xfrm>
          <a:prstGeom prst="rect">
            <a:avLst/>
          </a:prstGeom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id="{431B1765-4527-4F12-8CEA-0AA50B768589}"/>
              </a:ext>
            </a:extLst>
          </p:cNvPr>
          <p:cNvSpPr txBox="1"/>
          <p:nvPr/>
        </p:nvSpPr>
        <p:spPr>
          <a:xfrm>
            <a:off x="10009423" y="3611559"/>
            <a:ext cx="185355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lang="en-US" sz="1100" dirty="0"/>
              <a:t>Cloud Infrastructure Domain</a:t>
            </a:r>
            <a:endParaRPr lang="en-US" sz="600" dirty="0"/>
          </a:p>
          <a:p>
            <a:pPr marL="0" indent="0" algn="ctr">
              <a:buNone/>
            </a:pPr>
            <a:endParaRPr lang="en-US" sz="600" dirty="0"/>
          </a:p>
          <a:p>
            <a:pPr algn="ctr"/>
            <a:endParaRPr lang="en-US" b="1" dirty="0"/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40103663-9F66-4B9A-80F4-64D1D5941084}"/>
              </a:ext>
            </a:extLst>
          </p:cNvPr>
          <p:cNvCxnSpPr/>
          <p:nvPr/>
        </p:nvCxnSpPr>
        <p:spPr bwMode="auto">
          <a:xfrm>
            <a:off x="563315" y="3601171"/>
            <a:ext cx="11237976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/>
          </a:ln>
          <a:effectLst/>
        </p:spPr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68D20BEC-CC47-47FB-B40B-3286564B26E0}"/>
              </a:ext>
            </a:extLst>
          </p:cNvPr>
          <p:cNvCxnSpPr/>
          <p:nvPr/>
        </p:nvCxnSpPr>
        <p:spPr bwMode="auto">
          <a:xfrm>
            <a:off x="563315" y="1427577"/>
            <a:ext cx="11237976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/>
          </a:ln>
          <a:effectLst/>
        </p:spPr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29A1D44C-C9C5-41A5-9F3E-A4553CCAB8CE}"/>
              </a:ext>
            </a:extLst>
          </p:cNvPr>
          <p:cNvSpPr txBox="1"/>
          <p:nvPr/>
        </p:nvSpPr>
        <p:spPr>
          <a:xfrm>
            <a:off x="11115691" y="1050639"/>
            <a:ext cx="7472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lang="en-US" sz="1100" dirty="0"/>
              <a:t>Location</a:t>
            </a:r>
            <a:endParaRPr lang="en-US" sz="60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6CB12DA-E755-4EAD-B7BF-82EF315F7D75}"/>
              </a:ext>
            </a:extLst>
          </p:cNvPr>
          <p:cNvSpPr txBox="1"/>
          <p:nvPr/>
        </p:nvSpPr>
        <p:spPr>
          <a:xfrm>
            <a:off x="306328" y="1050639"/>
            <a:ext cx="7472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lang="en-US" sz="1100" dirty="0"/>
              <a:t>Role</a:t>
            </a:r>
            <a:endParaRPr lang="en-US" sz="6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BEBED44-B2F9-48BD-9A46-43EC65415D1E}"/>
              </a:ext>
            </a:extLst>
          </p:cNvPr>
          <p:cNvSpPr txBox="1"/>
          <p:nvPr/>
        </p:nvSpPr>
        <p:spPr>
          <a:xfrm>
            <a:off x="10858577" y="3122253"/>
            <a:ext cx="7199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lang="en-US" sz="800" dirty="0"/>
              <a:t>Integration Completed</a:t>
            </a:r>
          </a:p>
        </p:txBody>
      </p:sp>
      <p:sp>
        <p:nvSpPr>
          <p:cNvPr id="42" name="Freeform 3">
            <a:extLst>
              <a:ext uri="{FF2B5EF4-FFF2-40B4-BE49-F238E27FC236}">
                <a16:creationId xmlns:a16="http://schemas.microsoft.com/office/drawing/2014/main" id="{53859D8C-2162-4FA6-9654-69D7A8F3F1F6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1054949" y="2853573"/>
            <a:ext cx="259541" cy="259541"/>
          </a:xfrm>
          <a:custGeom>
            <a:avLst/>
            <a:gdLst>
              <a:gd name="T0" fmla="*/ 2147483646 w 380"/>
              <a:gd name="T1" fmla="*/ 2147483646 h 380"/>
              <a:gd name="T2" fmla="*/ 2147483646 w 380"/>
              <a:gd name="T3" fmla="*/ 2147483646 h 380"/>
              <a:gd name="T4" fmla="*/ 2147483646 w 380"/>
              <a:gd name="T5" fmla="*/ 2147483646 h 380"/>
              <a:gd name="T6" fmla="*/ 2147483646 w 380"/>
              <a:gd name="T7" fmla="*/ 2147483646 h 380"/>
              <a:gd name="T8" fmla="*/ 2147483646 w 380"/>
              <a:gd name="T9" fmla="*/ 2147483646 h 380"/>
              <a:gd name="T10" fmla="*/ 2147483646 w 380"/>
              <a:gd name="T11" fmla="*/ 2147483646 h 380"/>
              <a:gd name="T12" fmla="*/ 2147483646 w 380"/>
              <a:gd name="T13" fmla="*/ 2147483646 h 380"/>
              <a:gd name="T14" fmla="*/ 2147483646 w 380"/>
              <a:gd name="T15" fmla="*/ 2147483646 h 380"/>
              <a:gd name="T16" fmla="*/ 2147483646 w 380"/>
              <a:gd name="T17" fmla="*/ 2147483646 h 380"/>
              <a:gd name="T18" fmla="*/ 2147483646 w 380"/>
              <a:gd name="T19" fmla="*/ 2147483646 h 380"/>
              <a:gd name="T20" fmla="*/ 2147483646 w 380"/>
              <a:gd name="T21" fmla="*/ 2147483646 h 380"/>
              <a:gd name="T22" fmla="*/ 2147483646 w 380"/>
              <a:gd name="T23" fmla="*/ 2147483646 h 380"/>
              <a:gd name="T24" fmla="*/ 2147483646 w 380"/>
              <a:gd name="T25" fmla="*/ 2147483646 h 380"/>
              <a:gd name="T26" fmla="*/ 2147483646 w 380"/>
              <a:gd name="T27" fmla="*/ 2147483646 h 380"/>
              <a:gd name="T28" fmla="*/ 2147483646 w 380"/>
              <a:gd name="T29" fmla="*/ 2147483646 h 380"/>
              <a:gd name="T30" fmla="*/ 2147483646 w 380"/>
              <a:gd name="T31" fmla="*/ 2147483646 h 380"/>
              <a:gd name="T32" fmla="*/ 2147483646 w 380"/>
              <a:gd name="T33" fmla="*/ 2147483646 h 380"/>
              <a:gd name="T34" fmla="*/ 2147483646 w 380"/>
              <a:gd name="T35" fmla="*/ 2147483646 h 380"/>
              <a:gd name="T36" fmla="*/ 2147483646 w 380"/>
              <a:gd name="T37" fmla="*/ 2147483646 h 380"/>
              <a:gd name="T38" fmla="*/ 2147483646 w 380"/>
              <a:gd name="T39" fmla="*/ 2147483646 h 380"/>
              <a:gd name="T40" fmla="*/ 2147483646 w 380"/>
              <a:gd name="T41" fmla="*/ 0 h 380"/>
              <a:gd name="T42" fmla="*/ 2147483646 w 380"/>
              <a:gd name="T43" fmla="*/ 2147483646 h 380"/>
              <a:gd name="T44" fmla="*/ 2147483646 w 380"/>
              <a:gd name="T45" fmla="*/ 2147483646 h 380"/>
              <a:gd name="T46" fmla="*/ 2147483646 w 380"/>
              <a:gd name="T47" fmla="*/ 2147483646 h 380"/>
              <a:gd name="T48" fmla="*/ 2147483646 w 380"/>
              <a:gd name="T49" fmla="*/ 2147483646 h 380"/>
              <a:gd name="T50" fmla="*/ 2147483646 w 380"/>
              <a:gd name="T51" fmla="*/ 2147483646 h 380"/>
              <a:gd name="T52" fmla="*/ 2147483646 w 380"/>
              <a:gd name="T53" fmla="*/ 2147483646 h 380"/>
              <a:gd name="T54" fmla="*/ 2147483646 w 380"/>
              <a:gd name="T55" fmla="*/ 2147483646 h 380"/>
              <a:gd name="T56" fmla="*/ 2147483646 w 380"/>
              <a:gd name="T57" fmla="*/ 2147483646 h 380"/>
              <a:gd name="T58" fmla="*/ 2147483646 w 380"/>
              <a:gd name="T59" fmla="*/ 2147483646 h 380"/>
              <a:gd name="T60" fmla="*/ 2147483646 w 380"/>
              <a:gd name="T61" fmla="*/ 2147483646 h 380"/>
              <a:gd name="T62" fmla="*/ 2147483646 w 380"/>
              <a:gd name="T63" fmla="*/ 2147483646 h 380"/>
              <a:gd name="T64" fmla="*/ 2147483646 w 380"/>
              <a:gd name="T65" fmla="*/ 2147483646 h 380"/>
              <a:gd name="T66" fmla="*/ 2147483646 w 380"/>
              <a:gd name="T67" fmla="*/ 2147483646 h 380"/>
              <a:gd name="T68" fmla="*/ 2147483646 w 380"/>
              <a:gd name="T69" fmla="*/ 2147483646 h 380"/>
              <a:gd name="T70" fmla="*/ 2147483646 w 380"/>
              <a:gd name="T71" fmla="*/ 2147483646 h 380"/>
              <a:gd name="T72" fmla="*/ 2147483646 w 380"/>
              <a:gd name="T73" fmla="*/ 2147483646 h 380"/>
              <a:gd name="T74" fmla="*/ 2147483646 w 380"/>
              <a:gd name="T75" fmla="*/ 2147483646 h 380"/>
              <a:gd name="T76" fmla="*/ 2147483646 w 380"/>
              <a:gd name="T77" fmla="*/ 2147483646 h 380"/>
              <a:gd name="T78" fmla="*/ 2147483646 w 380"/>
              <a:gd name="T79" fmla="*/ 2147483646 h 380"/>
              <a:gd name="T80" fmla="*/ 2147483646 w 380"/>
              <a:gd name="T81" fmla="*/ 2147483646 h 380"/>
              <a:gd name="T82" fmla="*/ 2147483646 w 380"/>
              <a:gd name="T83" fmla="*/ 2147483646 h 380"/>
              <a:gd name="T84" fmla="*/ 2147483646 w 380"/>
              <a:gd name="T85" fmla="*/ 2147483646 h 380"/>
              <a:gd name="T86" fmla="*/ 2147483646 w 380"/>
              <a:gd name="T87" fmla="*/ 2147483646 h 380"/>
              <a:gd name="T88" fmla="*/ 2147483646 w 380"/>
              <a:gd name="T89" fmla="*/ 2147483646 h 380"/>
              <a:gd name="T90" fmla="*/ 2147483646 w 380"/>
              <a:gd name="T91" fmla="*/ 2147483646 h 380"/>
              <a:gd name="T92" fmla="*/ 2147483646 w 380"/>
              <a:gd name="T93" fmla="*/ 2147483646 h 380"/>
              <a:gd name="T94" fmla="*/ 2147483646 w 380"/>
              <a:gd name="T95" fmla="*/ 2147483646 h 380"/>
              <a:gd name="T96" fmla="*/ 2147483646 w 380"/>
              <a:gd name="T97" fmla="*/ 2147483646 h 380"/>
              <a:gd name="T98" fmla="*/ 2147483646 w 380"/>
              <a:gd name="T99" fmla="*/ 2147483646 h 380"/>
              <a:gd name="T100" fmla="*/ 2147483646 w 380"/>
              <a:gd name="T101" fmla="*/ 2147483646 h 380"/>
              <a:gd name="T102" fmla="*/ 2147483646 w 380"/>
              <a:gd name="T103" fmla="*/ 2147483646 h 380"/>
              <a:gd name="T104" fmla="*/ 2147483646 w 380"/>
              <a:gd name="T105" fmla="*/ 2147483646 h 380"/>
              <a:gd name="T106" fmla="*/ 2147483646 w 380"/>
              <a:gd name="T107" fmla="*/ 2147483646 h 380"/>
              <a:gd name="T108" fmla="*/ 2147483646 w 380"/>
              <a:gd name="T109" fmla="*/ 2147483646 h 380"/>
              <a:gd name="T110" fmla="*/ 2147483646 w 380"/>
              <a:gd name="T111" fmla="*/ 2147483646 h 380"/>
              <a:gd name="T112" fmla="*/ 2147483646 w 380"/>
              <a:gd name="T113" fmla="*/ 2147483646 h 380"/>
              <a:gd name="T114" fmla="*/ 2147483646 w 380"/>
              <a:gd name="T115" fmla="*/ 2147483646 h 380"/>
              <a:gd name="T116" fmla="*/ 2147483646 w 380"/>
              <a:gd name="T117" fmla="*/ 2147483646 h 380"/>
              <a:gd name="T118" fmla="*/ 2147483646 w 380"/>
              <a:gd name="T119" fmla="*/ 2147483646 h 380"/>
              <a:gd name="T120" fmla="*/ 2147483646 w 380"/>
              <a:gd name="T121" fmla="*/ 2147483646 h 380"/>
              <a:gd name="T122" fmla="*/ 2147483646 w 380"/>
              <a:gd name="T123" fmla="*/ 2147483646 h 380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380" h="380">
                <a:moveTo>
                  <a:pt x="310" y="136"/>
                </a:moveTo>
                <a:cubicBezTo>
                  <a:pt x="309" y="134"/>
                  <a:pt x="309" y="134"/>
                  <a:pt x="309" y="134"/>
                </a:cubicBezTo>
                <a:cubicBezTo>
                  <a:pt x="308" y="132"/>
                  <a:pt x="306" y="132"/>
                  <a:pt x="304" y="133"/>
                </a:cubicBezTo>
                <a:cubicBezTo>
                  <a:pt x="302" y="134"/>
                  <a:pt x="302" y="134"/>
                  <a:pt x="302" y="134"/>
                </a:cubicBezTo>
                <a:cubicBezTo>
                  <a:pt x="300" y="132"/>
                  <a:pt x="297" y="130"/>
                  <a:pt x="294" y="129"/>
                </a:cubicBezTo>
                <a:cubicBezTo>
                  <a:pt x="294" y="126"/>
                  <a:pt x="294" y="126"/>
                  <a:pt x="294" y="126"/>
                </a:cubicBezTo>
                <a:cubicBezTo>
                  <a:pt x="294" y="124"/>
                  <a:pt x="292" y="123"/>
                  <a:pt x="290" y="123"/>
                </a:cubicBezTo>
                <a:cubicBezTo>
                  <a:pt x="288" y="123"/>
                  <a:pt x="288" y="123"/>
                  <a:pt x="288" y="123"/>
                </a:cubicBezTo>
                <a:cubicBezTo>
                  <a:pt x="286" y="123"/>
                  <a:pt x="284" y="124"/>
                  <a:pt x="284" y="126"/>
                </a:cubicBezTo>
                <a:cubicBezTo>
                  <a:pt x="284" y="129"/>
                  <a:pt x="284" y="129"/>
                  <a:pt x="284" y="129"/>
                </a:cubicBezTo>
                <a:cubicBezTo>
                  <a:pt x="282" y="129"/>
                  <a:pt x="281" y="130"/>
                  <a:pt x="279" y="130"/>
                </a:cubicBezTo>
                <a:cubicBezTo>
                  <a:pt x="278" y="131"/>
                  <a:pt x="277" y="132"/>
                  <a:pt x="275" y="133"/>
                </a:cubicBezTo>
                <a:cubicBezTo>
                  <a:pt x="273" y="132"/>
                  <a:pt x="273" y="132"/>
                  <a:pt x="273" y="132"/>
                </a:cubicBezTo>
                <a:cubicBezTo>
                  <a:pt x="272" y="131"/>
                  <a:pt x="269" y="132"/>
                  <a:pt x="268" y="133"/>
                </a:cubicBezTo>
                <a:cubicBezTo>
                  <a:pt x="267" y="135"/>
                  <a:pt x="267" y="135"/>
                  <a:pt x="267" y="135"/>
                </a:cubicBezTo>
                <a:cubicBezTo>
                  <a:pt x="266" y="137"/>
                  <a:pt x="266" y="140"/>
                  <a:pt x="268" y="141"/>
                </a:cubicBezTo>
                <a:cubicBezTo>
                  <a:pt x="270" y="142"/>
                  <a:pt x="270" y="142"/>
                  <a:pt x="270" y="142"/>
                </a:cubicBezTo>
                <a:cubicBezTo>
                  <a:pt x="270" y="145"/>
                  <a:pt x="269" y="148"/>
                  <a:pt x="270" y="151"/>
                </a:cubicBezTo>
                <a:cubicBezTo>
                  <a:pt x="268" y="153"/>
                  <a:pt x="268" y="153"/>
                  <a:pt x="268" y="153"/>
                </a:cubicBezTo>
                <a:cubicBezTo>
                  <a:pt x="266" y="154"/>
                  <a:pt x="266" y="156"/>
                  <a:pt x="267" y="158"/>
                </a:cubicBezTo>
                <a:cubicBezTo>
                  <a:pt x="267" y="159"/>
                  <a:pt x="267" y="159"/>
                  <a:pt x="267" y="159"/>
                </a:cubicBezTo>
                <a:cubicBezTo>
                  <a:pt x="268" y="161"/>
                  <a:pt x="271" y="162"/>
                  <a:pt x="272" y="161"/>
                </a:cubicBezTo>
                <a:cubicBezTo>
                  <a:pt x="275" y="159"/>
                  <a:pt x="275" y="159"/>
                  <a:pt x="275" y="159"/>
                </a:cubicBezTo>
                <a:cubicBezTo>
                  <a:pt x="277" y="162"/>
                  <a:pt x="280" y="163"/>
                  <a:pt x="283" y="164"/>
                </a:cubicBezTo>
                <a:cubicBezTo>
                  <a:pt x="283" y="167"/>
                  <a:pt x="283" y="167"/>
                  <a:pt x="283" y="167"/>
                </a:cubicBezTo>
                <a:cubicBezTo>
                  <a:pt x="283" y="169"/>
                  <a:pt x="284" y="170"/>
                  <a:pt x="286" y="171"/>
                </a:cubicBezTo>
                <a:cubicBezTo>
                  <a:pt x="289" y="171"/>
                  <a:pt x="289" y="171"/>
                  <a:pt x="289" y="171"/>
                </a:cubicBezTo>
                <a:cubicBezTo>
                  <a:pt x="291" y="171"/>
                  <a:pt x="293" y="169"/>
                  <a:pt x="293" y="167"/>
                </a:cubicBezTo>
                <a:cubicBezTo>
                  <a:pt x="293" y="165"/>
                  <a:pt x="293" y="165"/>
                  <a:pt x="293" y="165"/>
                </a:cubicBezTo>
                <a:cubicBezTo>
                  <a:pt x="294" y="164"/>
                  <a:pt x="296" y="164"/>
                  <a:pt x="297" y="163"/>
                </a:cubicBezTo>
                <a:cubicBezTo>
                  <a:pt x="299" y="162"/>
                  <a:pt x="300" y="161"/>
                  <a:pt x="301" y="160"/>
                </a:cubicBezTo>
                <a:cubicBezTo>
                  <a:pt x="303" y="161"/>
                  <a:pt x="303" y="161"/>
                  <a:pt x="303" y="161"/>
                </a:cubicBezTo>
                <a:cubicBezTo>
                  <a:pt x="305" y="162"/>
                  <a:pt x="307" y="162"/>
                  <a:pt x="308" y="160"/>
                </a:cubicBezTo>
                <a:cubicBezTo>
                  <a:pt x="309" y="158"/>
                  <a:pt x="309" y="158"/>
                  <a:pt x="309" y="158"/>
                </a:cubicBezTo>
                <a:cubicBezTo>
                  <a:pt x="311" y="156"/>
                  <a:pt x="310" y="154"/>
                  <a:pt x="308" y="153"/>
                </a:cubicBezTo>
                <a:cubicBezTo>
                  <a:pt x="306" y="151"/>
                  <a:pt x="306" y="151"/>
                  <a:pt x="306" y="151"/>
                </a:cubicBezTo>
                <a:cubicBezTo>
                  <a:pt x="307" y="148"/>
                  <a:pt x="307" y="145"/>
                  <a:pt x="306" y="142"/>
                </a:cubicBezTo>
                <a:cubicBezTo>
                  <a:pt x="308" y="141"/>
                  <a:pt x="308" y="141"/>
                  <a:pt x="308" y="141"/>
                </a:cubicBezTo>
                <a:cubicBezTo>
                  <a:pt x="310" y="140"/>
                  <a:pt x="311" y="137"/>
                  <a:pt x="310" y="136"/>
                </a:cubicBezTo>
                <a:close/>
                <a:moveTo>
                  <a:pt x="296" y="153"/>
                </a:moveTo>
                <a:cubicBezTo>
                  <a:pt x="293" y="158"/>
                  <a:pt x="286" y="158"/>
                  <a:pt x="281" y="155"/>
                </a:cubicBezTo>
                <a:cubicBezTo>
                  <a:pt x="277" y="151"/>
                  <a:pt x="276" y="144"/>
                  <a:pt x="280" y="140"/>
                </a:cubicBezTo>
                <a:cubicBezTo>
                  <a:pt x="284" y="135"/>
                  <a:pt x="291" y="135"/>
                  <a:pt x="295" y="138"/>
                </a:cubicBezTo>
                <a:cubicBezTo>
                  <a:pt x="300" y="142"/>
                  <a:pt x="300" y="149"/>
                  <a:pt x="296" y="153"/>
                </a:cubicBezTo>
                <a:close/>
                <a:moveTo>
                  <a:pt x="336" y="68"/>
                </a:moveTo>
                <a:cubicBezTo>
                  <a:pt x="333" y="65"/>
                  <a:pt x="328" y="64"/>
                  <a:pt x="325" y="67"/>
                </a:cubicBezTo>
                <a:cubicBezTo>
                  <a:pt x="321" y="70"/>
                  <a:pt x="321" y="75"/>
                  <a:pt x="324" y="78"/>
                </a:cubicBezTo>
                <a:cubicBezTo>
                  <a:pt x="349" y="108"/>
                  <a:pt x="364" y="147"/>
                  <a:pt x="364" y="190"/>
                </a:cubicBezTo>
                <a:cubicBezTo>
                  <a:pt x="364" y="225"/>
                  <a:pt x="353" y="259"/>
                  <a:pt x="335" y="286"/>
                </a:cubicBezTo>
                <a:cubicBezTo>
                  <a:pt x="333" y="288"/>
                  <a:pt x="329" y="289"/>
                  <a:pt x="326" y="285"/>
                </a:cubicBezTo>
                <a:cubicBezTo>
                  <a:pt x="299" y="258"/>
                  <a:pt x="299" y="258"/>
                  <a:pt x="299" y="258"/>
                </a:cubicBezTo>
                <a:cubicBezTo>
                  <a:pt x="296" y="255"/>
                  <a:pt x="296" y="251"/>
                  <a:pt x="296" y="251"/>
                </a:cubicBezTo>
                <a:cubicBezTo>
                  <a:pt x="302" y="229"/>
                  <a:pt x="302" y="229"/>
                  <a:pt x="302" y="229"/>
                </a:cubicBezTo>
                <a:cubicBezTo>
                  <a:pt x="303" y="226"/>
                  <a:pt x="302" y="224"/>
                  <a:pt x="301" y="222"/>
                </a:cubicBezTo>
                <a:cubicBezTo>
                  <a:pt x="259" y="181"/>
                  <a:pt x="259" y="181"/>
                  <a:pt x="259" y="181"/>
                </a:cubicBezTo>
                <a:cubicBezTo>
                  <a:pt x="258" y="179"/>
                  <a:pt x="255" y="178"/>
                  <a:pt x="253" y="179"/>
                </a:cubicBezTo>
                <a:cubicBezTo>
                  <a:pt x="233" y="184"/>
                  <a:pt x="233" y="184"/>
                  <a:pt x="233" y="184"/>
                </a:cubicBezTo>
                <a:cubicBezTo>
                  <a:pt x="233" y="184"/>
                  <a:pt x="226" y="186"/>
                  <a:pt x="231" y="191"/>
                </a:cubicBezTo>
                <a:cubicBezTo>
                  <a:pt x="237" y="196"/>
                  <a:pt x="258" y="218"/>
                  <a:pt x="258" y="218"/>
                </a:cubicBezTo>
                <a:cubicBezTo>
                  <a:pt x="259" y="219"/>
                  <a:pt x="260" y="220"/>
                  <a:pt x="259" y="221"/>
                </a:cubicBezTo>
                <a:cubicBezTo>
                  <a:pt x="251" y="251"/>
                  <a:pt x="251" y="251"/>
                  <a:pt x="251" y="251"/>
                </a:cubicBezTo>
                <a:cubicBezTo>
                  <a:pt x="251" y="252"/>
                  <a:pt x="250" y="253"/>
                  <a:pt x="249" y="254"/>
                </a:cubicBezTo>
                <a:cubicBezTo>
                  <a:pt x="219" y="262"/>
                  <a:pt x="219" y="262"/>
                  <a:pt x="219" y="262"/>
                </a:cubicBezTo>
                <a:cubicBezTo>
                  <a:pt x="217" y="262"/>
                  <a:pt x="216" y="262"/>
                  <a:pt x="215" y="261"/>
                </a:cubicBezTo>
                <a:cubicBezTo>
                  <a:pt x="215" y="261"/>
                  <a:pt x="193" y="239"/>
                  <a:pt x="188" y="234"/>
                </a:cubicBezTo>
                <a:cubicBezTo>
                  <a:pt x="183" y="229"/>
                  <a:pt x="182" y="236"/>
                  <a:pt x="182" y="236"/>
                </a:cubicBezTo>
                <a:cubicBezTo>
                  <a:pt x="176" y="255"/>
                  <a:pt x="176" y="255"/>
                  <a:pt x="176" y="255"/>
                </a:cubicBezTo>
                <a:cubicBezTo>
                  <a:pt x="176" y="258"/>
                  <a:pt x="176" y="260"/>
                  <a:pt x="178" y="262"/>
                </a:cubicBezTo>
                <a:cubicBezTo>
                  <a:pt x="219" y="303"/>
                  <a:pt x="219" y="303"/>
                  <a:pt x="219" y="303"/>
                </a:cubicBezTo>
                <a:cubicBezTo>
                  <a:pt x="221" y="305"/>
                  <a:pt x="224" y="306"/>
                  <a:pt x="226" y="305"/>
                </a:cubicBezTo>
                <a:cubicBezTo>
                  <a:pt x="248" y="299"/>
                  <a:pt x="248" y="299"/>
                  <a:pt x="248" y="299"/>
                </a:cubicBezTo>
                <a:cubicBezTo>
                  <a:pt x="249" y="299"/>
                  <a:pt x="252" y="298"/>
                  <a:pt x="255" y="301"/>
                </a:cubicBezTo>
                <a:cubicBezTo>
                  <a:pt x="282" y="328"/>
                  <a:pt x="282" y="328"/>
                  <a:pt x="282" y="328"/>
                </a:cubicBezTo>
                <a:cubicBezTo>
                  <a:pt x="286" y="332"/>
                  <a:pt x="285" y="335"/>
                  <a:pt x="282" y="337"/>
                </a:cubicBezTo>
                <a:cubicBezTo>
                  <a:pt x="255" y="354"/>
                  <a:pt x="224" y="364"/>
                  <a:pt x="190" y="364"/>
                </a:cubicBezTo>
                <a:cubicBezTo>
                  <a:pt x="142" y="364"/>
                  <a:pt x="99" y="344"/>
                  <a:pt x="67" y="313"/>
                </a:cubicBezTo>
                <a:cubicBezTo>
                  <a:pt x="36" y="281"/>
                  <a:pt x="16" y="238"/>
                  <a:pt x="16" y="190"/>
                </a:cubicBezTo>
                <a:cubicBezTo>
                  <a:pt x="16" y="142"/>
                  <a:pt x="36" y="98"/>
                  <a:pt x="67" y="67"/>
                </a:cubicBezTo>
                <a:cubicBezTo>
                  <a:pt x="99" y="35"/>
                  <a:pt x="142" y="16"/>
                  <a:pt x="190" y="16"/>
                </a:cubicBezTo>
                <a:cubicBezTo>
                  <a:pt x="233" y="16"/>
                  <a:pt x="272" y="31"/>
                  <a:pt x="302" y="57"/>
                </a:cubicBezTo>
                <a:cubicBezTo>
                  <a:pt x="305" y="59"/>
                  <a:pt x="310" y="59"/>
                  <a:pt x="313" y="56"/>
                </a:cubicBezTo>
                <a:cubicBezTo>
                  <a:pt x="316" y="52"/>
                  <a:pt x="316" y="47"/>
                  <a:pt x="312" y="44"/>
                </a:cubicBezTo>
                <a:cubicBezTo>
                  <a:pt x="312" y="44"/>
                  <a:pt x="312" y="44"/>
                  <a:pt x="312" y="44"/>
                </a:cubicBezTo>
                <a:cubicBezTo>
                  <a:pt x="279" y="17"/>
                  <a:pt x="237" y="0"/>
                  <a:pt x="190" y="0"/>
                </a:cubicBezTo>
                <a:cubicBezTo>
                  <a:pt x="85" y="0"/>
                  <a:pt x="0" y="85"/>
                  <a:pt x="0" y="190"/>
                </a:cubicBezTo>
                <a:cubicBezTo>
                  <a:pt x="0" y="295"/>
                  <a:pt x="85" y="380"/>
                  <a:pt x="190" y="380"/>
                </a:cubicBezTo>
                <a:cubicBezTo>
                  <a:pt x="224" y="380"/>
                  <a:pt x="255" y="371"/>
                  <a:pt x="282" y="356"/>
                </a:cubicBezTo>
                <a:cubicBezTo>
                  <a:pt x="283" y="356"/>
                  <a:pt x="283" y="356"/>
                  <a:pt x="283" y="356"/>
                </a:cubicBezTo>
                <a:cubicBezTo>
                  <a:pt x="284" y="355"/>
                  <a:pt x="284" y="355"/>
                  <a:pt x="284" y="355"/>
                </a:cubicBezTo>
                <a:cubicBezTo>
                  <a:pt x="341" y="322"/>
                  <a:pt x="380" y="261"/>
                  <a:pt x="380" y="190"/>
                </a:cubicBezTo>
                <a:cubicBezTo>
                  <a:pt x="380" y="143"/>
                  <a:pt x="363" y="101"/>
                  <a:pt x="336" y="68"/>
                </a:cubicBezTo>
                <a:close/>
                <a:moveTo>
                  <a:pt x="247" y="105"/>
                </a:moveTo>
                <a:cubicBezTo>
                  <a:pt x="250" y="105"/>
                  <a:pt x="250" y="105"/>
                  <a:pt x="250" y="105"/>
                </a:cubicBezTo>
                <a:cubicBezTo>
                  <a:pt x="252" y="105"/>
                  <a:pt x="254" y="103"/>
                  <a:pt x="254" y="101"/>
                </a:cubicBezTo>
                <a:cubicBezTo>
                  <a:pt x="254" y="99"/>
                  <a:pt x="254" y="99"/>
                  <a:pt x="254" y="99"/>
                </a:cubicBezTo>
                <a:cubicBezTo>
                  <a:pt x="255" y="99"/>
                  <a:pt x="257" y="98"/>
                  <a:pt x="258" y="97"/>
                </a:cubicBezTo>
                <a:cubicBezTo>
                  <a:pt x="260" y="96"/>
                  <a:pt x="261" y="95"/>
                  <a:pt x="262" y="94"/>
                </a:cubicBezTo>
                <a:cubicBezTo>
                  <a:pt x="264" y="95"/>
                  <a:pt x="264" y="95"/>
                  <a:pt x="264" y="95"/>
                </a:cubicBezTo>
                <a:cubicBezTo>
                  <a:pt x="266" y="96"/>
                  <a:pt x="268" y="96"/>
                  <a:pt x="269" y="94"/>
                </a:cubicBezTo>
                <a:cubicBezTo>
                  <a:pt x="271" y="92"/>
                  <a:pt x="271" y="92"/>
                  <a:pt x="271" y="92"/>
                </a:cubicBezTo>
                <a:cubicBezTo>
                  <a:pt x="272" y="90"/>
                  <a:pt x="271" y="88"/>
                  <a:pt x="269" y="87"/>
                </a:cubicBezTo>
                <a:cubicBezTo>
                  <a:pt x="267" y="86"/>
                  <a:pt x="267" y="86"/>
                  <a:pt x="267" y="86"/>
                </a:cubicBezTo>
                <a:cubicBezTo>
                  <a:pt x="268" y="83"/>
                  <a:pt x="268" y="79"/>
                  <a:pt x="267" y="76"/>
                </a:cubicBezTo>
                <a:cubicBezTo>
                  <a:pt x="270" y="75"/>
                  <a:pt x="270" y="75"/>
                  <a:pt x="270" y="75"/>
                </a:cubicBezTo>
                <a:cubicBezTo>
                  <a:pt x="271" y="74"/>
                  <a:pt x="272" y="72"/>
                  <a:pt x="271" y="70"/>
                </a:cubicBezTo>
                <a:cubicBezTo>
                  <a:pt x="270" y="68"/>
                  <a:pt x="270" y="68"/>
                  <a:pt x="270" y="68"/>
                </a:cubicBezTo>
                <a:cubicBezTo>
                  <a:pt x="269" y="67"/>
                  <a:pt x="267" y="66"/>
                  <a:pt x="265" y="67"/>
                </a:cubicBezTo>
                <a:cubicBezTo>
                  <a:pt x="263" y="68"/>
                  <a:pt x="263" y="68"/>
                  <a:pt x="263" y="68"/>
                </a:cubicBezTo>
                <a:cubicBezTo>
                  <a:pt x="261" y="66"/>
                  <a:pt x="258" y="64"/>
                  <a:pt x="255" y="63"/>
                </a:cubicBezTo>
                <a:cubicBezTo>
                  <a:pt x="255" y="61"/>
                  <a:pt x="255" y="61"/>
                  <a:pt x="255" y="61"/>
                </a:cubicBezTo>
                <a:cubicBezTo>
                  <a:pt x="255" y="59"/>
                  <a:pt x="253" y="57"/>
                  <a:pt x="251" y="57"/>
                </a:cubicBezTo>
                <a:cubicBezTo>
                  <a:pt x="249" y="57"/>
                  <a:pt x="249" y="57"/>
                  <a:pt x="249" y="57"/>
                </a:cubicBezTo>
                <a:cubicBezTo>
                  <a:pt x="247" y="57"/>
                  <a:pt x="245" y="58"/>
                  <a:pt x="245" y="61"/>
                </a:cubicBezTo>
                <a:cubicBezTo>
                  <a:pt x="245" y="63"/>
                  <a:pt x="245" y="63"/>
                  <a:pt x="245" y="63"/>
                </a:cubicBezTo>
                <a:cubicBezTo>
                  <a:pt x="243" y="63"/>
                  <a:pt x="242" y="64"/>
                  <a:pt x="240" y="65"/>
                </a:cubicBezTo>
                <a:cubicBezTo>
                  <a:pt x="239" y="65"/>
                  <a:pt x="238" y="66"/>
                  <a:pt x="236" y="68"/>
                </a:cubicBezTo>
                <a:cubicBezTo>
                  <a:pt x="235" y="66"/>
                  <a:pt x="235" y="66"/>
                  <a:pt x="235" y="66"/>
                </a:cubicBezTo>
                <a:cubicBezTo>
                  <a:pt x="233" y="65"/>
                  <a:pt x="230" y="66"/>
                  <a:pt x="229" y="68"/>
                </a:cubicBezTo>
                <a:cubicBezTo>
                  <a:pt x="228" y="70"/>
                  <a:pt x="228" y="70"/>
                  <a:pt x="228" y="70"/>
                </a:cubicBezTo>
                <a:cubicBezTo>
                  <a:pt x="227" y="71"/>
                  <a:pt x="228" y="74"/>
                  <a:pt x="229" y="75"/>
                </a:cubicBezTo>
                <a:cubicBezTo>
                  <a:pt x="231" y="76"/>
                  <a:pt x="231" y="76"/>
                  <a:pt x="231" y="76"/>
                </a:cubicBezTo>
                <a:cubicBezTo>
                  <a:pt x="231" y="79"/>
                  <a:pt x="231" y="82"/>
                  <a:pt x="231" y="86"/>
                </a:cubicBezTo>
                <a:cubicBezTo>
                  <a:pt x="229" y="87"/>
                  <a:pt x="229" y="87"/>
                  <a:pt x="229" y="87"/>
                </a:cubicBezTo>
                <a:cubicBezTo>
                  <a:pt x="227" y="88"/>
                  <a:pt x="227" y="90"/>
                  <a:pt x="228" y="92"/>
                </a:cubicBezTo>
                <a:cubicBezTo>
                  <a:pt x="228" y="93"/>
                  <a:pt x="228" y="93"/>
                  <a:pt x="228" y="93"/>
                </a:cubicBezTo>
                <a:cubicBezTo>
                  <a:pt x="229" y="95"/>
                  <a:pt x="232" y="96"/>
                  <a:pt x="234" y="95"/>
                </a:cubicBezTo>
                <a:cubicBezTo>
                  <a:pt x="236" y="94"/>
                  <a:pt x="236" y="94"/>
                  <a:pt x="236" y="94"/>
                </a:cubicBezTo>
                <a:cubicBezTo>
                  <a:pt x="238" y="96"/>
                  <a:pt x="241" y="98"/>
                  <a:pt x="244" y="99"/>
                </a:cubicBezTo>
                <a:cubicBezTo>
                  <a:pt x="244" y="101"/>
                  <a:pt x="244" y="101"/>
                  <a:pt x="244" y="101"/>
                </a:cubicBezTo>
                <a:cubicBezTo>
                  <a:pt x="244" y="103"/>
                  <a:pt x="245" y="105"/>
                  <a:pt x="247" y="105"/>
                </a:cubicBezTo>
                <a:close/>
                <a:moveTo>
                  <a:pt x="243" y="89"/>
                </a:moveTo>
                <a:cubicBezTo>
                  <a:pt x="238" y="85"/>
                  <a:pt x="237" y="78"/>
                  <a:pt x="241" y="74"/>
                </a:cubicBezTo>
                <a:cubicBezTo>
                  <a:pt x="245" y="70"/>
                  <a:pt x="252" y="69"/>
                  <a:pt x="256" y="73"/>
                </a:cubicBezTo>
                <a:cubicBezTo>
                  <a:pt x="261" y="77"/>
                  <a:pt x="261" y="83"/>
                  <a:pt x="257" y="88"/>
                </a:cubicBezTo>
                <a:cubicBezTo>
                  <a:pt x="254" y="92"/>
                  <a:pt x="247" y="93"/>
                  <a:pt x="243" y="89"/>
                </a:cubicBezTo>
                <a:close/>
                <a:moveTo>
                  <a:pt x="147" y="283"/>
                </a:moveTo>
                <a:cubicBezTo>
                  <a:pt x="150" y="283"/>
                  <a:pt x="150" y="283"/>
                  <a:pt x="150" y="283"/>
                </a:cubicBezTo>
                <a:cubicBezTo>
                  <a:pt x="153" y="282"/>
                  <a:pt x="155" y="280"/>
                  <a:pt x="155" y="277"/>
                </a:cubicBezTo>
                <a:cubicBezTo>
                  <a:pt x="155" y="273"/>
                  <a:pt x="155" y="273"/>
                  <a:pt x="155" y="273"/>
                </a:cubicBezTo>
                <a:cubicBezTo>
                  <a:pt x="155" y="270"/>
                  <a:pt x="152" y="268"/>
                  <a:pt x="149" y="268"/>
                </a:cubicBezTo>
                <a:cubicBezTo>
                  <a:pt x="145" y="268"/>
                  <a:pt x="145" y="268"/>
                  <a:pt x="145" y="268"/>
                </a:cubicBezTo>
                <a:cubicBezTo>
                  <a:pt x="144" y="264"/>
                  <a:pt x="141" y="260"/>
                  <a:pt x="137" y="256"/>
                </a:cubicBezTo>
                <a:cubicBezTo>
                  <a:pt x="139" y="253"/>
                  <a:pt x="139" y="253"/>
                  <a:pt x="139" y="253"/>
                </a:cubicBezTo>
                <a:cubicBezTo>
                  <a:pt x="140" y="250"/>
                  <a:pt x="139" y="247"/>
                  <a:pt x="136" y="246"/>
                </a:cubicBezTo>
                <a:cubicBezTo>
                  <a:pt x="134" y="245"/>
                  <a:pt x="134" y="245"/>
                  <a:pt x="134" y="245"/>
                </a:cubicBezTo>
                <a:cubicBezTo>
                  <a:pt x="131" y="243"/>
                  <a:pt x="128" y="244"/>
                  <a:pt x="127" y="247"/>
                </a:cubicBezTo>
                <a:cubicBezTo>
                  <a:pt x="125" y="251"/>
                  <a:pt x="125" y="251"/>
                  <a:pt x="125" y="251"/>
                </a:cubicBezTo>
                <a:cubicBezTo>
                  <a:pt x="120" y="250"/>
                  <a:pt x="115" y="250"/>
                  <a:pt x="111" y="251"/>
                </a:cubicBezTo>
                <a:cubicBezTo>
                  <a:pt x="109" y="248"/>
                  <a:pt x="109" y="248"/>
                  <a:pt x="109" y="248"/>
                </a:cubicBezTo>
                <a:cubicBezTo>
                  <a:pt x="107" y="246"/>
                  <a:pt x="104" y="245"/>
                  <a:pt x="101" y="247"/>
                </a:cubicBezTo>
                <a:cubicBezTo>
                  <a:pt x="98" y="249"/>
                  <a:pt x="98" y="249"/>
                  <a:pt x="98" y="249"/>
                </a:cubicBezTo>
                <a:cubicBezTo>
                  <a:pt x="95" y="251"/>
                  <a:pt x="95" y="254"/>
                  <a:pt x="97" y="257"/>
                </a:cubicBezTo>
                <a:cubicBezTo>
                  <a:pt x="98" y="260"/>
                  <a:pt x="98" y="260"/>
                  <a:pt x="98" y="260"/>
                </a:cubicBezTo>
                <a:cubicBezTo>
                  <a:pt x="97" y="261"/>
                  <a:pt x="96" y="263"/>
                  <a:pt x="94" y="266"/>
                </a:cubicBezTo>
                <a:cubicBezTo>
                  <a:pt x="93" y="268"/>
                  <a:pt x="93" y="270"/>
                  <a:pt x="92" y="273"/>
                </a:cubicBezTo>
                <a:cubicBezTo>
                  <a:pt x="89" y="273"/>
                  <a:pt x="89" y="273"/>
                  <a:pt x="89" y="273"/>
                </a:cubicBezTo>
                <a:cubicBezTo>
                  <a:pt x="86" y="273"/>
                  <a:pt x="83" y="276"/>
                  <a:pt x="84" y="279"/>
                </a:cubicBezTo>
                <a:cubicBezTo>
                  <a:pt x="84" y="282"/>
                  <a:pt x="84" y="282"/>
                  <a:pt x="84" y="282"/>
                </a:cubicBezTo>
                <a:cubicBezTo>
                  <a:pt x="84" y="286"/>
                  <a:pt x="87" y="288"/>
                  <a:pt x="90" y="288"/>
                </a:cubicBezTo>
                <a:cubicBezTo>
                  <a:pt x="93" y="287"/>
                  <a:pt x="93" y="287"/>
                  <a:pt x="93" y="287"/>
                </a:cubicBezTo>
                <a:cubicBezTo>
                  <a:pt x="95" y="292"/>
                  <a:pt x="98" y="296"/>
                  <a:pt x="102" y="299"/>
                </a:cubicBezTo>
                <a:cubicBezTo>
                  <a:pt x="100" y="302"/>
                  <a:pt x="100" y="302"/>
                  <a:pt x="100" y="302"/>
                </a:cubicBezTo>
                <a:cubicBezTo>
                  <a:pt x="99" y="305"/>
                  <a:pt x="100" y="308"/>
                  <a:pt x="103" y="310"/>
                </a:cubicBezTo>
                <a:cubicBezTo>
                  <a:pt x="105" y="311"/>
                  <a:pt x="105" y="311"/>
                  <a:pt x="105" y="311"/>
                </a:cubicBezTo>
                <a:cubicBezTo>
                  <a:pt x="107" y="312"/>
                  <a:pt x="111" y="311"/>
                  <a:pt x="112" y="308"/>
                </a:cubicBezTo>
                <a:cubicBezTo>
                  <a:pt x="114" y="305"/>
                  <a:pt x="114" y="305"/>
                  <a:pt x="114" y="305"/>
                </a:cubicBezTo>
                <a:cubicBezTo>
                  <a:pt x="119" y="306"/>
                  <a:pt x="123" y="305"/>
                  <a:pt x="128" y="304"/>
                </a:cubicBezTo>
                <a:cubicBezTo>
                  <a:pt x="130" y="307"/>
                  <a:pt x="130" y="307"/>
                  <a:pt x="130" y="307"/>
                </a:cubicBezTo>
                <a:cubicBezTo>
                  <a:pt x="132" y="309"/>
                  <a:pt x="135" y="310"/>
                  <a:pt x="138" y="308"/>
                </a:cubicBezTo>
                <a:cubicBezTo>
                  <a:pt x="141" y="306"/>
                  <a:pt x="141" y="306"/>
                  <a:pt x="141" y="306"/>
                </a:cubicBezTo>
                <a:cubicBezTo>
                  <a:pt x="143" y="305"/>
                  <a:pt x="144" y="301"/>
                  <a:pt x="142" y="299"/>
                </a:cubicBezTo>
                <a:cubicBezTo>
                  <a:pt x="140" y="296"/>
                  <a:pt x="140" y="296"/>
                  <a:pt x="140" y="296"/>
                </a:cubicBezTo>
                <a:cubicBezTo>
                  <a:pt x="142" y="294"/>
                  <a:pt x="143" y="292"/>
                  <a:pt x="144" y="290"/>
                </a:cubicBezTo>
                <a:cubicBezTo>
                  <a:pt x="145" y="287"/>
                  <a:pt x="146" y="285"/>
                  <a:pt x="147" y="283"/>
                </a:cubicBezTo>
                <a:close/>
                <a:moveTo>
                  <a:pt x="132" y="289"/>
                </a:moveTo>
                <a:cubicBezTo>
                  <a:pt x="126" y="296"/>
                  <a:pt x="115" y="297"/>
                  <a:pt x="108" y="291"/>
                </a:cubicBezTo>
                <a:cubicBezTo>
                  <a:pt x="101" y="285"/>
                  <a:pt x="100" y="274"/>
                  <a:pt x="106" y="267"/>
                </a:cubicBezTo>
                <a:cubicBezTo>
                  <a:pt x="112" y="259"/>
                  <a:pt x="123" y="258"/>
                  <a:pt x="130" y="265"/>
                </a:cubicBezTo>
                <a:cubicBezTo>
                  <a:pt x="138" y="271"/>
                  <a:pt x="139" y="282"/>
                  <a:pt x="132" y="289"/>
                </a:cubicBezTo>
                <a:close/>
                <a:moveTo>
                  <a:pt x="201" y="155"/>
                </a:moveTo>
                <a:cubicBezTo>
                  <a:pt x="201" y="154"/>
                  <a:pt x="201" y="154"/>
                  <a:pt x="201" y="153"/>
                </a:cubicBezTo>
                <a:cubicBezTo>
                  <a:pt x="202" y="153"/>
                  <a:pt x="202" y="152"/>
                  <a:pt x="202" y="151"/>
                </a:cubicBezTo>
                <a:cubicBezTo>
                  <a:pt x="202" y="151"/>
                  <a:pt x="202" y="151"/>
                  <a:pt x="202" y="151"/>
                </a:cubicBezTo>
                <a:cubicBezTo>
                  <a:pt x="208" y="151"/>
                  <a:pt x="208" y="151"/>
                  <a:pt x="208" y="151"/>
                </a:cubicBezTo>
                <a:cubicBezTo>
                  <a:pt x="211" y="151"/>
                  <a:pt x="214" y="148"/>
                  <a:pt x="214" y="145"/>
                </a:cubicBezTo>
                <a:cubicBezTo>
                  <a:pt x="214" y="135"/>
                  <a:pt x="214" y="135"/>
                  <a:pt x="214" y="135"/>
                </a:cubicBezTo>
                <a:cubicBezTo>
                  <a:pt x="214" y="132"/>
                  <a:pt x="211" y="129"/>
                  <a:pt x="208" y="129"/>
                </a:cubicBezTo>
                <a:cubicBezTo>
                  <a:pt x="202" y="129"/>
                  <a:pt x="202" y="129"/>
                  <a:pt x="202" y="129"/>
                </a:cubicBezTo>
                <a:cubicBezTo>
                  <a:pt x="201" y="125"/>
                  <a:pt x="200" y="120"/>
                  <a:pt x="198" y="115"/>
                </a:cubicBezTo>
                <a:cubicBezTo>
                  <a:pt x="196" y="111"/>
                  <a:pt x="194" y="107"/>
                  <a:pt x="192" y="104"/>
                </a:cubicBezTo>
                <a:cubicBezTo>
                  <a:pt x="196" y="100"/>
                  <a:pt x="196" y="100"/>
                  <a:pt x="196" y="100"/>
                </a:cubicBezTo>
                <a:cubicBezTo>
                  <a:pt x="198" y="98"/>
                  <a:pt x="198" y="94"/>
                  <a:pt x="196" y="92"/>
                </a:cubicBezTo>
                <a:cubicBezTo>
                  <a:pt x="189" y="85"/>
                  <a:pt x="189" y="85"/>
                  <a:pt x="189" y="85"/>
                </a:cubicBezTo>
                <a:cubicBezTo>
                  <a:pt x="186" y="82"/>
                  <a:pt x="183" y="82"/>
                  <a:pt x="180" y="85"/>
                </a:cubicBezTo>
                <a:cubicBezTo>
                  <a:pt x="176" y="88"/>
                  <a:pt x="176" y="88"/>
                  <a:pt x="176" y="88"/>
                </a:cubicBezTo>
                <a:cubicBezTo>
                  <a:pt x="169" y="83"/>
                  <a:pt x="160" y="79"/>
                  <a:pt x="151" y="78"/>
                </a:cubicBezTo>
                <a:cubicBezTo>
                  <a:pt x="151" y="72"/>
                  <a:pt x="151" y="72"/>
                  <a:pt x="151" y="72"/>
                </a:cubicBezTo>
                <a:cubicBezTo>
                  <a:pt x="151" y="69"/>
                  <a:pt x="148" y="66"/>
                  <a:pt x="145" y="66"/>
                </a:cubicBezTo>
                <a:cubicBezTo>
                  <a:pt x="135" y="67"/>
                  <a:pt x="135" y="67"/>
                  <a:pt x="135" y="67"/>
                </a:cubicBezTo>
                <a:cubicBezTo>
                  <a:pt x="132" y="67"/>
                  <a:pt x="129" y="69"/>
                  <a:pt x="129" y="72"/>
                </a:cubicBezTo>
                <a:cubicBezTo>
                  <a:pt x="129" y="78"/>
                  <a:pt x="129" y="78"/>
                  <a:pt x="129" y="78"/>
                </a:cubicBezTo>
                <a:cubicBezTo>
                  <a:pt x="125" y="78"/>
                  <a:pt x="120" y="80"/>
                  <a:pt x="115" y="82"/>
                </a:cubicBezTo>
                <a:cubicBezTo>
                  <a:pt x="111" y="84"/>
                  <a:pt x="107" y="86"/>
                  <a:pt x="103" y="88"/>
                </a:cubicBezTo>
                <a:cubicBezTo>
                  <a:pt x="100" y="85"/>
                  <a:pt x="100" y="85"/>
                  <a:pt x="100" y="85"/>
                </a:cubicBezTo>
                <a:cubicBezTo>
                  <a:pt x="97" y="82"/>
                  <a:pt x="94" y="82"/>
                  <a:pt x="91" y="85"/>
                </a:cubicBezTo>
                <a:cubicBezTo>
                  <a:pt x="84" y="92"/>
                  <a:pt x="84" y="92"/>
                  <a:pt x="84" y="92"/>
                </a:cubicBezTo>
                <a:cubicBezTo>
                  <a:pt x="82" y="94"/>
                  <a:pt x="82" y="98"/>
                  <a:pt x="84" y="100"/>
                </a:cubicBezTo>
                <a:cubicBezTo>
                  <a:pt x="88" y="104"/>
                  <a:pt x="88" y="104"/>
                  <a:pt x="88" y="104"/>
                </a:cubicBezTo>
                <a:cubicBezTo>
                  <a:pt x="83" y="111"/>
                  <a:pt x="79" y="120"/>
                  <a:pt x="78" y="130"/>
                </a:cubicBezTo>
                <a:cubicBezTo>
                  <a:pt x="72" y="130"/>
                  <a:pt x="72" y="130"/>
                  <a:pt x="72" y="130"/>
                </a:cubicBezTo>
                <a:cubicBezTo>
                  <a:pt x="69" y="130"/>
                  <a:pt x="66" y="132"/>
                  <a:pt x="66" y="135"/>
                </a:cubicBezTo>
                <a:cubicBezTo>
                  <a:pt x="66" y="145"/>
                  <a:pt x="66" y="145"/>
                  <a:pt x="66" y="145"/>
                </a:cubicBezTo>
                <a:cubicBezTo>
                  <a:pt x="66" y="148"/>
                  <a:pt x="69" y="151"/>
                  <a:pt x="72" y="151"/>
                </a:cubicBezTo>
                <a:cubicBezTo>
                  <a:pt x="78" y="151"/>
                  <a:pt x="78" y="151"/>
                  <a:pt x="78" y="151"/>
                </a:cubicBezTo>
                <a:cubicBezTo>
                  <a:pt x="79" y="156"/>
                  <a:pt x="80" y="160"/>
                  <a:pt x="82" y="164"/>
                </a:cubicBezTo>
                <a:cubicBezTo>
                  <a:pt x="84" y="169"/>
                  <a:pt x="86" y="173"/>
                  <a:pt x="89" y="177"/>
                </a:cubicBezTo>
                <a:cubicBezTo>
                  <a:pt x="84" y="181"/>
                  <a:pt x="84" y="181"/>
                  <a:pt x="84" y="181"/>
                </a:cubicBezTo>
                <a:cubicBezTo>
                  <a:pt x="82" y="183"/>
                  <a:pt x="82" y="187"/>
                  <a:pt x="84" y="189"/>
                </a:cubicBezTo>
                <a:cubicBezTo>
                  <a:pt x="91" y="196"/>
                  <a:pt x="91" y="196"/>
                  <a:pt x="91" y="196"/>
                </a:cubicBezTo>
                <a:cubicBezTo>
                  <a:pt x="94" y="198"/>
                  <a:pt x="97" y="198"/>
                  <a:pt x="100" y="196"/>
                </a:cubicBezTo>
                <a:cubicBezTo>
                  <a:pt x="104" y="192"/>
                  <a:pt x="104" y="192"/>
                  <a:pt x="104" y="192"/>
                </a:cubicBezTo>
                <a:cubicBezTo>
                  <a:pt x="104" y="192"/>
                  <a:pt x="104" y="192"/>
                  <a:pt x="104" y="192"/>
                </a:cubicBezTo>
                <a:cubicBezTo>
                  <a:pt x="105" y="192"/>
                  <a:pt x="106" y="193"/>
                  <a:pt x="106" y="193"/>
                </a:cubicBezTo>
                <a:cubicBezTo>
                  <a:pt x="107" y="193"/>
                  <a:pt x="107" y="194"/>
                  <a:pt x="108" y="194"/>
                </a:cubicBezTo>
                <a:cubicBezTo>
                  <a:pt x="108" y="194"/>
                  <a:pt x="108" y="194"/>
                  <a:pt x="108" y="194"/>
                </a:cubicBezTo>
                <a:cubicBezTo>
                  <a:pt x="115" y="198"/>
                  <a:pt x="122" y="201"/>
                  <a:pt x="129" y="202"/>
                </a:cubicBezTo>
                <a:cubicBezTo>
                  <a:pt x="129" y="208"/>
                  <a:pt x="129" y="208"/>
                  <a:pt x="129" y="208"/>
                </a:cubicBezTo>
                <a:cubicBezTo>
                  <a:pt x="129" y="211"/>
                  <a:pt x="132" y="214"/>
                  <a:pt x="135" y="214"/>
                </a:cubicBezTo>
                <a:cubicBezTo>
                  <a:pt x="145" y="214"/>
                  <a:pt x="145" y="214"/>
                  <a:pt x="145" y="214"/>
                </a:cubicBezTo>
                <a:cubicBezTo>
                  <a:pt x="148" y="214"/>
                  <a:pt x="151" y="211"/>
                  <a:pt x="151" y="208"/>
                </a:cubicBezTo>
                <a:cubicBezTo>
                  <a:pt x="151" y="202"/>
                  <a:pt x="151" y="202"/>
                  <a:pt x="151" y="202"/>
                </a:cubicBezTo>
                <a:cubicBezTo>
                  <a:pt x="155" y="201"/>
                  <a:pt x="160" y="200"/>
                  <a:pt x="165" y="198"/>
                </a:cubicBezTo>
                <a:cubicBezTo>
                  <a:pt x="169" y="196"/>
                  <a:pt x="173" y="194"/>
                  <a:pt x="176" y="192"/>
                </a:cubicBezTo>
                <a:cubicBezTo>
                  <a:pt x="180" y="196"/>
                  <a:pt x="180" y="196"/>
                  <a:pt x="180" y="196"/>
                </a:cubicBezTo>
                <a:cubicBezTo>
                  <a:pt x="183" y="198"/>
                  <a:pt x="186" y="198"/>
                  <a:pt x="189" y="196"/>
                </a:cubicBezTo>
                <a:cubicBezTo>
                  <a:pt x="196" y="189"/>
                  <a:pt x="196" y="189"/>
                  <a:pt x="196" y="189"/>
                </a:cubicBezTo>
                <a:cubicBezTo>
                  <a:pt x="198" y="187"/>
                  <a:pt x="198" y="183"/>
                  <a:pt x="196" y="181"/>
                </a:cubicBezTo>
                <a:cubicBezTo>
                  <a:pt x="191" y="176"/>
                  <a:pt x="191" y="176"/>
                  <a:pt x="191" y="176"/>
                </a:cubicBezTo>
                <a:cubicBezTo>
                  <a:pt x="196" y="170"/>
                  <a:pt x="199" y="163"/>
                  <a:pt x="201" y="155"/>
                </a:cubicBezTo>
                <a:cubicBezTo>
                  <a:pt x="201" y="155"/>
                  <a:pt x="201" y="155"/>
                  <a:pt x="201" y="155"/>
                </a:cubicBezTo>
                <a:close/>
                <a:moveTo>
                  <a:pt x="184" y="158"/>
                </a:moveTo>
                <a:cubicBezTo>
                  <a:pt x="180" y="169"/>
                  <a:pt x="171" y="179"/>
                  <a:pt x="159" y="184"/>
                </a:cubicBezTo>
                <a:cubicBezTo>
                  <a:pt x="146" y="189"/>
                  <a:pt x="133" y="189"/>
                  <a:pt x="122" y="184"/>
                </a:cubicBezTo>
                <a:cubicBezTo>
                  <a:pt x="110" y="180"/>
                  <a:pt x="101" y="171"/>
                  <a:pt x="96" y="158"/>
                </a:cubicBezTo>
                <a:cubicBezTo>
                  <a:pt x="91" y="146"/>
                  <a:pt x="91" y="133"/>
                  <a:pt x="95" y="122"/>
                </a:cubicBezTo>
                <a:cubicBezTo>
                  <a:pt x="100" y="110"/>
                  <a:pt x="109" y="101"/>
                  <a:pt x="121" y="96"/>
                </a:cubicBezTo>
                <a:cubicBezTo>
                  <a:pt x="133" y="91"/>
                  <a:pt x="146" y="91"/>
                  <a:pt x="158" y="95"/>
                </a:cubicBezTo>
                <a:cubicBezTo>
                  <a:pt x="169" y="100"/>
                  <a:pt x="179" y="109"/>
                  <a:pt x="184" y="121"/>
                </a:cubicBezTo>
                <a:cubicBezTo>
                  <a:pt x="189" y="133"/>
                  <a:pt x="189" y="146"/>
                  <a:pt x="184" y="158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9598B12-BF8C-4F03-985E-1B88A52C56F7}"/>
              </a:ext>
            </a:extLst>
          </p:cNvPr>
          <p:cNvSpPr txBox="1"/>
          <p:nvPr/>
        </p:nvSpPr>
        <p:spPr>
          <a:xfrm>
            <a:off x="11115691" y="2480883"/>
            <a:ext cx="747283" cy="607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lang="en-US" sz="1100" dirty="0"/>
              <a:t>ENM/AP</a:t>
            </a:r>
            <a:endParaRPr lang="en-US" sz="600" dirty="0"/>
          </a:p>
          <a:p>
            <a:pPr algn="ctr"/>
            <a:endParaRPr lang="en-US" b="1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5396CAD-EB56-409A-A886-EEA0D229E3C9}"/>
              </a:ext>
            </a:extLst>
          </p:cNvPr>
          <p:cNvSpPr txBox="1"/>
          <p:nvPr/>
        </p:nvSpPr>
        <p:spPr>
          <a:xfrm>
            <a:off x="11344129" y="1482549"/>
            <a:ext cx="518845" cy="607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lang="en-US" sz="1100" dirty="0"/>
              <a:t>Office</a:t>
            </a:r>
            <a:endParaRPr lang="en-US" sz="600" dirty="0"/>
          </a:p>
          <a:p>
            <a:pPr algn="ctr"/>
            <a:endParaRPr lang="en-US" b="1" dirty="0"/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11D7129E-1F67-47EA-8D60-43CC24512800}"/>
              </a:ext>
            </a:extLst>
          </p:cNvPr>
          <p:cNvCxnSpPr>
            <a:cxnSpLocks/>
          </p:cNvCxnSpPr>
          <p:nvPr/>
        </p:nvCxnSpPr>
        <p:spPr bwMode="auto">
          <a:xfrm flipV="1">
            <a:off x="6620856" y="3601171"/>
            <a:ext cx="0" cy="653547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FE6CC1D3-5997-45DD-8320-0FDD8E115896}"/>
              </a:ext>
            </a:extLst>
          </p:cNvPr>
          <p:cNvCxnSpPr>
            <a:cxnSpLocks/>
          </p:cNvCxnSpPr>
          <p:nvPr/>
        </p:nvCxnSpPr>
        <p:spPr bwMode="auto">
          <a:xfrm flipV="1">
            <a:off x="1956414" y="3189339"/>
            <a:ext cx="8833583" cy="40786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7" name="Ellips 44">
            <a:extLst>
              <a:ext uri="{FF2B5EF4-FFF2-40B4-BE49-F238E27FC236}">
                <a16:creationId xmlns:a16="http://schemas.microsoft.com/office/drawing/2014/main" id="{9A67C61E-3DB2-4461-9B4C-9AEF2E8912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7722" y="3145157"/>
            <a:ext cx="137160" cy="1371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txBody>
          <a:bodyPr wrap="none" lIns="71976" tIns="45718" rIns="71976" bIns="45718"/>
          <a:lstStyle>
            <a:lvl1pPr eaLnBrk="0" hangingPunct="0">
              <a:defRPr sz="2000">
                <a:solidFill>
                  <a:schemeClr val="tx1"/>
                </a:solidFill>
                <a:latin typeface="Ericsson Hilda" pitchFamily="34" charset="0"/>
                <a:cs typeface="Ericsson Hild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Ericsson Hilda" pitchFamily="34" charset="0"/>
                <a:cs typeface="Ericsson Hild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Ericsson Hilda" pitchFamily="34" charset="0"/>
                <a:cs typeface="Ericsson Hild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Ericsson Hilda" pitchFamily="34" charset="0"/>
                <a:cs typeface="Ericsson Hild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Ericsson Hilda" pitchFamily="34" charset="0"/>
                <a:cs typeface="Ericsson Hild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" pitchFamily="34" charset="0"/>
                <a:cs typeface="Ericsson Hild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" pitchFamily="34" charset="0"/>
                <a:cs typeface="Ericsson Hild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" pitchFamily="34" charset="0"/>
                <a:cs typeface="Ericsson Hild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" pitchFamily="34" charset="0"/>
                <a:cs typeface="Ericsson Hilda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altLang="sv-SE" sz="2000" b="0" i="0" u="none" strike="noStrike" kern="1200" cap="none" spc="0" normalizeH="0" baseline="0" noProof="0">
              <a:ln>
                <a:noFill/>
              </a:ln>
              <a:solidFill>
                <a:srgbClr val="58585A"/>
              </a:solidFill>
              <a:effectLst/>
              <a:uLnTx/>
              <a:uFillTx/>
              <a:latin typeface="Ericsson Hilda" pitchFamily="34" charset="0"/>
              <a:ea typeface="+mn-ea"/>
              <a:cs typeface="Ericsson Hilda" pitchFamily="34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AECDC79-7E32-44ED-952A-1FC3080DE14E}"/>
              </a:ext>
            </a:extLst>
          </p:cNvPr>
          <p:cNvSpPr txBox="1"/>
          <p:nvPr/>
        </p:nvSpPr>
        <p:spPr>
          <a:xfrm>
            <a:off x="2531608" y="2517246"/>
            <a:ext cx="118872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Add Node</a:t>
            </a:r>
          </a:p>
        </p:txBody>
      </p:sp>
      <p:sp>
        <p:nvSpPr>
          <p:cNvPr id="73" name="Ellips 44">
            <a:extLst>
              <a:ext uri="{FF2B5EF4-FFF2-40B4-BE49-F238E27FC236}">
                <a16:creationId xmlns:a16="http://schemas.microsoft.com/office/drawing/2014/main" id="{953DFAE5-479A-4366-9506-80904AF860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7808" y="3149536"/>
            <a:ext cx="137160" cy="1371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txBody>
          <a:bodyPr wrap="none" lIns="71976" tIns="45718" rIns="71976" bIns="45718"/>
          <a:lstStyle>
            <a:lvl1pPr eaLnBrk="0" hangingPunct="0">
              <a:defRPr sz="2000">
                <a:solidFill>
                  <a:schemeClr val="tx1"/>
                </a:solidFill>
                <a:latin typeface="Ericsson Hilda" pitchFamily="34" charset="0"/>
                <a:cs typeface="Ericsson Hild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Ericsson Hilda" pitchFamily="34" charset="0"/>
                <a:cs typeface="Ericsson Hild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Ericsson Hilda" pitchFamily="34" charset="0"/>
                <a:cs typeface="Ericsson Hild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Ericsson Hilda" pitchFamily="34" charset="0"/>
                <a:cs typeface="Ericsson Hild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Ericsson Hilda" pitchFamily="34" charset="0"/>
                <a:cs typeface="Ericsson Hild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" pitchFamily="34" charset="0"/>
                <a:cs typeface="Ericsson Hild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" pitchFamily="34" charset="0"/>
                <a:cs typeface="Ericsson Hild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" pitchFamily="34" charset="0"/>
                <a:cs typeface="Ericsson Hild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" pitchFamily="34" charset="0"/>
                <a:cs typeface="Ericsson Hilda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altLang="sv-SE" sz="2000" b="0" i="0" u="none" strike="noStrike" kern="1200" cap="none" spc="0" normalizeH="0" baseline="0" noProof="0">
              <a:ln>
                <a:noFill/>
              </a:ln>
              <a:solidFill>
                <a:srgbClr val="58585A"/>
              </a:solidFill>
              <a:effectLst/>
              <a:uLnTx/>
              <a:uFillTx/>
              <a:latin typeface="Ericsson Hilda" pitchFamily="34" charset="0"/>
              <a:ea typeface="+mn-ea"/>
              <a:cs typeface="Ericsson Hilda" pitchFamily="34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C42F909-34C8-464D-BB68-F561B2F38AF3}"/>
              </a:ext>
            </a:extLst>
          </p:cNvPr>
          <p:cNvSpPr txBox="1"/>
          <p:nvPr/>
        </p:nvSpPr>
        <p:spPr>
          <a:xfrm>
            <a:off x="1953732" y="2517246"/>
            <a:ext cx="771586" cy="377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Validate </a:t>
            </a:r>
          </a:p>
          <a:p>
            <a:pPr marL="0" indent="0" algn="ctr">
              <a:buNone/>
            </a:pP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Configuration</a:t>
            </a:r>
          </a:p>
        </p:txBody>
      </p:sp>
      <p:sp>
        <p:nvSpPr>
          <p:cNvPr id="79" name="Ellips 44">
            <a:extLst>
              <a:ext uri="{FF2B5EF4-FFF2-40B4-BE49-F238E27FC236}">
                <a16:creationId xmlns:a16="http://schemas.microsoft.com/office/drawing/2014/main" id="{C706E09E-C953-488B-92C7-716D357A8D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7550" y="3153925"/>
            <a:ext cx="137160" cy="1371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txBody>
          <a:bodyPr wrap="none" lIns="71976" tIns="45718" rIns="71976" bIns="45718"/>
          <a:lstStyle>
            <a:lvl1pPr eaLnBrk="0" hangingPunct="0">
              <a:defRPr sz="2000">
                <a:solidFill>
                  <a:schemeClr val="tx1"/>
                </a:solidFill>
                <a:latin typeface="Ericsson Hilda" pitchFamily="34" charset="0"/>
                <a:cs typeface="Ericsson Hild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Ericsson Hilda" pitchFamily="34" charset="0"/>
                <a:cs typeface="Ericsson Hild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Ericsson Hilda" pitchFamily="34" charset="0"/>
                <a:cs typeface="Ericsson Hild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Ericsson Hilda" pitchFamily="34" charset="0"/>
                <a:cs typeface="Ericsson Hild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Ericsson Hilda" pitchFamily="34" charset="0"/>
                <a:cs typeface="Ericsson Hild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" pitchFamily="34" charset="0"/>
                <a:cs typeface="Ericsson Hild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" pitchFamily="34" charset="0"/>
                <a:cs typeface="Ericsson Hild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" pitchFamily="34" charset="0"/>
                <a:cs typeface="Ericsson Hild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" pitchFamily="34" charset="0"/>
                <a:cs typeface="Ericsson Hilda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altLang="sv-SE" sz="2000" b="0" i="0" u="none" strike="noStrike" kern="1200" cap="none" spc="0" normalizeH="0" baseline="0" noProof="0">
              <a:ln>
                <a:noFill/>
              </a:ln>
              <a:solidFill>
                <a:srgbClr val="58585A"/>
              </a:solidFill>
              <a:effectLst/>
              <a:uLnTx/>
              <a:uFillTx/>
              <a:latin typeface="Ericsson Hilda" pitchFamily="34" charset="0"/>
              <a:ea typeface="+mn-ea"/>
              <a:cs typeface="Ericsson Hilda" pitchFamily="34" charset="0"/>
            </a:endParaRPr>
          </a:p>
        </p:txBody>
      </p:sp>
      <p:sp>
        <p:nvSpPr>
          <p:cNvPr id="108" name="Ellips 44">
            <a:extLst>
              <a:ext uri="{FF2B5EF4-FFF2-40B4-BE49-F238E27FC236}">
                <a16:creationId xmlns:a16="http://schemas.microsoft.com/office/drawing/2014/main" id="{E6B33C7B-6993-4FC7-97E9-78F21C7972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464" y="3153925"/>
            <a:ext cx="137160" cy="1371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txBody>
          <a:bodyPr wrap="none" lIns="71976" tIns="45718" rIns="71976" bIns="45718"/>
          <a:lstStyle>
            <a:lvl1pPr eaLnBrk="0" hangingPunct="0">
              <a:defRPr sz="2000">
                <a:solidFill>
                  <a:schemeClr val="tx1"/>
                </a:solidFill>
                <a:latin typeface="Ericsson Hilda" pitchFamily="34" charset="0"/>
                <a:cs typeface="Ericsson Hild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Ericsson Hilda" pitchFamily="34" charset="0"/>
                <a:cs typeface="Ericsson Hild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Ericsson Hilda" pitchFamily="34" charset="0"/>
                <a:cs typeface="Ericsson Hild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Ericsson Hilda" pitchFamily="34" charset="0"/>
                <a:cs typeface="Ericsson Hild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Ericsson Hilda" pitchFamily="34" charset="0"/>
                <a:cs typeface="Ericsson Hild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" pitchFamily="34" charset="0"/>
                <a:cs typeface="Ericsson Hild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" pitchFamily="34" charset="0"/>
                <a:cs typeface="Ericsson Hild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" pitchFamily="34" charset="0"/>
                <a:cs typeface="Ericsson Hild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" pitchFamily="34" charset="0"/>
                <a:cs typeface="Ericsson Hilda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altLang="sv-SE" sz="2000" b="0" i="0" u="none" strike="noStrike" kern="1200" cap="none" spc="0" normalizeH="0" baseline="0" noProof="0">
              <a:ln>
                <a:noFill/>
              </a:ln>
              <a:solidFill>
                <a:srgbClr val="58585A"/>
              </a:solidFill>
              <a:effectLst/>
              <a:uLnTx/>
              <a:uFillTx/>
              <a:latin typeface="Ericsson Hilda" pitchFamily="34" charset="0"/>
              <a:ea typeface="+mn-ea"/>
              <a:cs typeface="Ericsson Hilda" pitchFamily="34" charset="0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395E3E5-7760-4842-A278-41595563177B}"/>
              </a:ext>
            </a:extLst>
          </p:cNvPr>
          <p:cNvSpPr txBox="1"/>
          <p:nvPr/>
        </p:nvSpPr>
        <p:spPr>
          <a:xfrm>
            <a:off x="4062258" y="2517246"/>
            <a:ext cx="1188720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Generate </a:t>
            </a:r>
          </a:p>
          <a:p>
            <a:pPr marL="0" indent="0" algn="ctr">
              <a:buNone/>
            </a:pP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Security </a:t>
            </a:r>
          </a:p>
          <a:p>
            <a:pPr marL="0" indent="0" algn="ctr">
              <a:buNone/>
            </a:pP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Credentials</a:t>
            </a:r>
          </a:p>
        </p:txBody>
      </p:sp>
      <p:sp>
        <p:nvSpPr>
          <p:cNvPr id="110" name="Ellips 44">
            <a:extLst>
              <a:ext uri="{FF2B5EF4-FFF2-40B4-BE49-F238E27FC236}">
                <a16:creationId xmlns:a16="http://schemas.microsoft.com/office/drawing/2014/main" id="{41F8C151-1E93-4C29-A768-88F960F469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37206" y="3120759"/>
            <a:ext cx="137160" cy="1371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txBody>
          <a:bodyPr wrap="none" lIns="71976" tIns="45718" rIns="71976" bIns="45718"/>
          <a:lstStyle>
            <a:lvl1pPr eaLnBrk="0" hangingPunct="0">
              <a:defRPr sz="2000">
                <a:solidFill>
                  <a:schemeClr val="tx1"/>
                </a:solidFill>
                <a:latin typeface="Ericsson Hilda" pitchFamily="34" charset="0"/>
                <a:cs typeface="Ericsson Hild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Ericsson Hilda" pitchFamily="34" charset="0"/>
                <a:cs typeface="Ericsson Hild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Ericsson Hilda" pitchFamily="34" charset="0"/>
                <a:cs typeface="Ericsson Hild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Ericsson Hilda" pitchFamily="34" charset="0"/>
                <a:cs typeface="Ericsson Hild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Ericsson Hilda" pitchFamily="34" charset="0"/>
                <a:cs typeface="Ericsson Hild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" pitchFamily="34" charset="0"/>
                <a:cs typeface="Ericsson Hild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" pitchFamily="34" charset="0"/>
                <a:cs typeface="Ericsson Hild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" pitchFamily="34" charset="0"/>
                <a:cs typeface="Ericsson Hild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" pitchFamily="34" charset="0"/>
                <a:cs typeface="Ericsson Hilda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altLang="sv-SE" sz="2000" b="0" i="0" u="none" strike="noStrike" kern="1200" cap="none" spc="0" normalizeH="0" baseline="0" noProof="0">
              <a:ln>
                <a:noFill/>
              </a:ln>
              <a:solidFill>
                <a:srgbClr val="58585A"/>
              </a:solidFill>
              <a:effectLst/>
              <a:uLnTx/>
              <a:uFillTx/>
              <a:latin typeface="Ericsson Hilda" pitchFamily="34" charset="0"/>
              <a:ea typeface="+mn-ea"/>
              <a:cs typeface="Ericsson Hilda" pitchFamily="34" charset="0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C62B4D0B-7EE4-4772-8F2C-D568E4D7E141}"/>
              </a:ext>
            </a:extLst>
          </p:cNvPr>
          <p:cNvSpPr txBox="1"/>
          <p:nvPr/>
        </p:nvSpPr>
        <p:spPr>
          <a:xfrm>
            <a:off x="7223613" y="2502287"/>
            <a:ext cx="1188720" cy="500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Node </a:t>
            </a:r>
          </a:p>
          <a:p>
            <a:pPr marL="0" indent="0" algn="ctr">
              <a:buNone/>
            </a:pP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Synchronization Notification</a:t>
            </a:r>
          </a:p>
        </p:txBody>
      </p:sp>
      <p:sp>
        <p:nvSpPr>
          <p:cNvPr id="112" name="Ellips 44">
            <a:extLst>
              <a:ext uri="{FF2B5EF4-FFF2-40B4-BE49-F238E27FC236}">
                <a16:creationId xmlns:a16="http://schemas.microsoft.com/office/drawing/2014/main" id="{DB09F223-B68E-45BA-9794-CFE64ABD02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17120" y="3123775"/>
            <a:ext cx="137160" cy="1371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txBody>
          <a:bodyPr wrap="none" lIns="71976" tIns="45718" rIns="71976" bIns="45718"/>
          <a:lstStyle>
            <a:lvl1pPr eaLnBrk="0" hangingPunct="0">
              <a:defRPr sz="2000">
                <a:solidFill>
                  <a:schemeClr val="tx1"/>
                </a:solidFill>
                <a:latin typeface="Ericsson Hilda" pitchFamily="34" charset="0"/>
                <a:cs typeface="Ericsson Hild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Ericsson Hilda" pitchFamily="34" charset="0"/>
                <a:cs typeface="Ericsson Hild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Ericsson Hilda" pitchFamily="34" charset="0"/>
                <a:cs typeface="Ericsson Hild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Ericsson Hilda" pitchFamily="34" charset="0"/>
                <a:cs typeface="Ericsson Hild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Ericsson Hilda" pitchFamily="34" charset="0"/>
                <a:cs typeface="Ericsson Hild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" pitchFamily="34" charset="0"/>
                <a:cs typeface="Ericsson Hild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" pitchFamily="34" charset="0"/>
                <a:cs typeface="Ericsson Hild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" pitchFamily="34" charset="0"/>
                <a:cs typeface="Ericsson Hild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" pitchFamily="34" charset="0"/>
                <a:cs typeface="Ericsson Hilda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altLang="sv-SE" sz="2000" b="0" i="0" u="none" strike="noStrike" kern="1200" cap="none" spc="0" normalizeH="0" baseline="0" noProof="0">
              <a:ln>
                <a:noFill/>
              </a:ln>
              <a:solidFill>
                <a:srgbClr val="58585A"/>
              </a:solidFill>
              <a:effectLst/>
              <a:uLnTx/>
              <a:uFillTx/>
              <a:latin typeface="Ericsson Hilda" pitchFamily="34" charset="0"/>
              <a:ea typeface="+mn-ea"/>
              <a:cs typeface="Ericsson Hilda" pitchFamily="34" charset="0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85406BB9-AC5F-4BA4-85E7-0F54EF90AB50}"/>
              </a:ext>
            </a:extLst>
          </p:cNvPr>
          <p:cNvSpPr txBox="1"/>
          <p:nvPr/>
        </p:nvSpPr>
        <p:spPr>
          <a:xfrm>
            <a:off x="8129186" y="2517246"/>
            <a:ext cx="892282" cy="377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Import </a:t>
            </a:r>
          </a:p>
          <a:p>
            <a:pPr marL="0" indent="0" algn="ctr">
              <a:buNone/>
            </a:pP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Configurations</a:t>
            </a:r>
          </a:p>
        </p:txBody>
      </p:sp>
      <p:sp>
        <p:nvSpPr>
          <p:cNvPr id="114" name="Ellips 44">
            <a:extLst>
              <a:ext uri="{FF2B5EF4-FFF2-40B4-BE49-F238E27FC236}">
                <a16:creationId xmlns:a16="http://schemas.microsoft.com/office/drawing/2014/main" id="{825DA6DE-8EE4-4790-A391-42746E4A5F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76945" y="3125634"/>
            <a:ext cx="137160" cy="1371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txBody>
          <a:bodyPr wrap="none" lIns="71976" tIns="45718" rIns="71976" bIns="45718"/>
          <a:lstStyle>
            <a:lvl1pPr eaLnBrk="0" hangingPunct="0">
              <a:defRPr sz="2000">
                <a:solidFill>
                  <a:schemeClr val="tx1"/>
                </a:solidFill>
                <a:latin typeface="Ericsson Hilda" pitchFamily="34" charset="0"/>
                <a:cs typeface="Ericsson Hild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Ericsson Hilda" pitchFamily="34" charset="0"/>
                <a:cs typeface="Ericsson Hild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Ericsson Hilda" pitchFamily="34" charset="0"/>
                <a:cs typeface="Ericsson Hild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Ericsson Hilda" pitchFamily="34" charset="0"/>
                <a:cs typeface="Ericsson Hild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Ericsson Hilda" pitchFamily="34" charset="0"/>
                <a:cs typeface="Ericsson Hild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" pitchFamily="34" charset="0"/>
                <a:cs typeface="Ericsson Hild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" pitchFamily="34" charset="0"/>
                <a:cs typeface="Ericsson Hild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" pitchFamily="34" charset="0"/>
                <a:cs typeface="Ericsson Hild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" pitchFamily="34" charset="0"/>
                <a:cs typeface="Ericsson Hilda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altLang="sv-SE" sz="2000" b="0" i="0" u="none" strike="noStrike" kern="1200" cap="none" spc="0" normalizeH="0" baseline="0" noProof="0">
              <a:ln>
                <a:noFill/>
              </a:ln>
              <a:solidFill>
                <a:srgbClr val="58585A"/>
              </a:solidFill>
              <a:effectLst/>
              <a:uLnTx/>
              <a:uFillTx/>
              <a:latin typeface="Ericsson Hilda" pitchFamily="34" charset="0"/>
              <a:ea typeface="+mn-ea"/>
              <a:cs typeface="Ericsson Hilda" pitchFamily="34" charset="0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993DF61F-0D0E-426A-A257-43570745D70D}"/>
              </a:ext>
            </a:extLst>
          </p:cNvPr>
          <p:cNvSpPr txBox="1"/>
          <p:nvPr/>
        </p:nvSpPr>
        <p:spPr>
          <a:xfrm>
            <a:off x="9549287" y="2491908"/>
            <a:ext cx="1188720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Set </a:t>
            </a:r>
          </a:p>
          <a:p>
            <a:pPr marL="0" indent="0" algn="ctr">
              <a:buNone/>
            </a:pP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Management </a:t>
            </a:r>
          </a:p>
          <a:p>
            <a:pPr marL="0" indent="0" algn="ctr">
              <a:buNone/>
            </a:pP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State</a:t>
            </a:r>
          </a:p>
        </p:txBody>
      </p:sp>
      <p:sp>
        <p:nvSpPr>
          <p:cNvPr id="116" name="Ellips 44">
            <a:extLst>
              <a:ext uri="{FF2B5EF4-FFF2-40B4-BE49-F238E27FC236}">
                <a16:creationId xmlns:a16="http://schemas.microsoft.com/office/drawing/2014/main" id="{D35F16F0-4424-4ED9-ACB9-E66F42191E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7378" y="3140176"/>
            <a:ext cx="137160" cy="1371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71976" tIns="45718" rIns="71976" bIns="45718"/>
          <a:lstStyle>
            <a:lvl1pPr eaLnBrk="0" hangingPunct="0">
              <a:defRPr sz="2000">
                <a:solidFill>
                  <a:schemeClr val="tx1"/>
                </a:solidFill>
                <a:latin typeface="Ericsson Hilda" pitchFamily="34" charset="0"/>
                <a:cs typeface="Ericsson Hild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Ericsson Hilda" pitchFamily="34" charset="0"/>
                <a:cs typeface="Ericsson Hild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Ericsson Hilda" pitchFamily="34" charset="0"/>
                <a:cs typeface="Ericsson Hild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Ericsson Hilda" pitchFamily="34" charset="0"/>
                <a:cs typeface="Ericsson Hild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Ericsson Hilda" pitchFamily="34" charset="0"/>
                <a:cs typeface="Ericsson Hild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" pitchFamily="34" charset="0"/>
                <a:cs typeface="Ericsson Hild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" pitchFamily="34" charset="0"/>
                <a:cs typeface="Ericsson Hild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" pitchFamily="34" charset="0"/>
                <a:cs typeface="Ericsson Hild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" pitchFamily="34" charset="0"/>
                <a:cs typeface="Ericsson Hilda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altLang="sv-SE" sz="2000" b="0" i="0" u="none" strike="noStrike" kern="1200" cap="none" spc="0" normalizeH="0" baseline="0" noProof="0">
              <a:ln>
                <a:noFill/>
              </a:ln>
              <a:solidFill>
                <a:srgbClr val="58585A"/>
              </a:solidFill>
              <a:effectLst/>
              <a:uLnTx/>
              <a:uFillTx/>
              <a:latin typeface="Ericsson Hilda" pitchFamily="34" charset="0"/>
              <a:ea typeface="+mn-ea"/>
              <a:cs typeface="Ericsson Hilda" pitchFamily="34" charset="0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5ABA03AC-A4FF-4541-BE8D-B809F6346C8A}"/>
              </a:ext>
            </a:extLst>
          </p:cNvPr>
          <p:cNvSpPr txBox="1"/>
          <p:nvPr/>
        </p:nvSpPr>
        <p:spPr>
          <a:xfrm>
            <a:off x="5879106" y="2517246"/>
            <a:ext cx="738028" cy="377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Node Up </a:t>
            </a:r>
          </a:p>
          <a:p>
            <a:pPr marL="0" indent="0" algn="ctr">
              <a:buNone/>
            </a:pP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Notification</a:t>
            </a:r>
          </a:p>
        </p:txBody>
      </p:sp>
      <p:sp>
        <p:nvSpPr>
          <p:cNvPr id="118" name="Ellips 44">
            <a:extLst>
              <a:ext uri="{FF2B5EF4-FFF2-40B4-BE49-F238E27FC236}">
                <a16:creationId xmlns:a16="http://schemas.microsoft.com/office/drawing/2014/main" id="{BED8A5BB-4BC4-4B4C-AB1C-EF22C1253C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37636" y="3145157"/>
            <a:ext cx="137160" cy="1371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txBody>
          <a:bodyPr wrap="none" lIns="71976" tIns="45718" rIns="71976" bIns="45718"/>
          <a:lstStyle>
            <a:lvl1pPr eaLnBrk="0" hangingPunct="0">
              <a:defRPr sz="2000">
                <a:solidFill>
                  <a:schemeClr val="tx1"/>
                </a:solidFill>
                <a:latin typeface="Ericsson Hilda" pitchFamily="34" charset="0"/>
                <a:cs typeface="Ericsson Hild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Ericsson Hilda" pitchFamily="34" charset="0"/>
                <a:cs typeface="Ericsson Hild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Ericsson Hilda" pitchFamily="34" charset="0"/>
                <a:cs typeface="Ericsson Hild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Ericsson Hilda" pitchFamily="34" charset="0"/>
                <a:cs typeface="Ericsson Hild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Ericsson Hilda" pitchFamily="34" charset="0"/>
                <a:cs typeface="Ericsson Hild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" pitchFamily="34" charset="0"/>
                <a:cs typeface="Ericsson Hild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" pitchFamily="34" charset="0"/>
                <a:cs typeface="Ericsson Hild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" pitchFamily="34" charset="0"/>
                <a:cs typeface="Ericsson Hild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" pitchFamily="34" charset="0"/>
                <a:cs typeface="Ericsson Hilda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altLang="sv-SE" sz="2000" b="0" i="0" u="none" strike="noStrike" kern="1200" cap="none" spc="0" normalizeH="0" baseline="0" noProof="0">
              <a:ln>
                <a:noFill/>
              </a:ln>
              <a:solidFill>
                <a:srgbClr val="58585A"/>
              </a:solidFill>
              <a:effectLst/>
              <a:uLnTx/>
              <a:uFillTx/>
              <a:latin typeface="Ericsson Hilda" pitchFamily="34" charset="0"/>
              <a:ea typeface="+mn-ea"/>
              <a:cs typeface="Ericsson Hilda" pitchFamily="34" charset="0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05CE7BCE-975F-4899-A24B-21D10991D4C3}"/>
              </a:ext>
            </a:extLst>
          </p:cNvPr>
          <p:cNvSpPr txBox="1"/>
          <p:nvPr/>
        </p:nvSpPr>
        <p:spPr>
          <a:xfrm>
            <a:off x="3529429" y="2517246"/>
            <a:ext cx="693603" cy="377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Generate </a:t>
            </a:r>
          </a:p>
          <a:p>
            <a:pPr marL="0" indent="0" algn="ctr">
              <a:buNone/>
            </a:pP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Security</a:t>
            </a:r>
          </a:p>
        </p:txBody>
      </p:sp>
      <p:sp>
        <p:nvSpPr>
          <p:cNvPr id="120" name="Ellips 44">
            <a:extLst>
              <a:ext uri="{FF2B5EF4-FFF2-40B4-BE49-F238E27FC236}">
                <a16:creationId xmlns:a16="http://schemas.microsoft.com/office/drawing/2014/main" id="{EA8C48BE-3067-4E3E-BDE5-BD4D05D98E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7292" y="3137699"/>
            <a:ext cx="137160" cy="1371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txBody>
          <a:bodyPr wrap="none" lIns="71976" tIns="45718" rIns="71976" bIns="45718"/>
          <a:lstStyle>
            <a:lvl1pPr eaLnBrk="0" hangingPunct="0">
              <a:defRPr sz="2000">
                <a:solidFill>
                  <a:schemeClr val="tx1"/>
                </a:solidFill>
                <a:latin typeface="Ericsson Hilda" pitchFamily="34" charset="0"/>
                <a:cs typeface="Ericsson Hild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Ericsson Hilda" pitchFamily="34" charset="0"/>
                <a:cs typeface="Ericsson Hild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Ericsson Hilda" pitchFamily="34" charset="0"/>
                <a:cs typeface="Ericsson Hild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Ericsson Hilda" pitchFamily="34" charset="0"/>
                <a:cs typeface="Ericsson Hild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Ericsson Hilda" pitchFamily="34" charset="0"/>
                <a:cs typeface="Ericsson Hild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" pitchFamily="34" charset="0"/>
                <a:cs typeface="Ericsson Hild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" pitchFamily="34" charset="0"/>
                <a:cs typeface="Ericsson Hild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" pitchFamily="34" charset="0"/>
                <a:cs typeface="Ericsson Hild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" pitchFamily="34" charset="0"/>
                <a:cs typeface="Ericsson Hilda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altLang="sv-SE" sz="2000" b="0" i="0" u="none" strike="noStrike" kern="1200" cap="none" spc="0" normalizeH="0" baseline="0" noProof="0">
              <a:ln>
                <a:noFill/>
              </a:ln>
              <a:solidFill>
                <a:srgbClr val="58585A"/>
              </a:solidFill>
              <a:effectLst/>
              <a:uLnTx/>
              <a:uFillTx/>
              <a:latin typeface="Ericsson Hilda" pitchFamily="34" charset="0"/>
              <a:ea typeface="+mn-ea"/>
              <a:cs typeface="Ericsson Hilda" pitchFamily="34" charset="0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4AAC1ED6-4F85-49E3-B8D9-5DF8F6E9E8AB}"/>
              </a:ext>
            </a:extLst>
          </p:cNvPr>
          <p:cNvSpPr txBox="1"/>
          <p:nvPr/>
        </p:nvSpPr>
        <p:spPr>
          <a:xfrm>
            <a:off x="6416177" y="2508568"/>
            <a:ext cx="1188720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Initiate </a:t>
            </a:r>
          </a:p>
          <a:p>
            <a:pPr marL="0" indent="0" algn="ctr">
              <a:buNone/>
            </a:pP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Node </a:t>
            </a:r>
          </a:p>
          <a:p>
            <a:pPr marL="0" indent="0" algn="ctr">
              <a:buNone/>
            </a:pP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Synchronization</a:t>
            </a:r>
          </a:p>
        </p:txBody>
      </p:sp>
      <p:sp>
        <p:nvSpPr>
          <p:cNvPr id="124" name="Ellips 44">
            <a:extLst>
              <a:ext uri="{FF2B5EF4-FFF2-40B4-BE49-F238E27FC236}">
                <a16:creationId xmlns:a16="http://schemas.microsoft.com/office/drawing/2014/main" id="{5CCB3D4B-2A56-4402-8DE7-95D7B58244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9254" y="3153925"/>
            <a:ext cx="137160" cy="1371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71976" tIns="45718" rIns="71976" bIns="45718"/>
          <a:lstStyle>
            <a:lvl1pPr eaLnBrk="0" hangingPunct="0">
              <a:defRPr sz="2000">
                <a:solidFill>
                  <a:schemeClr val="tx1"/>
                </a:solidFill>
                <a:latin typeface="Ericsson Hilda" pitchFamily="34" charset="0"/>
                <a:cs typeface="Ericsson Hild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Ericsson Hilda" pitchFamily="34" charset="0"/>
                <a:cs typeface="Ericsson Hild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Ericsson Hilda" pitchFamily="34" charset="0"/>
                <a:cs typeface="Ericsson Hild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Ericsson Hilda" pitchFamily="34" charset="0"/>
                <a:cs typeface="Ericsson Hild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Ericsson Hilda" pitchFamily="34" charset="0"/>
                <a:cs typeface="Ericsson Hild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" pitchFamily="34" charset="0"/>
                <a:cs typeface="Ericsson Hild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" pitchFamily="34" charset="0"/>
                <a:cs typeface="Ericsson Hild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" pitchFamily="34" charset="0"/>
                <a:cs typeface="Ericsson Hild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" pitchFamily="34" charset="0"/>
                <a:cs typeface="Ericsson Hilda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altLang="sv-SE" sz="2000" b="0" i="0" u="none" strike="noStrike" kern="1200" cap="none" spc="0" normalizeH="0" baseline="0" noProof="0">
              <a:ln>
                <a:noFill/>
              </a:ln>
              <a:solidFill>
                <a:srgbClr val="58585A"/>
              </a:solidFill>
              <a:effectLst/>
              <a:uLnTx/>
              <a:uFillTx/>
              <a:latin typeface="Ericsson Hilda" pitchFamily="34" charset="0"/>
              <a:ea typeface="+mn-ea"/>
              <a:cs typeface="Ericsson Hilda" pitchFamily="34" charset="0"/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8D13B497-AE7F-42F2-87BD-42C8AD2FDBF8}"/>
              </a:ext>
            </a:extLst>
          </p:cNvPr>
          <p:cNvSpPr txBox="1"/>
          <p:nvPr/>
        </p:nvSpPr>
        <p:spPr>
          <a:xfrm>
            <a:off x="5054574" y="2517246"/>
            <a:ext cx="823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Start Virtual Network Function</a:t>
            </a:r>
          </a:p>
        </p:txBody>
      </p:sp>
      <p:sp>
        <p:nvSpPr>
          <p:cNvPr id="81" name="Ellips 44">
            <a:extLst>
              <a:ext uri="{FF2B5EF4-FFF2-40B4-BE49-F238E27FC236}">
                <a16:creationId xmlns:a16="http://schemas.microsoft.com/office/drawing/2014/main" id="{86D81FD0-6AC1-4D4F-BFC1-98C7FFE021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97034" y="3132426"/>
            <a:ext cx="137160" cy="1371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txBody>
          <a:bodyPr wrap="none" lIns="71976" tIns="45718" rIns="71976" bIns="45718"/>
          <a:lstStyle>
            <a:lvl1pPr eaLnBrk="0" hangingPunct="0">
              <a:defRPr sz="2000">
                <a:solidFill>
                  <a:schemeClr val="tx1"/>
                </a:solidFill>
                <a:latin typeface="Ericsson Hilda" pitchFamily="34" charset="0"/>
                <a:cs typeface="Ericsson Hild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Ericsson Hilda" pitchFamily="34" charset="0"/>
                <a:cs typeface="Ericsson Hild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Ericsson Hilda" pitchFamily="34" charset="0"/>
                <a:cs typeface="Ericsson Hild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Ericsson Hilda" pitchFamily="34" charset="0"/>
                <a:cs typeface="Ericsson Hild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Ericsson Hilda" pitchFamily="34" charset="0"/>
                <a:cs typeface="Ericsson Hild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" pitchFamily="34" charset="0"/>
                <a:cs typeface="Ericsson Hild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" pitchFamily="34" charset="0"/>
                <a:cs typeface="Ericsson Hild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" pitchFamily="34" charset="0"/>
                <a:cs typeface="Ericsson Hild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" pitchFamily="34" charset="0"/>
                <a:cs typeface="Ericsson Hilda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altLang="sv-SE" sz="2000" b="0" i="0" u="none" strike="noStrike" kern="1200" cap="none" spc="0" normalizeH="0" baseline="0" noProof="0">
              <a:ln>
                <a:noFill/>
              </a:ln>
              <a:solidFill>
                <a:srgbClr val="58585A"/>
              </a:solidFill>
              <a:effectLst/>
              <a:uLnTx/>
              <a:uFillTx/>
              <a:latin typeface="Ericsson Hilda" pitchFamily="34" charset="0"/>
              <a:ea typeface="+mn-ea"/>
              <a:cs typeface="Ericsson Hilda" pitchFamily="34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09A3CDB-94CA-43C2-956B-389B9D348E7D}"/>
              </a:ext>
            </a:extLst>
          </p:cNvPr>
          <p:cNvSpPr txBox="1"/>
          <p:nvPr/>
        </p:nvSpPr>
        <p:spPr>
          <a:xfrm>
            <a:off x="8973355" y="2579220"/>
            <a:ext cx="7925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Enable Supervision</a:t>
            </a:r>
          </a:p>
        </p:txBody>
      </p:sp>
    </p:spTree>
    <p:extLst>
      <p:ext uri="{BB962C8B-B14F-4D97-AF65-F5344CB8AC3E}">
        <p14:creationId xmlns:p14="http://schemas.microsoft.com/office/powerpoint/2010/main" val="1500055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Freeform 3">
            <a:extLst>
              <a:ext uri="{FF2B5EF4-FFF2-40B4-BE49-F238E27FC236}">
                <a16:creationId xmlns:a16="http://schemas.microsoft.com/office/drawing/2014/main" id="{3364C2EF-5204-440F-A47A-197BD7544DCD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140351" y="1912930"/>
            <a:ext cx="273075" cy="276033"/>
          </a:xfrm>
          <a:custGeom>
            <a:avLst/>
            <a:gdLst>
              <a:gd name="T0" fmla="*/ 2147483646 w 334"/>
              <a:gd name="T1" fmla="*/ 2147483646 h 360"/>
              <a:gd name="T2" fmla="*/ 2147483646 w 334"/>
              <a:gd name="T3" fmla="*/ 2147483646 h 360"/>
              <a:gd name="T4" fmla="*/ 2147483646 w 334"/>
              <a:gd name="T5" fmla="*/ 2147483646 h 360"/>
              <a:gd name="T6" fmla="*/ 2147483646 w 334"/>
              <a:gd name="T7" fmla="*/ 2147483646 h 360"/>
              <a:gd name="T8" fmla="*/ 2147483646 w 334"/>
              <a:gd name="T9" fmla="*/ 2147483646 h 360"/>
              <a:gd name="T10" fmla="*/ 2147483646 w 334"/>
              <a:gd name="T11" fmla="*/ 2147483646 h 360"/>
              <a:gd name="T12" fmla="*/ 2147483646 w 334"/>
              <a:gd name="T13" fmla="*/ 2147483646 h 360"/>
              <a:gd name="T14" fmla="*/ 2147483646 w 334"/>
              <a:gd name="T15" fmla="*/ 2147483646 h 360"/>
              <a:gd name="T16" fmla="*/ 2147483646 w 334"/>
              <a:gd name="T17" fmla="*/ 2147483646 h 360"/>
              <a:gd name="T18" fmla="*/ 2147483646 w 334"/>
              <a:gd name="T19" fmla="*/ 2147483646 h 360"/>
              <a:gd name="T20" fmla="*/ 2147483646 w 334"/>
              <a:gd name="T21" fmla="*/ 2147483646 h 360"/>
              <a:gd name="T22" fmla="*/ 2147483646 w 334"/>
              <a:gd name="T23" fmla="*/ 0 h 360"/>
              <a:gd name="T24" fmla="*/ 0 w 334"/>
              <a:gd name="T25" fmla="*/ 2147483646 h 360"/>
              <a:gd name="T26" fmla="*/ 2147483646 w 334"/>
              <a:gd name="T27" fmla="*/ 2147483646 h 360"/>
              <a:gd name="T28" fmla="*/ 2147483646 w 334"/>
              <a:gd name="T29" fmla="*/ 2147483646 h 360"/>
              <a:gd name="T30" fmla="*/ 2147483646 w 334"/>
              <a:gd name="T31" fmla="*/ 2147483646 h 360"/>
              <a:gd name="T32" fmla="*/ 2147483646 w 334"/>
              <a:gd name="T33" fmla="*/ 2147483646 h 360"/>
              <a:gd name="T34" fmla="*/ 2147483646 w 334"/>
              <a:gd name="T35" fmla="*/ 2147483646 h 360"/>
              <a:gd name="T36" fmla="*/ 2147483646 w 334"/>
              <a:gd name="T37" fmla="*/ 2147483646 h 360"/>
              <a:gd name="T38" fmla="*/ 2147483646 w 334"/>
              <a:gd name="T39" fmla="*/ 2147483646 h 360"/>
              <a:gd name="T40" fmla="*/ 2147483646 w 334"/>
              <a:gd name="T41" fmla="*/ 2147483646 h 360"/>
              <a:gd name="T42" fmla="*/ 2147483646 w 334"/>
              <a:gd name="T43" fmla="*/ 2147483646 h 360"/>
              <a:gd name="T44" fmla="*/ 2147483646 w 334"/>
              <a:gd name="T45" fmla="*/ 2147483646 h 360"/>
              <a:gd name="T46" fmla="*/ 2147483646 w 334"/>
              <a:gd name="T47" fmla="*/ 2147483646 h 360"/>
              <a:gd name="T48" fmla="*/ 2147483646 w 334"/>
              <a:gd name="T49" fmla="*/ 2147483646 h 360"/>
              <a:gd name="T50" fmla="*/ 2147483646 w 334"/>
              <a:gd name="T51" fmla="*/ 2147483646 h 360"/>
              <a:gd name="T52" fmla="*/ 2147483646 w 334"/>
              <a:gd name="T53" fmla="*/ 2147483646 h 360"/>
              <a:gd name="T54" fmla="*/ 2147483646 w 334"/>
              <a:gd name="T55" fmla="*/ 2147483646 h 360"/>
              <a:gd name="T56" fmla="*/ 2147483646 w 334"/>
              <a:gd name="T57" fmla="*/ 2147483646 h 360"/>
              <a:gd name="T58" fmla="*/ 2147483646 w 334"/>
              <a:gd name="T59" fmla="*/ 2147483646 h 360"/>
              <a:gd name="T60" fmla="*/ 2147483646 w 334"/>
              <a:gd name="T61" fmla="*/ 2147483646 h 360"/>
              <a:gd name="T62" fmla="*/ 2147483646 w 334"/>
              <a:gd name="T63" fmla="*/ 2147483646 h 360"/>
              <a:gd name="T64" fmla="*/ 2147483646 w 334"/>
              <a:gd name="T65" fmla="*/ 2147483646 h 360"/>
              <a:gd name="T66" fmla="*/ 2147483646 w 334"/>
              <a:gd name="T67" fmla="*/ 2147483646 h 360"/>
              <a:gd name="T68" fmla="*/ 2147483646 w 334"/>
              <a:gd name="T69" fmla="*/ 2147483646 h 360"/>
              <a:gd name="T70" fmla="*/ 2147483646 w 334"/>
              <a:gd name="T71" fmla="*/ 2147483646 h 360"/>
              <a:gd name="T72" fmla="*/ 2147483646 w 334"/>
              <a:gd name="T73" fmla="*/ 2147483646 h 360"/>
              <a:gd name="T74" fmla="*/ 2147483646 w 334"/>
              <a:gd name="T75" fmla="*/ 2147483646 h 360"/>
              <a:gd name="T76" fmla="*/ 2147483646 w 334"/>
              <a:gd name="T77" fmla="*/ 2147483646 h 360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334" h="360">
                <a:moveTo>
                  <a:pt x="279" y="168"/>
                </a:moveTo>
                <a:cubicBezTo>
                  <a:pt x="153" y="168"/>
                  <a:pt x="153" y="168"/>
                  <a:pt x="153" y="168"/>
                </a:cubicBezTo>
                <a:cubicBezTo>
                  <a:pt x="149" y="168"/>
                  <a:pt x="145" y="172"/>
                  <a:pt x="145" y="176"/>
                </a:cubicBezTo>
                <a:cubicBezTo>
                  <a:pt x="145" y="181"/>
                  <a:pt x="149" y="184"/>
                  <a:pt x="153" y="184"/>
                </a:cubicBezTo>
                <a:cubicBezTo>
                  <a:pt x="279" y="184"/>
                  <a:pt x="279" y="184"/>
                  <a:pt x="279" y="184"/>
                </a:cubicBezTo>
                <a:cubicBezTo>
                  <a:pt x="283" y="184"/>
                  <a:pt x="287" y="181"/>
                  <a:pt x="287" y="176"/>
                </a:cubicBezTo>
                <a:cubicBezTo>
                  <a:pt x="287" y="172"/>
                  <a:pt x="283" y="168"/>
                  <a:pt x="279" y="168"/>
                </a:cubicBezTo>
                <a:moveTo>
                  <a:pt x="279" y="262"/>
                </a:moveTo>
                <a:cubicBezTo>
                  <a:pt x="153" y="262"/>
                  <a:pt x="153" y="262"/>
                  <a:pt x="153" y="262"/>
                </a:cubicBezTo>
                <a:cubicBezTo>
                  <a:pt x="149" y="262"/>
                  <a:pt x="145" y="265"/>
                  <a:pt x="145" y="270"/>
                </a:cubicBezTo>
                <a:cubicBezTo>
                  <a:pt x="145" y="274"/>
                  <a:pt x="149" y="278"/>
                  <a:pt x="153" y="278"/>
                </a:cubicBezTo>
                <a:cubicBezTo>
                  <a:pt x="279" y="278"/>
                  <a:pt x="279" y="278"/>
                  <a:pt x="279" y="278"/>
                </a:cubicBezTo>
                <a:cubicBezTo>
                  <a:pt x="283" y="278"/>
                  <a:pt x="287" y="274"/>
                  <a:pt x="287" y="270"/>
                </a:cubicBezTo>
                <a:cubicBezTo>
                  <a:pt x="287" y="265"/>
                  <a:pt x="283" y="262"/>
                  <a:pt x="279" y="262"/>
                </a:cubicBezTo>
                <a:moveTo>
                  <a:pt x="326" y="137"/>
                </a:moveTo>
                <a:cubicBezTo>
                  <a:pt x="330" y="137"/>
                  <a:pt x="334" y="134"/>
                  <a:pt x="334" y="129"/>
                </a:cubicBezTo>
                <a:cubicBezTo>
                  <a:pt x="334" y="111"/>
                  <a:pt x="334" y="111"/>
                  <a:pt x="334" y="111"/>
                </a:cubicBezTo>
                <a:cubicBezTo>
                  <a:pt x="334" y="97"/>
                  <a:pt x="323" y="86"/>
                  <a:pt x="309" y="86"/>
                </a:cubicBezTo>
                <a:cubicBezTo>
                  <a:pt x="285" y="86"/>
                  <a:pt x="285" y="86"/>
                  <a:pt x="285" y="86"/>
                </a:cubicBezTo>
                <a:cubicBezTo>
                  <a:pt x="285" y="68"/>
                  <a:pt x="285" y="68"/>
                  <a:pt x="285" y="68"/>
                </a:cubicBezTo>
                <a:cubicBezTo>
                  <a:pt x="285" y="54"/>
                  <a:pt x="274" y="43"/>
                  <a:pt x="260" y="43"/>
                </a:cubicBezTo>
                <a:cubicBezTo>
                  <a:pt x="236" y="43"/>
                  <a:pt x="236" y="43"/>
                  <a:pt x="236" y="43"/>
                </a:cubicBezTo>
                <a:cubicBezTo>
                  <a:pt x="236" y="25"/>
                  <a:pt x="236" y="25"/>
                  <a:pt x="236" y="25"/>
                </a:cubicBezTo>
                <a:cubicBezTo>
                  <a:pt x="236" y="11"/>
                  <a:pt x="225" y="0"/>
                  <a:pt x="211" y="0"/>
                </a:cubicBezTo>
                <a:cubicBezTo>
                  <a:pt x="25" y="0"/>
                  <a:pt x="25" y="0"/>
                  <a:pt x="25" y="0"/>
                </a:cubicBezTo>
                <a:cubicBezTo>
                  <a:pt x="11" y="0"/>
                  <a:pt x="0" y="11"/>
                  <a:pt x="0" y="25"/>
                </a:cubicBezTo>
                <a:cubicBezTo>
                  <a:pt x="0" y="249"/>
                  <a:pt x="0" y="249"/>
                  <a:pt x="0" y="249"/>
                </a:cubicBezTo>
                <a:cubicBezTo>
                  <a:pt x="0" y="262"/>
                  <a:pt x="11" y="273"/>
                  <a:pt x="25" y="273"/>
                </a:cubicBezTo>
                <a:cubicBezTo>
                  <a:pt x="49" y="273"/>
                  <a:pt x="49" y="273"/>
                  <a:pt x="49" y="273"/>
                </a:cubicBezTo>
                <a:cubicBezTo>
                  <a:pt x="49" y="292"/>
                  <a:pt x="49" y="292"/>
                  <a:pt x="49" y="292"/>
                </a:cubicBezTo>
                <a:cubicBezTo>
                  <a:pt x="49" y="305"/>
                  <a:pt x="60" y="316"/>
                  <a:pt x="74" y="316"/>
                </a:cubicBezTo>
                <a:cubicBezTo>
                  <a:pt x="98" y="316"/>
                  <a:pt x="98" y="316"/>
                  <a:pt x="98" y="316"/>
                </a:cubicBezTo>
                <a:cubicBezTo>
                  <a:pt x="98" y="335"/>
                  <a:pt x="98" y="335"/>
                  <a:pt x="98" y="335"/>
                </a:cubicBezTo>
                <a:cubicBezTo>
                  <a:pt x="98" y="349"/>
                  <a:pt x="109" y="360"/>
                  <a:pt x="123" y="360"/>
                </a:cubicBezTo>
                <a:cubicBezTo>
                  <a:pt x="309" y="360"/>
                  <a:pt x="309" y="360"/>
                  <a:pt x="309" y="360"/>
                </a:cubicBezTo>
                <a:cubicBezTo>
                  <a:pt x="323" y="360"/>
                  <a:pt x="334" y="349"/>
                  <a:pt x="334" y="335"/>
                </a:cubicBezTo>
                <a:cubicBezTo>
                  <a:pt x="334" y="161"/>
                  <a:pt x="334" y="161"/>
                  <a:pt x="334" y="161"/>
                </a:cubicBezTo>
                <a:cubicBezTo>
                  <a:pt x="334" y="157"/>
                  <a:pt x="330" y="153"/>
                  <a:pt x="326" y="153"/>
                </a:cubicBezTo>
                <a:cubicBezTo>
                  <a:pt x="321" y="153"/>
                  <a:pt x="318" y="157"/>
                  <a:pt x="318" y="161"/>
                </a:cubicBezTo>
                <a:cubicBezTo>
                  <a:pt x="318" y="335"/>
                  <a:pt x="318" y="335"/>
                  <a:pt x="318" y="335"/>
                </a:cubicBezTo>
                <a:cubicBezTo>
                  <a:pt x="318" y="340"/>
                  <a:pt x="314" y="344"/>
                  <a:pt x="309" y="344"/>
                </a:cubicBezTo>
                <a:cubicBezTo>
                  <a:pt x="123" y="344"/>
                  <a:pt x="123" y="344"/>
                  <a:pt x="123" y="344"/>
                </a:cubicBezTo>
                <a:cubicBezTo>
                  <a:pt x="118" y="344"/>
                  <a:pt x="114" y="340"/>
                  <a:pt x="114" y="335"/>
                </a:cubicBezTo>
                <a:cubicBezTo>
                  <a:pt x="114" y="111"/>
                  <a:pt x="114" y="111"/>
                  <a:pt x="114" y="111"/>
                </a:cubicBezTo>
                <a:cubicBezTo>
                  <a:pt x="114" y="106"/>
                  <a:pt x="118" y="102"/>
                  <a:pt x="123" y="102"/>
                </a:cubicBezTo>
                <a:cubicBezTo>
                  <a:pt x="309" y="102"/>
                  <a:pt x="309" y="102"/>
                  <a:pt x="309" y="102"/>
                </a:cubicBezTo>
                <a:cubicBezTo>
                  <a:pt x="314" y="102"/>
                  <a:pt x="318" y="106"/>
                  <a:pt x="318" y="111"/>
                </a:cubicBezTo>
                <a:cubicBezTo>
                  <a:pt x="318" y="129"/>
                  <a:pt x="318" y="129"/>
                  <a:pt x="318" y="129"/>
                </a:cubicBezTo>
                <a:cubicBezTo>
                  <a:pt x="318" y="134"/>
                  <a:pt x="321" y="137"/>
                  <a:pt x="326" y="137"/>
                </a:cubicBezTo>
                <a:moveTo>
                  <a:pt x="49" y="68"/>
                </a:moveTo>
                <a:cubicBezTo>
                  <a:pt x="49" y="257"/>
                  <a:pt x="49" y="257"/>
                  <a:pt x="49" y="257"/>
                </a:cubicBezTo>
                <a:cubicBezTo>
                  <a:pt x="25" y="257"/>
                  <a:pt x="25" y="257"/>
                  <a:pt x="25" y="257"/>
                </a:cubicBezTo>
                <a:cubicBezTo>
                  <a:pt x="20" y="257"/>
                  <a:pt x="16" y="254"/>
                  <a:pt x="16" y="249"/>
                </a:cubicBezTo>
                <a:cubicBezTo>
                  <a:pt x="16" y="25"/>
                  <a:pt x="16" y="25"/>
                  <a:pt x="16" y="25"/>
                </a:cubicBezTo>
                <a:cubicBezTo>
                  <a:pt x="16" y="20"/>
                  <a:pt x="20" y="16"/>
                  <a:pt x="25" y="16"/>
                </a:cubicBezTo>
                <a:cubicBezTo>
                  <a:pt x="211" y="16"/>
                  <a:pt x="211" y="16"/>
                  <a:pt x="211" y="16"/>
                </a:cubicBezTo>
                <a:cubicBezTo>
                  <a:pt x="216" y="16"/>
                  <a:pt x="220" y="20"/>
                  <a:pt x="220" y="25"/>
                </a:cubicBezTo>
                <a:cubicBezTo>
                  <a:pt x="220" y="43"/>
                  <a:pt x="220" y="43"/>
                  <a:pt x="220" y="43"/>
                </a:cubicBezTo>
                <a:cubicBezTo>
                  <a:pt x="74" y="43"/>
                  <a:pt x="74" y="43"/>
                  <a:pt x="74" y="43"/>
                </a:cubicBezTo>
                <a:cubicBezTo>
                  <a:pt x="60" y="43"/>
                  <a:pt x="49" y="54"/>
                  <a:pt x="49" y="68"/>
                </a:cubicBezTo>
                <a:moveTo>
                  <a:pt x="269" y="86"/>
                </a:moveTo>
                <a:cubicBezTo>
                  <a:pt x="123" y="86"/>
                  <a:pt x="123" y="86"/>
                  <a:pt x="123" y="86"/>
                </a:cubicBezTo>
                <a:cubicBezTo>
                  <a:pt x="109" y="86"/>
                  <a:pt x="98" y="97"/>
                  <a:pt x="98" y="111"/>
                </a:cubicBezTo>
                <a:cubicBezTo>
                  <a:pt x="98" y="300"/>
                  <a:pt x="98" y="300"/>
                  <a:pt x="98" y="300"/>
                </a:cubicBezTo>
                <a:cubicBezTo>
                  <a:pt x="74" y="300"/>
                  <a:pt x="74" y="300"/>
                  <a:pt x="74" y="300"/>
                </a:cubicBezTo>
                <a:cubicBezTo>
                  <a:pt x="69" y="300"/>
                  <a:pt x="65" y="297"/>
                  <a:pt x="65" y="292"/>
                </a:cubicBezTo>
                <a:cubicBezTo>
                  <a:pt x="65" y="68"/>
                  <a:pt x="65" y="68"/>
                  <a:pt x="65" y="68"/>
                </a:cubicBezTo>
                <a:cubicBezTo>
                  <a:pt x="65" y="63"/>
                  <a:pt x="69" y="59"/>
                  <a:pt x="74" y="59"/>
                </a:cubicBezTo>
                <a:cubicBezTo>
                  <a:pt x="260" y="59"/>
                  <a:pt x="260" y="59"/>
                  <a:pt x="260" y="59"/>
                </a:cubicBezTo>
                <a:cubicBezTo>
                  <a:pt x="265" y="59"/>
                  <a:pt x="269" y="63"/>
                  <a:pt x="269" y="68"/>
                </a:cubicBezTo>
                <a:lnTo>
                  <a:pt x="269" y="86"/>
                </a:lnTo>
                <a:close/>
                <a:moveTo>
                  <a:pt x="279" y="215"/>
                </a:moveTo>
                <a:cubicBezTo>
                  <a:pt x="153" y="215"/>
                  <a:pt x="153" y="215"/>
                  <a:pt x="153" y="215"/>
                </a:cubicBezTo>
                <a:cubicBezTo>
                  <a:pt x="149" y="215"/>
                  <a:pt x="145" y="219"/>
                  <a:pt x="145" y="223"/>
                </a:cubicBezTo>
                <a:cubicBezTo>
                  <a:pt x="145" y="227"/>
                  <a:pt x="149" y="231"/>
                  <a:pt x="153" y="231"/>
                </a:cubicBezTo>
                <a:cubicBezTo>
                  <a:pt x="279" y="231"/>
                  <a:pt x="279" y="231"/>
                  <a:pt x="279" y="231"/>
                </a:cubicBezTo>
                <a:cubicBezTo>
                  <a:pt x="283" y="231"/>
                  <a:pt x="287" y="227"/>
                  <a:pt x="287" y="223"/>
                </a:cubicBezTo>
                <a:cubicBezTo>
                  <a:pt x="287" y="219"/>
                  <a:pt x="283" y="215"/>
                  <a:pt x="279" y="215"/>
                </a:cubicBezTo>
              </a:path>
            </a:pathLst>
          </a:custGeom>
          <a:solidFill>
            <a:srgbClr val="58585A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6EC708AB-2C87-4505-B1CE-93F05B049BE0}"/>
              </a:ext>
            </a:extLst>
          </p:cNvPr>
          <p:cNvSpPr txBox="1"/>
          <p:nvPr/>
        </p:nvSpPr>
        <p:spPr>
          <a:xfrm>
            <a:off x="978993" y="2187712"/>
            <a:ext cx="12315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Project.zip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7C9D8399-0ACE-497F-990F-413E895B1D09}"/>
              </a:ext>
            </a:extLst>
          </p:cNvPr>
          <p:cNvSpPr txBox="1"/>
          <p:nvPr/>
        </p:nvSpPr>
        <p:spPr>
          <a:xfrm>
            <a:off x="906506" y="3181719"/>
            <a:ext cx="7199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Start Expansion</a:t>
            </a:r>
          </a:p>
        </p:txBody>
      </p:sp>
      <p:sp>
        <p:nvSpPr>
          <p:cNvPr id="94" name="Freeform 9">
            <a:extLst>
              <a:ext uri="{FF2B5EF4-FFF2-40B4-BE49-F238E27FC236}">
                <a16:creationId xmlns:a16="http://schemas.microsoft.com/office/drawing/2014/main" id="{E1A06F5A-9DAA-4087-B760-6962A862EAFE}"/>
              </a:ext>
            </a:extLst>
          </p:cNvPr>
          <p:cNvSpPr>
            <a:spLocks noEditPoints="1"/>
          </p:cNvSpPr>
          <p:nvPr/>
        </p:nvSpPr>
        <p:spPr bwMode="auto">
          <a:xfrm>
            <a:off x="1096227" y="2661913"/>
            <a:ext cx="340469" cy="437982"/>
          </a:xfrm>
          <a:custGeom>
            <a:avLst/>
            <a:gdLst>
              <a:gd name="T0" fmla="*/ 1722577 w 467"/>
              <a:gd name="T1" fmla="*/ 157403 h 377"/>
              <a:gd name="T2" fmla="*/ 1752600 w 467"/>
              <a:gd name="T3" fmla="*/ 127421 h 377"/>
              <a:gd name="T4" fmla="*/ 1752600 w 467"/>
              <a:gd name="T5" fmla="*/ 52468 h 377"/>
              <a:gd name="T6" fmla="*/ 1700060 w 467"/>
              <a:gd name="T7" fmla="*/ 0 h 377"/>
              <a:gd name="T8" fmla="*/ 48788 w 467"/>
              <a:gd name="T9" fmla="*/ 0 h 377"/>
              <a:gd name="T10" fmla="*/ 0 w 467"/>
              <a:gd name="T11" fmla="*/ 52468 h 377"/>
              <a:gd name="T12" fmla="*/ 0 w 467"/>
              <a:gd name="T13" fmla="*/ 1034359 h 377"/>
              <a:gd name="T14" fmla="*/ 48788 w 467"/>
              <a:gd name="T15" fmla="*/ 1086827 h 377"/>
              <a:gd name="T16" fmla="*/ 694285 w 467"/>
              <a:gd name="T17" fmla="*/ 1086827 h 377"/>
              <a:gd name="T18" fmla="*/ 694285 w 467"/>
              <a:gd name="T19" fmla="*/ 1176771 h 377"/>
              <a:gd name="T20" fmla="*/ 439088 w 467"/>
              <a:gd name="T21" fmla="*/ 1176771 h 377"/>
              <a:gd name="T22" fmla="*/ 420324 w 467"/>
              <a:gd name="T23" fmla="*/ 1180519 h 377"/>
              <a:gd name="T24" fmla="*/ 150116 w 467"/>
              <a:gd name="T25" fmla="*/ 1356660 h 377"/>
              <a:gd name="T26" fmla="*/ 135104 w 467"/>
              <a:gd name="T27" fmla="*/ 1390389 h 377"/>
              <a:gd name="T28" fmla="*/ 165127 w 467"/>
              <a:gd name="T29" fmla="*/ 1412875 h 377"/>
              <a:gd name="T30" fmla="*/ 1583720 w 467"/>
              <a:gd name="T31" fmla="*/ 1412875 h 377"/>
              <a:gd name="T32" fmla="*/ 1613743 w 467"/>
              <a:gd name="T33" fmla="*/ 1390389 h 377"/>
              <a:gd name="T34" fmla="*/ 1598731 w 467"/>
              <a:gd name="T35" fmla="*/ 1356660 h 377"/>
              <a:gd name="T36" fmla="*/ 1328523 w 467"/>
              <a:gd name="T37" fmla="*/ 1180519 h 377"/>
              <a:gd name="T38" fmla="*/ 1309759 w 467"/>
              <a:gd name="T39" fmla="*/ 1176771 h 377"/>
              <a:gd name="T40" fmla="*/ 1054562 w 467"/>
              <a:gd name="T41" fmla="*/ 1176771 h 377"/>
              <a:gd name="T42" fmla="*/ 1054562 w 467"/>
              <a:gd name="T43" fmla="*/ 1086827 h 377"/>
              <a:gd name="T44" fmla="*/ 1700060 w 467"/>
              <a:gd name="T45" fmla="*/ 1086827 h 377"/>
              <a:gd name="T46" fmla="*/ 1752600 w 467"/>
              <a:gd name="T47" fmla="*/ 1034359 h 377"/>
              <a:gd name="T48" fmla="*/ 1752600 w 467"/>
              <a:gd name="T49" fmla="*/ 247347 h 377"/>
              <a:gd name="T50" fmla="*/ 1722577 w 467"/>
              <a:gd name="T51" fmla="*/ 217365 h 377"/>
              <a:gd name="T52" fmla="*/ 1692554 w 467"/>
              <a:gd name="T53" fmla="*/ 247347 h 377"/>
              <a:gd name="T54" fmla="*/ 1692554 w 467"/>
              <a:gd name="T55" fmla="*/ 1026864 h 377"/>
              <a:gd name="T56" fmla="*/ 60046 w 467"/>
              <a:gd name="T57" fmla="*/ 1026864 h 377"/>
              <a:gd name="T58" fmla="*/ 60046 w 467"/>
              <a:gd name="T59" fmla="*/ 59963 h 377"/>
              <a:gd name="T60" fmla="*/ 1692554 w 467"/>
              <a:gd name="T61" fmla="*/ 59963 h 377"/>
              <a:gd name="T62" fmla="*/ 1692554 w 467"/>
              <a:gd name="T63" fmla="*/ 127421 h 377"/>
              <a:gd name="T64" fmla="*/ 1722577 w 467"/>
              <a:gd name="T65" fmla="*/ 157403 h 377"/>
              <a:gd name="T66" fmla="*/ 1302253 w 467"/>
              <a:gd name="T67" fmla="*/ 1236734 h 377"/>
              <a:gd name="T68" fmla="*/ 1482392 w 467"/>
              <a:gd name="T69" fmla="*/ 1352912 h 377"/>
              <a:gd name="T70" fmla="*/ 266455 w 467"/>
              <a:gd name="T71" fmla="*/ 1352912 h 377"/>
              <a:gd name="T72" fmla="*/ 446594 w 467"/>
              <a:gd name="T73" fmla="*/ 1236734 h 377"/>
              <a:gd name="T74" fmla="*/ 1302253 w 467"/>
              <a:gd name="T75" fmla="*/ 1236734 h 377"/>
              <a:gd name="T76" fmla="*/ 754331 w 467"/>
              <a:gd name="T77" fmla="*/ 1086827 h 377"/>
              <a:gd name="T78" fmla="*/ 994516 w 467"/>
              <a:gd name="T79" fmla="*/ 1086827 h 377"/>
              <a:gd name="T80" fmla="*/ 994516 w 467"/>
              <a:gd name="T81" fmla="*/ 1176771 h 377"/>
              <a:gd name="T82" fmla="*/ 754331 w 467"/>
              <a:gd name="T83" fmla="*/ 1176771 h 377"/>
              <a:gd name="T84" fmla="*/ 754331 w 467"/>
              <a:gd name="T85" fmla="*/ 1086827 h 377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0" t="0" r="r" b="b"/>
            <a:pathLst>
              <a:path w="467" h="377">
                <a:moveTo>
                  <a:pt x="459" y="42"/>
                </a:moveTo>
                <a:cubicBezTo>
                  <a:pt x="463" y="42"/>
                  <a:pt x="467" y="38"/>
                  <a:pt x="467" y="34"/>
                </a:cubicBezTo>
                <a:cubicBezTo>
                  <a:pt x="467" y="14"/>
                  <a:pt x="467" y="14"/>
                  <a:pt x="467" y="14"/>
                </a:cubicBezTo>
                <a:cubicBezTo>
                  <a:pt x="467" y="6"/>
                  <a:pt x="461" y="0"/>
                  <a:pt x="453" y="0"/>
                </a:cubicBezTo>
                <a:cubicBezTo>
                  <a:pt x="13" y="0"/>
                  <a:pt x="13" y="0"/>
                  <a:pt x="13" y="0"/>
                </a:cubicBezTo>
                <a:cubicBezTo>
                  <a:pt x="6" y="0"/>
                  <a:pt x="0" y="6"/>
                  <a:pt x="0" y="14"/>
                </a:cubicBezTo>
                <a:cubicBezTo>
                  <a:pt x="0" y="276"/>
                  <a:pt x="0" y="276"/>
                  <a:pt x="0" y="276"/>
                </a:cubicBezTo>
                <a:cubicBezTo>
                  <a:pt x="0" y="283"/>
                  <a:pt x="6" y="290"/>
                  <a:pt x="13" y="290"/>
                </a:cubicBezTo>
                <a:cubicBezTo>
                  <a:pt x="185" y="290"/>
                  <a:pt x="185" y="290"/>
                  <a:pt x="185" y="290"/>
                </a:cubicBezTo>
                <a:cubicBezTo>
                  <a:pt x="185" y="314"/>
                  <a:pt x="185" y="314"/>
                  <a:pt x="185" y="314"/>
                </a:cubicBezTo>
                <a:cubicBezTo>
                  <a:pt x="117" y="314"/>
                  <a:pt x="117" y="314"/>
                  <a:pt x="117" y="314"/>
                </a:cubicBezTo>
                <a:cubicBezTo>
                  <a:pt x="115" y="314"/>
                  <a:pt x="114" y="314"/>
                  <a:pt x="112" y="315"/>
                </a:cubicBezTo>
                <a:cubicBezTo>
                  <a:pt x="40" y="362"/>
                  <a:pt x="40" y="362"/>
                  <a:pt x="40" y="362"/>
                </a:cubicBezTo>
                <a:cubicBezTo>
                  <a:pt x="37" y="364"/>
                  <a:pt x="35" y="368"/>
                  <a:pt x="36" y="371"/>
                </a:cubicBezTo>
                <a:cubicBezTo>
                  <a:pt x="37" y="375"/>
                  <a:pt x="41" y="377"/>
                  <a:pt x="44" y="377"/>
                </a:cubicBezTo>
                <a:cubicBezTo>
                  <a:pt x="422" y="377"/>
                  <a:pt x="422" y="377"/>
                  <a:pt x="422" y="377"/>
                </a:cubicBezTo>
                <a:cubicBezTo>
                  <a:pt x="426" y="377"/>
                  <a:pt x="429" y="375"/>
                  <a:pt x="430" y="371"/>
                </a:cubicBezTo>
                <a:cubicBezTo>
                  <a:pt x="431" y="368"/>
                  <a:pt x="429" y="364"/>
                  <a:pt x="426" y="362"/>
                </a:cubicBezTo>
                <a:cubicBezTo>
                  <a:pt x="354" y="315"/>
                  <a:pt x="354" y="315"/>
                  <a:pt x="354" y="315"/>
                </a:cubicBezTo>
                <a:cubicBezTo>
                  <a:pt x="352" y="314"/>
                  <a:pt x="351" y="314"/>
                  <a:pt x="349" y="314"/>
                </a:cubicBezTo>
                <a:cubicBezTo>
                  <a:pt x="281" y="314"/>
                  <a:pt x="281" y="314"/>
                  <a:pt x="281" y="314"/>
                </a:cubicBezTo>
                <a:cubicBezTo>
                  <a:pt x="281" y="290"/>
                  <a:pt x="281" y="290"/>
                  <a:pt x="281" y="290"/>
                </a:cubicBezTo>
                <a:cubicBezTo>
                  <a:pt x="453" y="290"/>
                  <a:pt x="453" y="290"/>
                  <a:pt x="453" y="290"/>
                </a:cubicBezTo>
                <a:cubicBezTo>
                  <a:pt x="461" y="290"/>
                  <a:pt x="467" y="283"/>
                  <a:pt x="467" y="276"/>
                </a:cubicBezTo>
                <a:cubicBezTo>
                  <a:pt x="467" y="66"/>
                  <a:pt x="467" y="66"/>
                  <a:pt x="467" y="66"/>
                </a:cubicBezTo>
                <a:cubicBezTo>
                  <a:pt x="467" y="61"/>
                  <a:pt x="463" y="58"/>
                  <a:pt x="459" y="58"/>
                </a:cubicBezTo>
                <a:cubicBezTo>
                  <a:pt x="454" y="58"/>
                  <a:pt x="451" y="61"/>
                  <a:pt x="451" y="66"/>
                </a:cubicBezTo>
                <a:cubicBezTo>
                  <a:pt x="451" y="274"/>
                  <a:pt x="451" y="274"/>
                  <a:pt x="451" y="274"/>
                </a:cubicBezTo>
                <a:cubicBezTo>
                  <a:pt x="16" y="274"/>
                  <a:pt x="16" y="274"/>
                  <a:pt x="16" y="274"/>
                </a:cubicBezTo>
                <a:cubicBezTo>
                  <a:pt x="16" y="16"/>
                  <a:pt x="16" y="16"/>
                  <a:pt x="16" y="16"/>
                </a:cubicBezTo>
                <a:cubicBezTo>
                  <a:pt x="451" y="16"/>
                  <a:pt x="451" y="16"/>
                  <a:pt x="451" y="16"/>
                </a:cubicBezTo>
                <a:cubicBezTo>
                  <a:pt x="451" y="34"/>
                  <a:pt x="451" y="34"/>
                  <a:pt x="451" y="34"/>
                </a:cubicBezTo>
                <a:cubicBezTo>
                  <a:pt x="451" y="38"/>
                  <a:pt x="454" y="42"/>
                  <a:pt x="459" y="42"/>
                </a:cubicBezTo>
                <a:close/>
                <a:moveTo>
                  <a:pt x="347" y="330"/>
                </a:moveTo>
                <a:cubicBezTo>
                  <a:pt x="395" y="361"/>
                  <a:pt x="395" y="361"/>
                  <a:pt x="395" y="361"/>
                </a:cubicBezTo>
                <a:cubicBezTo>
                  <a:pt x="71" y="361"/>
                  <a:pt x="71" y="361"/>
                  <a:pt x="71" y="361"/>
                </a:cubicBezTo>
                <a:cubicBezTo>
                  <a:pt x="119" y="330"/>
                  <a:pt x="119" y="330"/>
                  <a:pt x="119" y="330"/>
                </a:cubicBezTo>
                <a:lnTo>
                  <a:pt x="347" y="330"/>
                </a:lnTo>
                <a:close/>
                <a:moveTo>
                  <a:pt x="201" y="290"/>
                </a:moveTo>
                <a:cubicBezTo>
                  <a:pt x="265" y="290"/>
                  <a:pt x="265" y="290"/>
                  <a:pt x="265" y="290"/>
                </a:cubicBezTo>
                <a:cubicBezTo>
                  <a:pt x="265" y="314"/>
                  <a:pt x="265" y="314"/>
                  <a:pt x="265" y="314"/>
                </a:cubicBezTo>
                <a:cubicBezTo>
                  <a:pt x="201" y="314"/>
                  <a:pt x="201" y="314"/>
                  <a:pt x="201" y="314"/>
                </a:cubicBezTo>
                <a:lnTo>
                  <a:pt x="201" y="290"/>
                </a:lnTo>
                <a:close/>
              </a:path>
            </a:pathLst>
          </a:custGeom>
          <a:solidFill>
            <a:srgbClr val="58585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EDD6A72A-88C1-4933-85FD-5B15A1C89861}"/>
              </a:ext>
            </a:extLst>
          </p:cNvPr>
          <p:cNvSpPr txBox="1"/>
          <p:nvPr/>
        </p:nvSpPr>
        <p:spPr>
          <a:xfrm>
            <a:off x="10682408" y="3122253"/>
            <a:ext cx="7199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Expansion Completed</a:t>
            </a:r>
          </a:p>
        </p:txBody>
      </p:sp>
      <p:sp>
        <p:nvSpPr>
          <p:cNvPr id="102" name="Freeform 3">
            <a:extLst>
              <a:ext uri="{FF2B5EF4-FFF2-40B4-BE49-F238E27FC236}">
                <a16:creationId xmlns:a16="http://schemas.microsoft.com/office/drawing/2014/main" id="{155CACBA-C808-414C-BC9E-44BEB3E8C284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0878780" y="2694182"/>
            <a:ext cx="259541" cy="259541"/>
          </a:xfrm>
          <a:custGeom>
            <a:avLst/>
            <a:gdLst>
              <a:gd name="T0" fmla="*/ 2147483646 w 380"/>
              <a:gd name="T1" fmla="*/ 2147483646 h 380"/>
              <a:gd name="T2" fmla="*/ 2147483646 w 380"/>
              <a:gd name="T3" fmla="*/ 2147483646 h 380"/>
              <a:gd name="T4" fmla="*/ 2147483646 w 380"/>
              <a:gd name="T5" fmla="*/ 2147483646 h 380"/>
              <a:gd name="T6" fmla="*/ 2147483646 w 380"/>
              <a:gd name="T7" fmla="*/ 2147483646 h 380"/>
              <a:gd name="T8" fmla="*/ 2147483646 w 380"/>
              <a:gd name="T9" fmla="*/ 2147483646 h 380"/>
              <a:gd name="T10" fmla="*/ 2147483646 w 380"/>
              <a:gd name="T11" fmla="*/ 2147483646 h 380"/>
              <a:gd name="T12" fmla="*/ 2147483646 w 380"/>
              <a:gd name="T13" fmla="*/ 2147483646 h 380"/>
              <a:gd name="T14" fmla="*/ 2147483646 w 380"/>
              <a:gd name="T15" fmla="*/ 2147483646 h 380"/>
              <a:gd name="T16" fmla="*/ 2147483646 w 380"/>
              <a:gd name="T17" fmla="*/ 2147483646 h 380"/>
              <a:gd name="T18" fmla="*/ 2147483646 w 380"/>
              <a:gd name="T19" fmla="*/ 2147483646 h 380"/>
              <a:gd name="T20" fmla="*/ 2147483646 w 380"/>
              <a:gd name="T21" fmla="*/ 2147483646 h 380"/>
              <a:gd name="T22" fmla="*/ 2147483646 w 380"/>
              <a:gd name="T23" fmla="*/ 2147483646 h 380"/>
              <a:gd name="T24" fmla="*/ 2147483646 w 380"/>
              <a:gd name="T25" fmla="*/ 2147483646 h 380"/>
              <a:gd name="T26" fmla="*/ 2147483646 w 380"/>
              <a:gd name="T27" fmla="*/ 2147483646 h 380"/>
              <a:gd name="T28" fmla="*/ 2147483646 w 380"/>
              <a:gd name="T29" fmla="*/ 2147483646 h 380"/>
              <a:gd name="T30" fmla="*/ 2147483646 w 380"/>
              <a:gd name="T31" fmla="*/ 2147483646 h 380"/>
              <a:gd name="T32" fmla="*/ 2147483646 w 380"/>
              <a:gd name="T33" fmla="*/ 2147483646 h 380"/>
              <a:gd name="T34" fmla="*/ 2147483646 w 380"/>
              <a:gd name="T35" fmla="*/ 2147483646 h 380"/>
              <a:gd name="T36" fmla="*/ 2147483646 w 380"/>
              <a:gd name="T37" fmla="*/ 2147483646 h 380"/>
              <a:gd name="T38" fmla="*/ 2147483646 w 380"/>
              <a:gd name="T39" fmla="*/ 2147483646 h 380"/>
              <a:gd name="T40" fmla="*/ 2147483646 w 380"/>
              <a:gd name="T41" fmla="*/ 0 h 380"/>
              <a:gd name="T42" fmla="*/ 2147483646 w 380"/>
              <a:gd name="T43" fmla="*/ 2147483646 h 380"/>
              <a:gd name="T44" fmla="*/ 2147483646 w 380"/>
              <a:gd name="T45" fmla="*/ 2147483646 h 380"/>
              <a:gd name="T46" fmla="*/ 2147483646 w 380"/>
              <a:gd name="T47" fmla="*/ 2147483646 h 380"/>
              <a:gd name="T48" fmla="*/ 2147483646 w 380"/>
              <a:gd name="T49" fmla="*/ 2147483646 h 380"/>
              <a:gd name="T50" fmla="*/ 2147483646 w 380"/>
              <a:gd name="T51" fmla="*/ 2147483646 h 380"/>
              <a:gd name="T52" fmla="*/ 2147483646 w 380"/>
              <a:gd name="T53" fmla="*/ 2147483646 h 380"/>
              <a:gd name="T54" fmla="*/ 2147483646 w 380"/>
              <a:gd name="T55" fmla="*/ 2147483646 h 380"/>
              <a:gd name="T56" fmla="*/ 2147483646 w 380"/>
              <a:gd name="T57" fmla="*/ 2147483646 h 380"/>
              <a:gd name="T58" fmla="*/ 2147483646 w 380"/>
              <a:gd name="T59" fmla="*/ 2147483646 h 380"/>
              <a:gd name="T60" fmla="*/ 2147483646 w 380"/>
              <a:gd name="T61" fmla="*/ 2147483646 h 380"/>
              <a:gd name="T62" fmla="*/ 2147483646 w 380"/>
              <a:gd name="T63" fmla="*/ 2147483646 h 380"/>
              <a:gd name="T64" fmla="*/ 2147483646 w 380"/>
              <a:gd name="T65" fmla="*/ 2147483646 h 380"/>
              <a:gd name="T66" fmla="*/ 2147483646 w 380"/>
              <a:gd name="T67" fmla="*/ 2147483646 h 380"/>
              <a:gd name="T68" fmla="*/ 2147483646 w 380"/>
              <a:gd name="T69" fmla="*/ 2147483646 h 380"/>
              <a:gd name="T70" fmla="*/ 2147483646 w 380"/>
              <a:gd name="T71" fmla="*/ 2147483646 h 380"/>
              <a:gd name="T72" fmla="*/ 2147483646 w 380"/>
              <a:gd name="T73" fmla="*/ 2147483646 h 380"/>
              <a:gd name="T74" fmla="*/ 2147483646 w 380"/>
              <a:gd name="T75" fmla="*/ 2147483646 h 380"/>
              <a:gd name="T76" fmla="*/ 2147483646 w 380"/>
              <a:gd name="T77" fmla="*/ 2147483646 h 380"/>
              <a:gd name="T78" fmla="*/ 2147483646 w 380"/>
              <a:gd name="T79" fmla="*/ 2147483646 h 380"/>
              <a:gd name="T80" fmla="*/ 2147483646 w 380"/>
              <a:gd name="T81" fmla="*/ 2147483646 h 380"/>
              <a:gd name="T82" fmla="*/ 2147483646 w 380"/>
              <a:gd name="T83" fmla="*/ 2147483646 h 380"/>
              <a:gd name="T84" fmla="*/ 2147483646 w 380"/>
              <a:gd name="T85" fmla="*/ 2147483646 h 380"/>
              <a:gd name="T86" fmla="*/ 2147483646 w 380"/>
              <a:gd name="T87" fmla="*/ 2147483646 h 380"/>
              <a:gd name="T88" fmla="*/ 2147483646 w 380"/>
              <a:gd name="T89" fmla="*/ 2147483646 h 380"/>
              <a:gd name="T90" fmla="*/ 2147483646 w 380"/>
              <a:gd name="T91" fmla="*/ 2147483646 h 380"/>
              <a:gd name="T92" fmla="*/ 2147483646 w 380"/>
              <a:gd name="T93" fmla="*/ 2147483646 h 380"/>
              <a:gd name="T94" fmla="*/ 2147483646 w 380"/>
              <a:gd name="T95" fmla="*/ 2147483646 h 380"/>
              <a:gd name="T96" fmla="*/ 2147483646 w 380"/>
              <a:gd name="T97" fmla="*/ 2147483646 h 380"/>
              <a:gd name="T98" fmla="*/ 2147483646 w 380"/>
              <a:gd name="T99" fmla="*/ 2147483646 h 380"/>
              <a:gd name="T100" fmla="*/ 2147483646 w 380"/>
              <a:gd name="T101" fmla="*/ 2147483646 h 380"/>
              <a:gd name="T102" fmla="*/ 2147483646 w 380"/>
              <a:gd name="T103" fmla="*/ 2147483646 h 380"/>
              <a:gd name="T104" fmla="*/ 2147483646 w 380"/>
              <a:gd name="T105" fmla="*/ 2147483646 h 380"/>
              <a:gd name="T106" fmla="*/ 2147483646 w 380"/>
              <a:gd name="T107" fmla="*/ 2147483646 h 380"/>
              <a:gd name="T108" fmla="*/ 2147483646 w 380"/>
              <a:gd name="T109" fmla="*/ 2147483646 h 380"/>
              <a:gd name="T110" fmla="*/ 2147483646 w 380"/>
              <a:gd name="T111" fmla="*/ 2147483646 h 380"/>
              <a:gd name="T112" fmla="*/ 2147483646 w 380"/>
              <a:gd name="T113" fmla="*/ 2147483646 h 380"/>
              <a:gd name="T114" fmla="*/ 2147483646 w 380"/>
              <a:gd name="T115" fmla="*/ 2147483646 h 380"/>
              <a:gd name="T116" fmla="*/ 2147483646 w 380"/>
              <a:gd name="T117" fmla="*/ 2147483646 h 380"/>
              <a:gd name="T118" fmla="*/ 2147483646 w 380"/>
              <a:gd name="T119" fmla="*/ 2147483646 h 380"/>
              <a:gd name="T120" fmla="*/ 2147483646 w 380"/>
              <a:gd name="T121" fmla="*/ 2147483646 h 380"/>
              <a:gd name="T122" fmla="*/ 2147483646 w 380"/>
              <a:gd name="T123" fmla="*/ 2147483646 h 380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380" h="380">
                <a:moveTo>
                  <a:pt x="310" y="136"/>
                </a:moveTo>
                <a:cubicBezTo>
                  <a:pt x="309" y="134"/>
                  <a:pt x="309" y="134"/>
                  <a:pt x="309" y="134"/>
                </a:cubicBezTo>
                <a:cubicBezTo>
                  <a:pt x="308" y="132"/>
                  <a:pt x="306" y="132"/>
                  <a:pt x="304" y="133"/>
                </a:cubicBezTo>
                <a:cubicBezTo>
                  <a:pt x="302" y="134"/>
                  <a:pt x="302" y="134"/>
                  <a:pt x="302" y="134"/>
                </a:cubicBezTo>
                <a:cubicBezTo>
                  <a:pt x="300" y="132"/>
                  <a:pt x="297" y="130"/>
                  <a:pt x="294" y="129"/>
                </a:cubicBezTo>
                <a:cubicBezTo>
                  <a:pt x="294" y="126"/>
                  <a:pt x="294" y="126"/>
                  <a:pt x="294" y="126"/>
                </a:cubicBezTo>
                <a:cubicBezTo>
                  <a:pt x="294" y="124"/>
                  <a:pt x="292" y="123"/>
                  <a:pt x="290" y="123"/>
                </a:cubicBezTo>
                <a:cubicBezTo>
                  <a:pt x="288" y="123"/>
                  <a:pt x="288" y="123"/>
                  <a:pt x="288" y="123"/>
                </a:cubicBezTo>
                <a:cubicBezTo>
                  <a:pt x="286" y="123"/>
                  <a:pt x="284" y="124"/>
                  <a:pt x="284" y="126"/>
                </a:cubicBezTo>
                <a:cubicBezTo>
                  <a:pt x="284" y="129"/>
                  <a:pt x="284" y="129"/>
                  <a:pt x="284" y="129"/>
                </a:cubicBezTo>
                <a:cubicBezTo>
                  <a:pt x="282" y="129"/>
                  <a:pt x="281" y="130"/>
                  <a:pt x="279" y="130"/>
                </a:cubicBezTo>
                <a:cubicBezTo>
                  <a:pt x="278" y="131"/>
                  <a:pt x="277" y="132"/>
                  <a:pt x="275" y="133"/>
                </a:cubicBezTo>
                <a:cubicBezTo>
                  <a:pt x="273" y="132"/>
                  <a:pt x="273" y="132"/>
                  <a:pt x="273" y="132"/>
                </a:cubicBezTo>
                <a:cubicBezTo>
                  <a:pt x="272" y="131"/>
                  <a:pt x="269" y="132"/>
                  <a:pt x="268" y="133"/>
                </a:cubicBezTo>
                <a:cubicBezTo>
                  <a:pt x="267" y="135"/>
                  <a:pt x="267" y="135"/>
                  <a:pt x="267" y="135"/>
                </a:cubicBezTo>
                <a:cubicBezTo>
                  <a:pt x="266" y="137"/>
                  <a:pt x="266" y="140"/>
                  <a:pt x="268" y="141"/>
                </a:cubicBezTo>
                <a:cubicBezTo>
                  <a:pt x="270" y="142"/>
                  <a:pt x="270" y="142"/>
                  <a:pt x="270" y="142"/>
                </a:cubicBezTo>
                <a:cubicBezTo>
                  <a:pt x="270" y="145"/>
                  <a:pt x="269" y="148"/>
                  <a:pt x="270" y="151"/>
                </a:cubicBezTo>
                <a:cubicBezTo>
                  <a:pt x="268" y="153"/>
                  <a:pt x="268" y="153"/>
                  <a:pt x="268" y="153"/>
                </a:cubicBezTo>
                <a:cubicBezTo>
                  <a:pt x="266" y="154"/>
                  <a:pt x="266" y="156"/>
                  <a:pt x="267" y="158"/>
                </a:cubicBezTo>
                <a:cubicBezTo>
                  <a:pt x="267" y="159"/>
                  <a:pt x="267" y="159"/>
                  <a:pt x="267" y="159"/>
                </a:cubicBezTo>
                <a:cubicBezTo>
                  <a:pt x="268" y="161"/>
                  <a:pt x="271" y="162"/>
                  <a:pt x="272" y="161"/>
                </a:cubicBezTo>
                <a:cubicBezTo>
                  <a:pt x="275" y="159"/>
                  <a:pt x="275" y="159"/>
                  <a:pt x="275" y="159"/>
                </a:cubicBezTo>
                <a:cubicBezTo>
                  <a:pt x="277" y="162"/>
                  <a:pt x="280" y="163"/>
                  <a:pt x="283" y="164"/>
                </a:cubicBezTo>
                <a:cubicBezTo>
                  <a:pt x="283" y="167"/>
                  <a:pt x="283" y="167"/>
                  <a:pt x="283" y="167"/>
                </a:cubicBezTo>
                <a:cubicBezTo>
                  <a:pt x="283" y="169"/>
                  <a:pt x="284" y="170"/>
                  <a:pt x="286" y="171"/>
                </a:cubicBezTo>
                <a:cubicBezTo>
                  <a:pt x="289" y="171"/>
                  <a:pt x="289" y="171"/>
                  <a:pt x="289" y="171"/>
                </a:cubicBezTo>
                <a:cubicBezTo>
                  <a:pt x="291" y="171"/>
                  <a:pt x="293" y="169"/>
                  <a:pt x="293" y="167"/>
                </a:cubicBezTo>
                <a:cubicBezTo>
                  <a:pt x="293" y="165"/>
                  <a:pt x="293" y="165"/>
                  <a:pt x="293" y="165"/>
                </a:cubicBezTo>
                <a:cubicBezTo>
                  <a:pt x="294" y="164"/>
                  <a:pt x="296" y="164"/>
                  <a:pt x="297" y="163"/>
                </a:cubicBezTo>
                <a:cubicBezTo>
                  <a:pt x="299" y="162"/>
                  <a:pt x="300" y="161"/>
                  <a:pt x="301" y="160"/>
                </a:cubicBezTo>
                <a:cubicBezTo>
                  <a:pt x="303" y="161"/>
                  <a:pt x="303" y="161"/>
                  <a:pt x="303" y="161"/>
                </a:cubicBezTo>
                <a:cubicBezTo>
                  <a:pt x="305" y="162"/>
                  <a:pt x="307" y="162"/>
                  <a:pt x="308" y="160"/>
                </a:cubicBezTo>
                <a:cubicBezTo>
                  <a:pt x="309" y="158"/>
                  <a:pt x="309" y="158"/>
                  <a:pt x="309" y="158"/>
                </a:cubicBezTo>
                <a:cubicBezTo>
                  <a:pt x="311" y="156"/>
                  <a:pt x="310" y="154"/>
                  <a:pt x="308" y="153"/>
                </a:cubicBezTo>
                <a:cubicBezTo>
                  <a:pt x="306" y="151"/>
                  <a:pt x="306" y="151"/>
                  <a:pt x="306" y="151"/>
                </a:cubicBezTo>
                <a:cubicBezTo>
                  <a:pt x="307" y="148"/>
                  <a:pt x="307" y="145"/>
                  <a:pt x="306" y="142"/>
                </a:cubicBezTo>
                <a:cubicBezTo>
                  <a:pt x="308" y="141"/>
                  <a:pt x="308" y="141"/>
                  <a:pt x="308" y="141"/>
                </a:cubicBezTo>
                <a:cubicBezTo>
                  <a:pt x="310" y="140"/>
                  <a:pt x="311" y="137"/>
                  <a:pt x="310" y="136"/>
                </a:cubicBezTo>
                <a:close/>
                <a:moveTo>
                  <a:pt x="296" y="153"/>
                </a:moveTo>
                <a:cubicBezTo>
                  <a:pt x="293" y="158"/>
                  <a:pt x="286" y="158"/>
                  <a:pt x="281" y="155"/>
                </a:cubicBezTo>
                <a:cubicBezTo>
                  <a:pt x="277" y="151"/>
                  <a:pt x="276" y="144"/>
                  <a:pt x="280" y="140"/>
                </a:cubicBezTo>
                <a:cubicBezTo>
                  <a:pt x="284" y="135"/>
                  <a:pt x="291" y="135"/>
                  <a:pt x="295" y="138"/>
                </a:cubicBezTo>
                <a:cubicBezTo>
                  <a:pt x="300" y="142"/>
                  <a:pt x="300" y="149"/>
                  <a:pt x="296" y="153"/>
                </a:cubicBezTo>
                <a:close/>
                <a:moveTo>
                  <a:pt x="336" y="68"/>
                </a:moveTo>
                <a:cubicBezTo>
                  <a:pt x="333" y="65"/>
                  <a:pt x="328" y="64"/>
                  <a:pt x="325" y="67"/>
                </a:cubicBezTo>
                <a:cubicBezTo>
                  <a:pt x="321" y="70"/>
                  <a:pt x="321" y="75"/>
                  <a:pt x="324" y="78"/>
                </a:cubicBezTo>
                <a:cubicBezTo>
                  <a:pt x="349" y="108"/>
                  <a:pt x="364" y="147"/>
                  <a:pt x="364" y="190"/>
                </a:cubicBezTo>
                <a:cubicBezTo>
                  <a:pt x="364" y="225"/>
                  <a:pt x="353" y="259"/>
                  <a:pt x="335" y="286"/>
                </a:cubicBezTo>
                <a:cubicBezTo>
                  <a:pt x="333" y="288"/>
                  <a:pt x="329" y="289"/>
                  <a:pt x="326" y="285"/>
                </a:cubicBezTo>
                <a:cubicBezTo>
                  <a:pt x="299" y="258"/>
                  <a:pt x="299" y="258"/>
                  <a:pt x="299" y="258"/>
                </a:cubicBezTo>
                <a:cubicBezTo>
                  <a:pt x="296" y="255"/>
                  <a:pt x="296" y="251"/>
                  <a:pt x="296" y="251"/>
                </a:cubicBezTo>
                <a:cubicBezTo>
                  <a:pt x="302" y="229"/>
                  <a:pt x="302" y="229"/>
                  <a:pt x="302" y="229"/>
                </a:cubicBezTo>
                <a:cubicBezTo>
                  <a:pt x="303" y="226"/>
                  <a:pt x="302" y="224"/>
                  <a:pt x="301" y="222"/>
                </a:cubicBezTo>
                <a:cubicBezTo>
                  <a:pt x="259" y="181"/>
                  <a:pt x="259" y="181"/>
                  <a:pt x="259" y="181"/>
                </a:cubicBezTo>
                <a:cubicBezTo>
                  <a:pt x="258" y="179"/>
                  <a:pt x="255" y="178"/>
                  <a:pt x="253" y="179"/>
                </a:cubicBezTo>
                <a:cubicBezTo>
                  <a:pt x="233" y="184"/>
                  <a:pt x="233" y="184"/>
                  <a:pt x="233" y="184"/>
                </a:cubicBezTo>
                <a:cubicBezTo>
                  <a:pt x="233" y="184"/>
                  <a:pt x="226" y="186"/>
                  <a:pt x="231" y="191"/>
                </a:cubicBezTo>
                <a:cubicBezTo>
                  <a:pt x="237" y="196"/>
                  <a:pt x="258" y="218"/>
                  <a:pt x="258" y="218"/>
                </a:cubicBezTo>
                <a:cubicBezTo>
                  <a:pt x="259" y="219"/>
                  <a:pt x="260" y="220"/>
                  <a:pt x="259" y="221"/>
                </a:cubicBezTo>
                <a:cubicBezTo>
                  <a:pt x="251" y="251"/>
                  <a:pt x="251" y="251"/>
                  <a:pt x="251" y="251"/>
                </a:cubicBezTo>
                <a:cubicBezTo>
                  <a:pt x="251" y="252"/>
                  <a:pt x="250" y="253"/>
                  <a:pt x="249" y="254"/>
                </a:cubicBezTo>
                <a:cubicBezTo>
                  <a:pt x="219" y="262"/>
                  <a:pt x="219" y="262"/>
                  <a:pt x="219" y="262"/>
                </a:cubicBezTo>
                <a:cubicBezTo>
                  <a:pt x="217" y="262"/>
                  <a:pt x="216" y="262"/>
                  <a:pt x="215" y="261"/>
                </a:cubicBezTo>
                <a:cubicBezTo>
                  <a:pt x="215" y="261"/>
                  <a:pt x="193" y="239"/>
                  <a:pt x="188" y="234"/>
                </a:cubicBezTo>
                <a:cubicBezTo>
                  <a:pt x="183" y="229"/>
                  <a:pt x="182" y="236"/>
                  <a:pt x="182" y="236"/>
                </a:cubicBezTo>
                <a:cubicBezTo>
                  <a:pt x="176" y="255"/>
                  <a:pt x="176" y="255"/>
                  <a:pt x="176" y="255"/>
                </a:cubicBezTo>
                <a:cubicBezTo>
                  <a:pt x="176" y="258"/>
                  <a:pt x="176" y="260"/>
                  <a:pt x="178" y="262"/>
                </a:cubicBezTo>
                <a:cubicBezTo>
                  <a:pt x="219" y="303"/>
                  <a:pt x="219" y="303"/>
                  <a:pt x="219" y="303"/>
                </a:cubicBezTo>
                <a:cubicBezTo>
                  <a:pt x="221" y="305"/>
                  <a:pt x="224" y="306"/>
                  <a:pt x="226" y="305"/>
                </a:cubicBezTo>
                <a:cubicBezTo>
                  <a:pt x="248" y="299"/>
                  <a:pt x="248" y="299"/>
                  <a:pt x="248" y="299"/>
                </a:cubicBezTo>
                <a:cubicBezTo>
                  <a:pt x="249" y="299"/>
                  <a:pt x="252" y="298"/>
                  <a:pt x="255" y="301"/>
                </a:cubicBezTo>
                <a:cubicBezTo>
                  <a:pt x="282" y="328"/>
                  <a:pt x="282" y="328"/>
                  <a:pt x="282" y="328"/>
                </a:cubicBezTo>
                <a:cubicBezTo>
                  <a:pt x="286" y="332"/>
                  <a:pt x="285" y="335"/>
                  <a:pt x="282" y="337"/>
                </a:cubicBezTo>
                <a:cubicBezTo>
                  <a:pt x="255" y="354"/>
                  <a:pt x="224" y="364"/>
                  <a:pt x="190" y="364"/>
                </a:cubicBezTo>
                <a:cubicBezTo>
                  <a:pt x="142" y="364"/>
                  <a:pt x="99" y="344"/>
                  <a:pt x="67" y="313"/>
                </a:cubicBezTo>
                <a:cubicBezTo>
                  <a:pt x="36" y="281"/>
                  <a:pt x="16" y="238"/>
                  <a:pt x="16" y="190"/>
                </a:cubicBezTo>
                <a:cubicBezTo>
                  <a:pt x="16" y="142"/>
                  <a:pt x="36" y="98"/>
                  <a:pt x="67" y="67"/>
                </a:cubicBezTo>
                <a:cubicBezTo>
                  <a:pt x="99" y="35"/>
                  <a:pt x="142" y="16"/>
                  <a:pt x="190" y="16"/>
                </a:cubicBezTo>
                <a:cubicBezTo>
                  <a:pt x="233" y="16"/>
                  <a:pt x="272" y="31"/>
                  <a:pt x="302" y="57"/>
                </a:cubicBezTo>
                <a:cubicBezTo>
                  <a:pt x="305" y="59"/>
                  <a:pt x="310" y="59"/>
                  <a:pt x="313" y="56"/>
                </a:cubicBezTo>
                <a:cubicBezTo>
                  <a:pt x="316" y="52"/>
                  <a:pt x="316" y="47"/>
                  <a:pt x="312" y="44"/>
                </a:cubicBezTo>
                <a:cubicBezTo>
                  <a:pt x="312" y="44"/>
                  <a:pt x="312" y="44"/>
                  <a:pt x="312" y="44"/>
                </a:cubicBezTo>
                <a:cubicBezTo>
                  <a:pt x="279" y="17"/>
                  <a:pt x="237" y="0"/>
                  <a:pt x="190" y="0"/>
                </a:cubicBezTo>
                <a:cubicBezTo>
                  <a:pt x="85" y="0"/>
                  <a:pt x="0" y="85"/>
                  <a:pt x="0" y="190"/>
                </a:cubicBezTo>
                <a:cubicBezTo>
                  <a:pt x="0" y="295"/>
                  <a:pt x="85" y="380"/>
                  <a:pt x="190" y="380"/>
                </a:cubicBezTo>
                <a:cubicBezTo>
                  <a:pt x="224" y="380"/>
                  <a:pt x="255" y="371"/>
                  <a:pt x="282" y="356"/>
                </a:cubicBezTo>
                <a:cubicBezTo>
                  <a:pt x="283" y="356"/>
                  <a:pt x="283" y="356"/>
                  <a:pt x="283" y="356"/>
                </a:cubicBezTo>
                <a:cubicBezTo>
                  <a:pt x="284" y="355"/>
                  <a:pt x="284" y="355"/>
                  <a:pt x="284" y="355"/>
                </a:cubicBezTo>
                <a:cubicBezTo>
                  <a:pt x="341" y="322"/>
                  <a:pt x="380" y="261"/>
                  <a:pt x="380" y="190"/>
                </a:cubicBezTo>
                <a:cubicBezTo>
                  <a:pt x="380" y="143"/>
                  <a:pt x="363" y="101"/>
                  <a:pt x="336" y="68"/>
                </a:cubicBezTo>
                <a:close/>
                <a:moveTo>
                  <a:pt x="247" y="105"/>
                </a:moveTo>
                <a:cubicBezTo>
                  <a:pt x="250" y="105"/>
                  <a:pt x="250" y="105"/>
                  <a:pt x="250" y="105"/>
                </a:cubicBezTo>
                <a:cubicBezTo>
                  <a:pt x="252" y="105"/>
                  <a:pt x="254" y="103"/>
                  <a:pt x="254" y="101"/>
                </a:cubicBezTo>
                <a:cubicBezTo>
                  <a:pt x="254" y="99"/>
                  <a:pt x="254" y="99"/>
                  <a:pt x="254" y="99"/>
                </a:cubicBezTo>
                <a:cubicBezTo>
                  <a:pt x="255" y="99"/>
                  <a:pt x="257" y="98"/>
                  <a:pt x="258" y="97"/>
                </a:cubicBezTo>
                <a:cubicBezTo>
                  <a:pt x="260" y="96"/>
                  <a:pt x="261" y="95"/>
                  <a:pt x="262" y="94"/>
                </a:cubicBezTo>
                <a:cubicBezTo>
                  <a:pt x="264" y="95"/>
                  <a:pt x="264" y="95"/>
                  <a:pt x="264" y="95"/>
                </a:cubicBezTo>
                <a:cubicBezTo>
                  <a:pt x="266" y="96"/>
                  <a:pt x="268" y="96"/>
                  <a:pt x="269" y="94"/>
                </a:cubicBezTo>
                <a:cubicBezTo>
                  <a:pt x="271" y="92"/>
                  <a:pt x="271" y="92"/>
                  <a:pt x="271" y="92"/>
                </a:cubicBezTo>
                <a:cubicBezTo>
                  <a:pt x="272" y="90"/>
                  <a:pt x="271" y="88"/>
                  <a:pt x="269" y="87"/>
                </a:cubicBezTo>
                <a:cubicBezTo>
                  <a:pt x="267" y="86"/>
                  <a:pt x="267" y="86"/>
                  <a:pt x="267" y="86"/>
                </a:cubicBezTo>
                <a:cubicBezTo>
                  <a:pt x="268" y="83"/>
                  <a:pt x="268" y="79"/>
                  <a:pt x="267" y="76"/>
                </a:cubicBezTo>
                <a:cubicBezTo>
                  <a:pt x="270" y="75"/>
                  <a:pt x="270" y="75"/>
                  <a:pt x="270" y="75"/>
                </a:cubicBezTo>
                <a:cubicBezTo>
                  <a:pt x="271" y="74"/>
                  <a:pt x="272" y="72"/>
                  <a:pt x="271" y="70"/>
                </a:cubicBezTo>
                <a:cubicBezTo>
                  <a:pt x="270" y="68"/>
                  <a:pt x="270" y="68"/>
                  <a:pt x="270" y="68"/>
                </a:cubicBezTo>
                <a:cubicBezTo>
                  <a:pt x="269" y="67"/>
                  <a:pt x="267" y="66"/>
                  <a:pt x="265" y="67"/>
                </a:cubicBezTo>
                <a:cubicBezTo>
                  <a:pt x="263" y="68"/>
                  <a:pt x="263" y="68"/>
                  <a:pt x="263" y="68"/>
                </a:cubicBezTo>
                <a:cubicBezTo>
                  <a:pt x="261" y="66"/>
                  <a:pt x="258" y="64"/>
                  <a:pt x="255" y="63"/>
                </a:cubicBezTo>
                <a:cubicBezTo>
                  <a:pt x="255" y="61"/>
                  <a:pt x="255" y="61"/>
                  <a:pt x="255" y="61"/>
                </a:cubicBezTo>
                <a:cubicBezTo>
                  <a:pt x="255" y="59"/>
                  <a:pt x="253" y="57"/>
                  <a:pt x="251" y="57"/>
                </a:cubicBezTo>
                <a:cubicBezTo>
                  <a:pt x="249" y="57"/>
                  <a:pt x="249" y="57"/>
                  <a:pt x="249" y="57"/>
                </a:cubicBezTo>
                <a:cubicBezTo>
                  <a:pt x="247" y="57"/>
                  <a:pt x="245" y="58"/>
                  <a:pt x="245" y="61"/>
                </a:cubicBezTo>
                <a:cubicBezTo>
                  <a:pt x="245" y="63"/>
                  <a:pt x="245" y="63"/>
                  <a:pt x="245" y="63"/>
                </a:cubicBezTo>
                <a:cubicBezTo>
                  <a:pt x="243" y="63"/>
                  <a:pt x="242" y="64"/>
                  <a:pt x="240" y="65"/>
                </a:cubicBezTo>
                <a:cubicBezTo>
                  <a:pt x="239" y="65"/>
                  <a:pt x="238" y="66"/>
                  <a:pt x="236" y="68"/>
                </a:cubicBezTo>
                <a:cubicBezTo>
                  <a:pt x="235" y="66"/>
                  <a:pt x="235" y="66"/>
                  <a:pt x="235" y="66"/>
                </a:cubicBezTo>
                <a:cubicBezTo>
                  <a:pt x="233" y="65"/>
                  <a:pt x="230" y="66"/>
                  <a:pt x="229" y="68"/>
                </a:cubicBezTo>
                <a:cubicBezTo>
                  <a:pt x="228" y="70"/>
                  <a:pt x="228" y="70"/>
                  <a:pt x="228" y="70"/>
                </a:cubicBezTo>
                <a:cubicBezTo>
                  <a:pt x="227" y="71"/>
                  <a:pt x="228" y="74"/>
                  <a:pt x="229" y="75"/>
                </a:cubicBezTo>
                <a:cubicBezTo>
                  <a:pt x="231" y="76"/>
                  <a:pt x="231" y="76"/>
                  <a:pt x="231" y="76"/>
                </a:cubicBezTo>
                <a:cubicBezTo>
                  <a:pt x="231" y="79"/>
                  <a:pt x="231" y="82"/>
                  <a:pt x="231" y="86"/>
                </a:cubicBezTo>
                <a:cubicBezTo>
                  <a:pt x="229" y="87"/>
                  <a:pt x="229" y="87"/>
                  <a:pt x="229" y="87"/>
                </a:cubicBezTo>
                <a:cubicBezTo>
                  <a:pt x="227" y="88"/>
                  <a:pt x="227" y="90"/>
                  <a:pt x="228" y="92"/>
                </a:cubicBezTo>
                <a:cubicBezTo>
                  <a:pt x="228" y="93"/>
                  <a:pt x="228" y="93"/>
                  <a:pt x="228" y="93"/>
                </a:cubicBezTo>
                <a:cubicBezTo>
                  <a:pt x="229" y="95"/>
                  <a:pt x="232" y="96"/>
                  <a:pt x="234" y="95"/>
                </a:cubicBezTo>
                <a:cubicBezTo>
                  <a:pt x="236" y="94"/>
                  <a:pt x="236" y="94"/>
                  <a:pt x="236" y="94"/>
                </a:cubicBezTo>
                <a:cubicBezTo>
                  <a:pt x="238" y="96"/>
                  <a:pt x="241" y="98"/>
                  <a:pt x="244" y="99"/>
                </a:cubicBezTo>
                <a:cubicBezTo>
                  <a:pt x="244" y="101"/>
                  <a:pt x="244" y="101"/>
                  <a:pt x="244" y="101"/>
                </a:cubicBezTo>
                <a:cubicBezTo>
                  <a:pt x="244" y="103"/>
                  <a:pt x="245" y="105"/>
                  <a:pt x="247" y="105"/>
                </a:cubicBezTo>
                <a:close/>
                <a:moveTo>
                  <a:pt x="243" y="89"/>
                </a:moveTo>
                <a:cubicBezTo>
                  <a:pt x="238" y="85"/>
                  <a:pt x="237" y="78"/>
                  <a:pt x="241" y="74"/>
                </a:cubicBezTo>
                <a:cubicBezTo>
                  <a:pt x="245" y="70"/>
                  <a:pt x="252" y="69"/>
                  <a:pt x="256" y="73"/>
                </a:cubicBezTo>
                <a:cubicBezTo>
                  <a:pt x="261" y="77"/>
                  <a:pt x="261" y="83"/>
                  <a:pt x="257" y="88"/>
                </a:cubicBezTo>
                <a:cubicBezTo>
                  <a:pt x="254" y="92"/>
                  <a:pt x="247" y="93"/>
                  <a:pt x="243" y="89"/>
                </a:cubicBezTo>
                <a:close/>
                <a:moveTo>
                  <a:pt x="147" y="283"/>
                </a:moveTo>
                <a:cubicBezTo>
                  <a:pt x="150" y="283"/>
                  <a:pt x="150" y="283"/>
                  <a:pt x="150" y="283"/>
                </a:cubicBezTo>
                <a:cubicBezTo>
                  <a:pt x="153" y="282"/>
                  <a:pt x="155" y="280"/>
                  <a:pt x="155" y="277"/>
                </a:cubicBezTo>
                <a:cubicBezTo>
                  <a:pt x="155" y="273"/>
                  <a:pt x="155" y="273"/>
                  <a:pt x="155" y="273"/>
                </a:cubicBezTo>
                <a:cubicBezTo>
                  <a:pt x="155" y="270"/>
                  <a:pt x="152" y="268"/>
                  <a:pt x="149" y="268"/>
                </a:cubicBezTo>
                <a:cubicBezTo>
                  <a:pt x="145" y="268"/>
                  <a:pt x="145" y="268"/>
                  <a:pt x="145" y="268"/>
                </a:cubicBezTo>
                <a:cubicBezTo>
                  <a:pt x="144" y="264"/>
                  <a:pt x="141" y="260"/>
                  <a:pt x="137" y="256"/>
                </a:cubicBezTo>
                <a:cubicBezTo>
                  <a:pt x="139" y="253"/>
                  <a:pt x="139" y="253"/>
                  <a:pt x="139" y="253"/>
                </a:cubicBezTo>
                <a:cubicBezTo>
                  <a:pt x="140" y="250"/>
                  <a:pt x="139" y="247"/>
                  <a:pt x="136" y="246"/>
                </a:cubicBezTo>
                <a:cubicBezTo>
                  <a:pt x="134" y="245"/>
                  <a:pt x="134" y="245"/>
                  <a:pt x="134" y="245"/>
                </a:cubicBezTo>
                <a:cubicBezTo>
                  <a:pt x="131" y="243"/>
                  <a:pt x="128" y="244"/>
                  <a:pt x="127" y="247"/>
                </a:cubicBezTo>
                <a:cubicBezTo>
                  <a:pt x="125" y="251"/>
                  <a:pt x="125" y="251"/>
                  <a:pt x="125" y="251"/>
                </a:cubicBezTo>
                <a:cubicBezTo>
                  <a:pt x="120" y="250"/>
                  <a:pt x="115" y="250"/>
                  <a:pt x="111" y="251"/>
                </a:cubicBezTo>
                <a:cubicBezTo>
                  <a:pt x="109" y="248"/>
                  <a:pt x="109" y="248"/>
                  <a:pt x="109" y="248"/>
                </a:cubicBezTo>
                <a:cubicBezTo>
                  <a:pt x="107" y="246"/>
                  <a:pt x="104" y="245"/>
                  <a:pt x="101" y="247"/>
                </a:cubicBezTo>
                <a:cubicBezTo>
                  <a:pt x="98" y="249"/>
                  <a:pt x="98" y="249"/>
                  <a:pt x="98" y="249"/>
                </a:cubicBezTo>
                <a:cubicBezTo>
                  <a:pt x="95" y="251"/>
                  <a:pt x="95" y="254"/>
                  <a:pt x="97" y="257"/>
                </a:cubicBezTo>
                <a:cubicBezTo>
                  <a:pt x="98" y="260"/>
                  <a:pt x="98" y="260"/>
                  <a:pt x="98" y="260"/>
                </a:cubicBezTo>
                <a:cubicBezTo>
                  <a:pt x="97" y="261"/>
                  <a:pt x="96" y="263"/>
                  <a:pt x="94" y="266"/>
                </a:cubicBezTo>
                <a:cubicBezTo>
                  <a:pt x="93" y="268"/>
                  <a:pt x="93" y="270"/>
                  <a:pt x="92" y="273"/>
                </a:cubicBezTo>
                <a:cubicBezTo>
                  <a:pt x="89" y="273"/>
                  <a:pt x="89" y="273"/>
                  <a:pt x="89" y="273"/>
                </a:cubicBezTo>
                <a:cubicBezTo>
                  <a:pt x="86" y="273"/>
                  <a:pt x="83" y="276"/>
                  <a:pt x="84" y="279"/>
                </a:cubicBezTo>
                <a:cubicBezTo>
                  <a:pt x="84" y="282"/>
                  <a:pt x="84" y="282"/>
                  <a:pt x="84" y="282"/>
                </a:cubicBezTo>
                <a:cubicBezTo>
                  <a:pt x="84" y="286"/>
                  <a:pt x="87" y="288"/>
                  <a:pt x="90" y="288"/>
                </a:cubicBezTo>
                <a:cubicBezTo>
                  <a:pt x="93" y="287"/>
                  <a:pt x="93" y="287"/>
                  <a:pt x="93" y="287"/>
                </a:cubicBezTo>
                <a:cubicBezTo>
                  <a:pt x="95" y="292"/>
                  <a:pt x="98" y="296"/>
                  <a:pt x="102" y="299"/>
                </a:cubicBezTo>
                <a:cubicBezTo>
                  <a:pt x="100" y="302"/>
                  <a:pt x="100" y="302"/>
                  <a:pt x="100" y="302"/>
                </a:cubicBezTo>
                <a:cubicBezTo>
                  <a:pt x="99" y="305"/>
                  <a:pt x="100" y="308"/>
                  <a:pt x="103" y="310"/>
                </a:cubicBezTo>
                <a:cubicBezTo>
                  <a:pt x="105" y="311"/>
                  <a:pt x="105" y="311"/>
                  <a:pt x="105" y="311"/>
                </a:cubicBezTo>
                <a:cubicBezTo>
                  <a:pt x="107" y="312"/>
                  <a:pt x="111" y="311"/>
                  <a:pt x="112" y="308"/>
                </a:cubicBezTo>
                <a:cubicBezTo>
                  <a:pt x="114" y="305"/>
                  <a:pt x="114" y="305"/>
                  <a:pt x="114" y="305"/>
                </a:cubicBezTo>
                <a:cubicBezTo>
                  <a:pt x="119" y="306"/>
                  <a:pt x="123" y="305"/>
                  <a:pt x="128" y="304"/>
                </a:cubicBezTo>
                <a:cubicBezTo>
                  <a:pt x="130" y="307"/>
                  <a:pt x="130" y="307"/>
                  <a:pt x="130" y="307"/>
                </a:cubicBezTo>
                <a:cubicBezTo>
                  <a:pt x="132" y="309"/>
                  <a:pt x="135" y="310"/>
                  <a:pt x="138" y="308"/>
                </a:cubicBezTo>
                <a:cubicBezTo>
                  <a:pt x="141" y="306"/>
                  <a:pt x="141" y="306"/>
                  <a:pt x="141" y="306"/>
                </a:cubicBezTo>
                <a:cubicBezTo>
                  <a:pt x="143" y="305"/>
                  <a:pt x="144" y="301"/>
                  <a:pt x="142" y="299"/>
                </a:cubicBezTo>
                <a:cubicBezTo>
                  <a:pt x="140" y="296"/>
                  <a:pt x="140" y="296"/>
                  <a:pt x="140" y="296"/>
                </a:cubicBezTo>
                <a:cubicBezTo>
                  <a:pt x="142" y="294"/>
                  <a:pt x="143" y="292"/>
                  <a:pt x="144" y="290"/>
                </a:cubicBezTo>
                <a:cubicBezTo>
                  <a:pt x="145" y="287"/>
                  <a:pt x="146" y="285"/>
                  <a:pt x="147" y="283"/>
                </a:cubicBezTo>
                <a:close/>
                <a:moveTo>
                  <a:pt x="132" y="289"/>
                </a:moveTo>
                <a:cubicBezTo>
                  <a:pt x="126" y="296"/>
                  <a:pt x="115" y="297"/>
                  <a:pt x="108" y="291"/>
                </a:cubicBezTo>
                <a:cubicBezTo>
                  <a:pt x="101" y="285"/>
                  <a:pt x="100" y="274"/>
                  <a:pt x="106" y="267"/>
                </a:cubicBezTo>
                <a:cubicBezTo>
                  <a:pt x="112" y="259"/>
                  <a:pt x="123" y="258"/>
                  <a:pt x="130" y="265"/>
                </a:cubicBezTo>
                <a:cubicBezTo>
                  <a:pt x="138" y="271"/>
                  <a:pt x="139" y="282"/>
                  <a:pt x="132" y="289"/>
                </a:cubicBezTo>
                <a:close/>
                <a:moveTo>
                  <a:pt x="201" y="155"/>
                </a:moveTo>
                <a:cubicBezTo>
                  <a:pt x="201" y="154"/>
                  <a:pt x="201" y="154"/>
                  <a:pt x="201" y="153"/>
                </a:cubicBezTo>
                <a:cubicBezTo>
                  <a:pt x="202" y="153"/>
                  <a:pt x="202" y="152"/>
                  <a:pt x="202" y="151"/>
                </a:cubicBezTo>
                <a:cubicBezTo>
                  <a:pt x="202" y="151"/>
                  <a:pt x="202" y="151"/>
                  <a:pt x="202" y="151"/>
                </a:cubicBezTo>
                <a:cubicBezTo>
                  <a:pt x="208" y="151"/>
                  <a:pt x="208" y="151"/>
                  <a:pt x="208" y="151"/>
                </a:cubicBezTo>
                <a:cubicBezTo>
                  <a:pt x="211" y="151"/>
                  <a:pt x="214" y="148"/>
                  <a:pt x="214" y="145"/>
                </a:cubicBezTo>
                <a:cubicBezTo>
                  <a:pt x="214" y="135"/>
                  <a:pt x="214" y="135"/>
                  <a:pt x="214" y="135"/>
                </a:cubicBezTo>
                <a:cubicBezTo>
                  <a:pt x="214" y="132"/>
                  <a:pt x="211" y="129"/>
                  <a:pt x="208" y="129"/>
                </a:cubicBezTo>
                <a:cubicBezTo>
                  <a:pt x="202" y="129"/>
                  <a:pt x="202" y="129"/>
                  <a:pt x="202" y="129"/>
                </a:cubicBezTo>
                <a:cubicBezTo>
                  <a:pt x="201" y="125"/>
                  <a:pt x="200" y="120"/>
                  <a:pt x="198" y="115"/>
                </a:cubicBezTo>
                <a:cubicBezTo>
                  <a:pt x="196" y="111"/>
                  <a:pt x="194" y="107"/>
                  <a:pt x="192" y="104"/>
                </a:cubicBezTo>
                <a:cubicBezTo>
                  <a:pt x="196" y="100"/>
                  <a:pt x="196" y="100"/>
                  <a:pt x="196" y="100"/>
                </a:cubicBezTo>
                <a:cubicBezTo>
                  <a:pt x="198" y="98"/>
                  <a:pt x="198" y="94"/>
                  <a:pt x="196" y="92"/>
                </a:cubicBezTo>
                <a:cubicBezTo>
                  <a:pt x="189" y="85"/>
                  <a:pt x="189" y="85"/>
                  <a:pt x="189" y="85"/>
                </a:cubicBezTo>
                <a:cubicBezTo>
                  <a:pt x="186" y="82"/>
                  <a:pt x="183" y="82"/>
                  <a:pt x="180" y="85"/>
                </a:cubicBezTo>
                <a:cubicBezTo>
                  <a:pt x="176" y="88"/>
                  <a:pt x="176" y="88"/>
                  <a:pt x="176" y="88"/>
                </a:cubicBezTo>
                <a:cubicBezTo>
                  <a:pt x="169" y="83"/>
                  <a:pt x="160" y="79"/>
                  <a:pt x="151" y="78"/>
                </a:cubicBezTo>
                <a:cubicBezTo>
                  <a:pt x="151" y="72"/>
                  <a:pt x="151" y="72"/>
                  <a:pt x="151" y="72"/>
                </a:cubicBezTo>
                <a:cubicBezTo>
                  <a:pt x="151" y="69"/>
                  <a:pt x="148" y="66"/>
                  <a:pt x="145" y="66"/>
                </a:cubicBezTo>
                <a:cubicBezTo>
                  <a:pt x="135" y="67"/>
                  <a:pt x="135" y="67"/>
                  <a:pt x="135" y="67"/>
                </a:cubicBezTo>
                <a:cubicBezTo>
                  <a:pt x="132" y="67"/>
                  <a:pt x="129" y="69"/>
                  <a:pt x="129" y="72"/>
                </a:cubicBezTo>
                <a:cubicBezTo>
                  <a:pt x="129" y="78"/>
                  <a:pt x="129" y="78"/>
                  <a:pt x="129" y="78"/>
                </a:cubicBezTo>
                <a:cubicBezTo>
                  <a:pt x="125" y="78"/>
                  <a:pt x="120" y="80"/>
                  <a:pt x="115" y="82"/>
                </a:cubicBezTo>
                <a:cubicBezTo>
                  <a:pt x="111" y="84"/>
                  <a:pt x="107" y="86"/>
                  <a:pt x="103" y="88"/>
                </a:cubicBezTo>
                <a:cubicBezTo>
                  <a:pt x="100" y="85"/>
                  <a:pt x="100" y="85"/>
                  <a:pt x="100" y="85"/>
                </a:cubicBezTo>
                <a:cubicBezTo>
                  <a:pt x="97" y="82"/>
                  <a:pt x="94" y="82"/>
                  <a:pt x="91" y="85"/>
                </a:cubicBezTo>
                <a:cubicBezTo>
                  <a:pt x="84" y="92"/>
                  <a:pt x="84" y="92"/>
                  <a:pt x="84" y="92"/>
                </a:cubicBezTo>
                <a:cubicBezTo>
                  <a:pt x="82" y="94"/>
                  <a:pt x="82" y="98"/>
                  <a:pt x="84" y="100"/>
                </a:cubicBezTo>
                <a:cubicBezTo>
                  <a:pt x="88" y="104"/>
                  <a:pt x="88" y="104"/>
                  <a:pt x="88" y="104"/>
                </a:cubicBezTo>
                <a:cubicBezTo>
                  <a:pt x="83" y="111"/>
                  <a:pt x="79" y="120"/>
                  <a:pt x="78" y="130"/>
                </a:cubicBezTo>
                <a:cubicBezTo>
                  <a:pt x="72" y="130"/>
                  <a:pt x="72" y="130"/>
                  <a:pt x="72" y="130"/>
                </a:cubicBezTo>
                <a:cubicBezTo>
                  <a:pt x="69" y="130"/>
                  <a:pt x="66" y="132"/>
                  <a:pt x="66" y="135"/>
                </a:cubicBezTo>
                <a:cubicBezTo>
                  <a:pt x="66" y="145"/>
                  <a:pt x="66" y="145"/>
                  <a:pt x="66" y="145"/>
                </a:cubicBezTo>
                <a:cubicBezTo>
                  <a:pt x="66" y="148"/>
                  <a:pt x="69" y="151"/>
                  <a:pt x="72" y="151"/>
                </a:cubicBezTo>
                <a:cubicBezTo>
                  <a:pt x="78" y="151"/>
                  <a:pt x="78" y="151"/>
                  <a:pt x="78" y="151"/>
                </a:cubicBezTo>
                <a:cubicBezTo>
                  <a:pt x="79" y="156"/>
                  <a:pt x="80" y="160"/>
                  <a:pt x="82" y="164"/>
                </a:cubicBezTo>
                <a:cubicBezTo>
                  <a:pt x="84" y="169"/>
                  <a:pt x="86" y="173"/>
                  <a:pt x="89" y="177"/>
                </a:cubicBezTo>
                <a:cubicBezTo>
                  <a:pt x="84" y="181"/>
                  <a:pt x="84" y="181"/>
                  <a:pt x="84" y="181"/>
                </a:cubicBezTo>
                <a:cubicBezTo>
                  <a:pt x="82" y="183"/>
                  <a:pt x="82" y="187"/>
                  <a:pt x="84" y="189"/>
                </a:cubicBezTo>
                <a:cubicBezTo>
                  <a:pt x="91" y="196"/>
                  <a:pt x="91" y="196"/>
                  <a:pt x="91" y="196"/>
                </a:cubicBezTo>
                <a:cubicBezTo>
                  <a:pt x="94" y="198"/>
                  <a:pt x="97" y="198"/>
                  <a:pt x="100" y="196"/>
                </a:cubicBezTo>
                <a:cubicBezTo>
                  <a:pt x="104" y="192"/>
                  <a:pt x="104" y="192"/>
                  <a:pt x="104" y="192"/>
                </a:cubicBezTo>
                <a:cubicBezTo>
                  <a:pt x="104" y="192"/>
                  <a:pt x="104" y="192"/>
                  <a:pt x="104" y="192"/>
                </a:cubicBezTo>
                <a:cubicBezTo>
                  <a:pt x="105" y="192"/>
                  <a:pt x="106" y="193"/>
                  <a:pt x="106" y="193"/>
                </a:cubicBezTo>
                <a:cubicBezTo>
                  <a:pt x="107" y="193"/>
                  <a:pt x="107" y="194"/>
                  <a:pt x="108" y="194"/>
                </a:cubicBezTo>
                <a:cubicBezTo>
                  <a:pt x="108" y="194"/>
                  <a:pt x="108" y="194"/>
                  <a:pt x="108" y="194"/>
                </a:cubicBezTo>
                <a:cubicBezTo>
                  <a:pt x="115" y="198"/>
                  <a:pt x="122" y="201"/>
                  <a:pt x="129" y="202"/>
                </a:cubicBezTo>
                <a:cubicBezTo>
                  <a:pt x="129" y="208"/>
                  <a:pt x="129" y="208"/>
                  <a:pt x="129" y="208"/>
                </a:cubicBezTo>
                <a:cubicBezTo>
                  <a:pt x="129" y="211"/>
                  <a:pt x="132" y="214"/>
                  <a:pt x="135" y="214"/>
                </a:cubicBezTo>
                <a:cubicBezTo>
                  <a:pt x="145" y="214"/>
                  <a:pt x="145" y="214"/>
                  <a:pt x="145" y="214"/>
                </a:cubicBezTo>
                <a:cubicBezTo>
                  <a:pt x="148" y="214"/>
                  <a:pt x="151" y="211"/>
                  <a:pt x="151" y="208"/>
                </a:cubicBezTo>
                <a:cubicBezTo>
                  <a:pt x="151" y="202"/>
                  <a:pt x="151" y="202"/>
                  <a:pt x="151" y="202"/>
                </a:cubicBezTo>
                <a:cubicBezTo>
                  <a:pt x="155" y="201"/>
                  <a:pt x="160" y="200"/>
                  <a:pt x="165" y="198"/>
                </a:cubicBezTo>
                <a:cubicBezTo>
                  <a:pt x="169" y="196"/>
                  <a:pt x="173" y="194"/>
                  <a:pt x="176" y="192"/>
                </a:cubicBezTo>
                <a:cubicBezTo>
                  <a:pt x="180" y="196"/>
                  <a:pt x="180" y="196"/>
                  <a:pt x="180" y="196"/>
                </a:cubicBezTo>
                <a:cubicBezTo>
                  <a:pt x="183" y="198"/>
                  <a:pt x="186" y="198"/>
                  <a:pt x="189" y="196"/>
                </a:cubicBezTo>
                <a:cubicBezTo>
                  <a:pt x="196" y="189"/>
                  <a:pt x="196" y="189"/>
                  <a:pt x="196" y="189"/>
                </a:cubicBezTo>
                <a:cubicBezTo>
                  <a:pt x="198" y="187"/>
                  <a:pt x="198" y="183"/>
                  <a:pt x="196" y="181"/>
                </a:cubicBezTo>
                <a:cubicBezTo>
                  <a:pt x="191" y="176"/>
                  <a:pt x="191" y="176"/>
                  <a:pt x="191" y="176"/>
                </a:cubicBezTo>
                <a:cubicBezTo>
                  <a:pt x="196" y="170"/>
                  <a:pt x="199" y="163"/>
                  <a:pt x="201" y="155"/>
                </a:cubicBezTo>
                <a:cubicBezTo>
                  <a:pt x="201" y="155"/>
                  <a:pt x="201" y="155"/>
                  <a:pt x="201" y="155"/>
                </a:cubicBezTo>
                <a:close/>
                <a:moveTo>
                  <a:pt x="184" y="158"/>
                </a:moveTo>
                <a:cubicBezTo>
                  <a:pt x="180" y="169"/>
                  <a:pt x="171" y="179"/>
                  <a:pt x="159" y="184"/>
                </a:cubicBezTo>
                <a:cubicBezTo>
                  <a:pt x="146" y="189"/>
                  <a:pt x="133" y="189"/>
                  <a:pt x="122" y="184"/>
                </a:cubicBezTo>
                <a:cubicBezTo>
                  <a:pt x="110" y="180"/>
                  <a:pt x="101" y="171"/>
                  <a:pt x="96" y="158"/>
                </a:cubicBezTo>
                <a:cubicBezTo>
                  <a:pt x="91" y="146"/>
                  <a:pt x="91" y="133"/>
                  <a:pt x="95" y="122"/>
                </a:cubicBezTo>
                <a:cubicBezTo>
                  <a:pt x="100" y="110"/>
                  <a:pt x="109" y="101"/>
                  <a:pt x="121" y="96"/>
                </a:cubicBezTo>
                <a:cubicBezTo>
                  <a:pt x="133" y="91"/>
                  <a:pt x="146" y="91"/>
                  <a:pt x="158" y="95"/>
                </a:cubicBezTo>
                <a:cubicBezTo>
                  <a:pt x="169" y="100"/>
                  <a:pt x="179" y="109"/>
                  <a:pt x="184" y="121"/>
                </a:cubicBezTo>
                <a:cubicBezTo>
                  <a:pt x="189" y="133"/>
                  <a:pt x="189" y="146"/>
                  <a:pt x="184" y="158"/>
                </a:cubicBezTo>
                <a:close/>
              </a:path>
            </a:pathLst>
          </a:custGeom>
          <a:solidFill>
            <a:srgbClr val="58585A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25B4D843-C524-44FD-B220-D2B430F8763E}"/>
              </a:ext>
            </a:extLst>
          </p:cNvPr>
          <p:cNvSpPr txBox="1"/>
          <p:nvPr/>
        </p:nvSpPr>
        <p:spPr>
          <a:xfrm>
            <a:off x="3893066" y="4276949"/>
            <a:ext cx="7528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Expand Node Configuration</a:t>
            </a:r>
          </a:p>
        </p:txBody>
      </p:sp>
      <p:sp>
        <p:nvSpPr>
          <p:cNvPr id="123" name="Freeform 3">
            <a:extLst>
              <a:ext uri="{FF2B5EF4-FFF2-40B4-BE49-F238E27FC236}">
                <a16:creationId xmlns:a16="http://schemas.microsoft.com/office/drawing/2014/main" id="{3FAA6EAB-AD68-4147-A50D-3DCFBD9860DB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111950" y="3761240"/>
            <a:ext cx="315070" cy="387779"/>
          </a:xfrm>
          <a:custGeom>
            <a:avLst/>
            <a:gdLst>
              <a:gd name="T0" fmla="*/ 2147483646 w 363"/>
              <a:gd name="T1" fmla="*/ 2147483646 h 447"/>
              <a:gd name="T2" fmla="*/ 2147483646 w 363"/>
              <a:gd name="T3" fmla="*/ 2147483646 h 447"/>
              <a:gd name="T4" fmla="*/ 2147483646 w 363"/>
              <a:gd name="T5" fmla="*/ 2147483646 h 447"/>
              <a:gd name="T6" fmla="*/ 2147483646 w 363"/>
              <a:gd name="T7" fmla="*/ 2147483646 h 447"/>
              <a:gd name="T8" fmla="*/ 2147483646 w 363"/>
              <a:gd name="T9" fmla="*/ 2147483646 h 447"/>
              <a:gd name="T10" fmla="*/ 2147483646 w 363"/>
              <a:gd name="T11" fmla="*/ 2147483646 h 447"/>
              <a:gd name="T12" fmla="*/ 2147483646 w 363"/>
              <a:gd name="T13" fmla="*/ 2147483646 h 447"/>
              <a:gd name="T14" fmla="*/ 2147483646 w 363"/>
              <a:gd name="T15" fmla="*/ 2147483646 h 447"/>
              <a:gd name="T16" fmla="*/ 2147483646 w 363"/>
              <a:gd name="T17" fmla="*/ 2147483646 h 447"/>
              <a:gd name="T18" fmla="*/ 2147483646 w 363"/>
              <a:gd name="T19" fmla="*/ 2147483646 h 447"/>
              <a:gd name="T20" fmla="*/ 2147483646 w 363"/>
              <a:gd name="T21" fmla="*/ 2147483646 h 447"/>
              <a:gd name="T22" fmla="*/ 2147483646 w 363"/>
              <a:gd name="T23" fmla="*/ 2147483646 h 447"/>
              <a:gd name="T24" fmla="*/ 2147483646 w 363"/>
              <a:gd name="T25" fmla="*/ 2147483646 h 447"/>
              <a:gd name="T26" fmla="*/ 2147483646 w 363"/>
              <a:gd name="T27" fmla="*/ 2147483646 h 447"/>
              <a:gd name="T28" fmla="*/ 2147483646 w 363"/>
              <a:gd name="T29" fmla="*/ 2147483646 h 447"/>
              <a:gd name="T30" fmla="*/ 2147483646 w 363"/>
              <a:gd name="T31" fmla="*/ 2147483646 h 447"/>
              <a:gd name="T32" fmla="*/ 2147483646 w 363"/>
              <a:gd name="T33" fmla="*/ 2147483646 h 447"/>
              <a:gd name="T34" fmla="*/ 2147483646 w 363"/>
              <a:gd name="T35" fmla="*/ 2147483646 h 447"/>
              <a:gd name="T36" fmla="*/ 2147483646 w 363"/>
              <a:gd name="T37" fmla="*/ 2147483646 h 447"/>
              <a:gd name="T38" fmla="*/ 2147483646 w 363"/>
              <a:gd name="T39" fmla="*/ 2147483646 h 447"/>
              <a:gd name="T40" fmla="*/ 2147483646 w 363"/>
              <a:gd name="T41" fmla="*/ 2147483646 h 447"/>
              <a:gd name="T42" fmla="*/ 0 w 363"/>
              <a:gd name="T43" fmla="*/ 2147483646 h 447"/>
              <a:gd name="T44" fmla="*/ 0 w 363"/>
              <a:gd name="T45" fmla="*/ 2147483646 h 447"/>
              <a:gd name="T46" fmla="*/ 2147483646 w 363"/>
              <a:gd name="T47" fmla="*/ 2147483646 h 447"/>
              <a:gd name="T48" fmla="*/ 2147483646 w 363"/>
              <a:gd name="T49" fmla="*/ 2147483646 h 447"/>
              <a:gd name="T50" fmla="*/ 2147483646 w 363"/>
              <a:gd name="T51" fmla="*/ 2147483646 h 447"/>
              <a:gd name="T52" fmla="*/ 2147483646 w 363"/>
              <a:gd name="T53" fmla="*/ 2147483646 h 447"/>
              <a:gd name="T54" fmla="*/ 2147483646 w 363"/>
              <a:gd name="T55" fmla="*/ 2147483646 h 447"/>
              <a:gd name="T56" fmla="*/ 2147483646 w 363"/>
              <a:gd name="T57" fmla="*/ 2147483646 h 447"/>
              <a:gd name="T58" fmla="*/ 2147483646 w 363"/>
              <a:gd name="T59" fmla="*/ 2147483646 h 447"/>
              <a:gd name="T60" fmla="*/ 2147483646 w 363"/>
              <a:gd name="T61" fmla="*/ 2147483646 h 447"/>
              <a:gd name="T62" fmla="*/ 2147483646 w 363"/>
              <a:gd name="T63" fmla="*/ 2147483646 h 447"/>
              <a:gd name="T64" fmla="*/ 2147483646 w 363"/>
              <a:gd name="T65" fmla="*/ 2147483646 h 447"/>
              <a:gd name="T66" fmla="*/ 2147483646 w 363"/>
              <a:gd name="T67" fmla="*/ 2147483646 h 447"/>
              <a:gd name="T68" fmla="*/ 2147483646 w 363"/>
              <a:gd name="T69" fmla="*/ 2147483646 h 447"/>
              <a:gd name="T70" fmla="*/ 2147483646 w 363"/>
              <a:gd name="T71" fmla="*/ 2147483646 h 447"/>
              <a:gd name="T72" fmla="*/ 2147483646 w 363"/>
              <a:gd name="T73" fmla="*/ 2147483646 h 447"/>
              <a:gd name="T74" fmla="*/ 2147483646 w 363"/>
              <a:gd name="T75" fmla="*/ 2147483646 h 447"/>
              <a:gd name="T76" fmla="*/ 2147483646 w 363"/>
              <a:gd name="T77" fmla="*/ 2147483646 h 447"/>
              <a:gd name="T78" fmla="*/ 2147483646 w 363"/>
              <a:gd name="T79" fmla="*/ 2147483646 h 447"/>
              <a:gd name="T80" fmla="*/ 2147483646 w 363"/>
              <a:gd name="T81" fmla="*/ 2147483646 h 447"/>
              <a:gd name="T82" fmla="*/ 2147483646 w 363"/>
              <a:gd name="T83" fmla="*/ 2147483646 h 447"/>
              <a:gd name="T84" fmla="*/ 2147483646 w 363"/>
              <a:gd name="T85" fmla="*/ 2147483646 h 447"/>
              <a:gd name="T86" fmla="*/ 2147483646 w 363"/>
              <a:gd name="T87" fmla="*/ 2147483646 h 447"/>
              <a:gd name="T88" fmla="*/ 2147483646 w 363"/>
              <a:gd name="T89" fmla="*/ 2147483646 h 447"/>
              <a:gd name="T90" fmla="*/ 2147483646 w 363"/>
              <a:gd name="T91" fmla="*/ 2147483646 h 447"/>
              <a:gd name="T92" fmla="*/ 2147483646 w 363"/>
              <a:gd name="T93" fmla="*/ 2147483646 h 447"/>
              <a:gd name="T94" fmla="*/ 2147483646 w 363"/>
              <a:gd name="T95" fmla="*/ 2147483646 h 447"/>
              <a:gd name="T96" fmla="*/ 2147483646 w 363"/>
              <a:gd name="T97" fmla="*/ 2147483646 h 447"/>
              <a:gd name="T98" fmla="*/ 2147483646 w 363"/>
              <a:gd name="T99" fmla="*/ 2147483646 h 447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0" t="0" r="r" b="b"/>
            <a:pathLst>
              <a:path w="363" h="447">
                <a:moveTo>
                  <a:pt x="85" y="38"/>
                </a:moveTo>
                <a:cubicBezTo>
                  <a:pt x="85" y="38"/>
                  <a:pt x="85" y="38"/>
                  <a:pt x="85" y="38"/>
                </a:cubicBezTo>
                <a:cubicBezTo>
                  <a:pt x="85" y="36"/>
                  <a:pt x="84" y="34"/>
                  <a:pt x="83" y="32"/>
                </a:cubicBezTo>
                <a:cubicBezTo>
                  <a:pt x="80" y="29"/>
                  <a:pt x="75" y="29"/>
                  <a:pt x="72" y="32"/>
                </a:cubicBezTo>
                <a:cubicBezTo>
                  <a:pt x="51" y="53"/>
                  <a:pt x="41" y="79"/>
                  <a:pt x="41" y="106"/>
                </a:cubicBezTo>
                <a:cubicBezTo>
                  <a:pt x="41" y="106"/>
                  <a:pt x="41" y="106"/>
                  <a:pt x="41" y="106"/>
                </a:cubicBezTo>
                <a:cubicBezTo>
                  <a:pt x="41" y="132"/>
                  <a:pt x="51" y="159"/>
                  <a:pt x="72" y="179"/>
                </a:cubicBezTo>
                <a:cubicBezTo>
                  <a:pt x="75" y="182"/>
                  <a:pt x="80" y="182"/>
                  <a:pt x="83" y="179"/>
                </a:cubicBezTo>
                <a:cubicBezTo>
                  <a:pt x="84" y="178"/>
                  <a:pt x="85" y="176"/>
                  <a:pt x="85" y="174"/>
                </a:cubicBezTo>
                <a:cubicBezTo>
                  <a:pt x="85" y="174"/>
                  <a:pt x="85" y="174"/>
                  <a:pt x="85" y="174"/>
                </a:cubicBezTo>
                <a:cubicBezTo>
                  <a:pt x="85" y="172"/>
                  <a:pt x="84" y="169"/>
                  <a:pt x="83" y="168"/>
                </a:cubicBezTo>
                <a:cubicBezTo>
                  <a:pt x="66" y="151"/>
                  <a:pt x="57" y="128"/>
                  <a:pt x="57" y="106"/>
                </a:cubicBezTo>
                <a:cubicBezTo>
                  <a:pt x="57" y="83"/>
                  <a:pt x="66" y="61"/>
                  <a:pt x="83" y="44"/>
                </a:cubicBezTo>
                <a:cubicBezTo>
                  <a:pt x="84" y="42"/>
                  <a:pt x="85" y="40"/>
                  <a:pt x="85" y="38"/>
                </a:cubicBezTo>
                <a:close/>
                <a:moveTo>
                  <a:pt x="48" y="191"/>
                </a:moveTo>
                <a:cubicBezTo>
                  <a:pt x="48" y="191"/>
                  <a:pt x="47" y="191"/>
                  <a:pt x="47" y="190"/>
                </a:cubicBezTo>
                <a:cubicBezTo>
                  <a:pt x="45" y="188"/>
                  <a:pt x="44" y="186"/>
                  <a:pt x="42" y="184"/>
                </a:cubicBezTo>
                <a:cubicBezTo>
                  <a:pt x="42" y="184"/>
                  <a:pt x="42" y="184"/>
                  <a:pt x="42" y="184"/>
                </a:cubicBezTo>
                <a:cubicBezTo>
                  <a:pt x="41" y="182"/>
                  <a:pt x="40" y="181"/>
                  <a:pt x="39" y="180"/>
                </a:cubicBezTo>
                <a:cubicBezTo>
                  <a:pt x="33" y="171"/>
                  <a:pt x="28" y="162"/>
                  <a:pt x="24" y="152"/>
                </a:cubicBezTo>
                <a:cubicBezTo>
                  <a:pt x="24" y="151"/>
                  <a:pt x="23" y="149"/>
                  <a:pt x="23" y="148"/>
                </a:cubicBezTo>
                <a:cubicBezTo>
                  <a:pt x="22" y="147"/>
                  <a:pt x="22" y="147"/>
                  <a:pt x="22" y="146"/>
                </a:cubicBezTo>
                <a:cubicBezTo>
                  <a:pt x="22" y="145"/>
                  <a:pt x="21" y="143"/>
                  <a:pt x="21" y="142"/>
                </a:cubicBezTo>
                <a:cubicBezTo>
                  <a:pt x="21" y="141"/>
                  <a:pt x="20" y="141"/>
                  <a:pt x="20" y="140"/>
                </a:cubicBezTo>
                <a:cubicBezTo>
                  <a:pt x="20" y="139"/>
                  <a:pt x="20" y="137"/>
                  <a:pt x="19" y="136"/>
                </a:cubicBezTo>
                <a:cubicBezTo>
                  <a:pt x="19" y="135"/>
                  <a:pt x="19" y="135"/>
                  <a:pt x="19" y="134"/>
                </a:cubicBezTo>
                <a:cubicBezTo>
                  <a:pt x="18" y="133"/>
                  <a:pt x="18" y="131"/>
                  <a:pt x="18" y="130"/>
                </a:cubicBezTo>
                <a:cubicBezTo>
                  <a:pt x="18" y="129"/>
                  <a:pt x="18" y="128"/>
                  <a:pt x="17" y="127"/>
                </a:cubicBezTo>
                <a:cubicBezTo>
                  <a:pt x="17" y="126"/>
                  <a:pt x="17" y="125"/>
                  <a:pt x="17" y="124"/>
                </a:cubicBezTo>
                <a:cubicBezTo>
                  <a:pt x="17" y="123"/>
                  <a:pt x="17" y="122"/>
                  <a:pt x="17" y="121"/>
                </a:cubicBezTo>
                <a:cubicBezTo>
                  <a:pt x="16" y="120"/>
                  <a:pt x="16" y="119"/>
                  <a:pt x="16" y="118"/>
                </a:cubicBezTo>
                <a:cubicBezTo>
                  <a:pt x="16" y="117"/>
                  <a:pt x="16" y="116"/>
                  <a:pt x="16" y="114"/>
                </a:cubicBezTo>
                <a:cubicBezTo>
                  <a:pt x="16" y="113"/>
                  <a:pt x="16" y="113"/>
                  <a:pt x="16" y="112"/>
                </a:cubicBezTo>
                <a:cubicBezTo>
                  <a:pt x="16" y="110"/>
                  <a:pt x="16" y="108"/>
                  <a:pt x="16" y="106"/>
                </a:cubicBezTo>
                <a:cubicBezTo>
                  <a:pt x="16" y="106"/>
                  <a:pt x="16" y="106"/>
                  <a:pt x="16" y="106"/>
                </a:cubicBezTo>
                <a:cubicBezTo>
                  <a:pt x="16" y="106"/>
                  <a:pt x="16" y="106"/>
                  <a:pt x="16" y="106"/>
                </a:cubicBezTo>
                <a:cubicBezTo>
                  <a:pt x="16" y="104"/>
                  <a:pt x="16" y="102"/>
                  <a:pt x="16" y="100"/>
                </a:cubicBezTo>
                <a:cubicBezTo>
                  <a:pt x="16" y="99"/>
                  <a:pt x="16" y="98"/>
                  <a:pt x="16" y="97"/>
                </a:cubicBezTo>
                <a:cubicBezTo>
                  <a:pt x="16" y="96"/>
                  <a:pt x="16" y="95"/>
                  <a:pt x="16" y="93"/>
                </a:cubicBezTo>
                <a:cubicBezTo>
                  <a:pt x="16" y="92"/>
                  <a:pt x="16" y="92"/>
                  <a:pt x="17" y="91"/>
                </a:cubicBezTo>
                <a:cubicBezTo>
                  <a:pt x="17" y="90"/>
                  <a:pt x="17" y="88"/>
                  <a:pt x="17" y="87"/>
                </a:cubicBezTo>
                <a:cubicBezTo>
                  <a:pt x="17" y="86"/>
                  <a:pt x="17" y="85"/>
                  <a:pt x="17" y="84"/>
                </a:cubicBezTo>
                <a:cubicBezTo>
                  <a:pt x="18" y="83"/>
                  <a:pt x="18" y="82"/>
                  <a:pt x="18" y="81"/>
                </a:cubicBezTo>
                <a:cubicBezTo>
                  <a:pt x="18" y="80"/>
                  <a:pt x="18" y="79"/>
                  <a:pt x="19" y="78"/>
                </a:cubicBezTo>
                <a:cubicBezTo>
                  <a:pt x="19" y="77"/>
                  <a:pt x="19" y="76"/>
                  <a:pt x="19" y="75"/>
                </a:cubicBezTo>
                <a:cubicBezTo>
                  <a:pt x="20" y="74"/>
                  <a:pt x="20" y="73"/>
                  <a:pt x="20" y="71"/>
                </a:cubicBezTo>
                <a:cubicBezTo>
                  <a:pt x="20" y="71"/>
                  <a:pt x="21" y="70"/>
                  <a:pt x="21" y="70"/>
                </a:cubicBezTo>
                <a:cubicBezTo>
                  <a:pt x="21" y="68"/>
                  <a:pt x="22" y="67"/>
                  <a:pt x="22" y="65"/>
                </a:cubicBezTo>
                <a:cubicBezTo>
                  <a:pt x="22" y="65"/>
                  <a:pt x="22" y="65"/>
                  <a:pt x="23" y="64"/>
                </a:cubicBezTo>
                <a:cubicBezTo>
                  <a:pt x="23" y="63"/>
                  <a:pt x="24" y="61"/>
                  <a:pt x="24" y="60"/>
                </a:cubicBezTo>
                <a:cubicBezTo>
                  <a:pt x="28" y="50"/>
                  <a:pt x="33" y="40"/>
                  <a:pt x="39" y="32"/>
                </a:cubicBezTo>
                <a:cubicBezTo>
                  <a:pt x="40" y="30"/>
                  <a:pt x="41" y="29"/>
                  <a:pt x="42" y="28"/>
                </a:cubicBezTo>
                <a:cubicBezTo>
                  <a:pt x="42" y="28"/>
                  <a:pt x="42" y="27"/>
                  <a:pt x="42" y="27"/>
                </a:cubicBezTo>
                <a:cubicBezTo>
                  <a:pt x="44" y="25"/>
                  <a:pt x="45" y="23"/>
                  <a:pt x="47" y="21"/>
                </a:cubicBezTo>
                <a:cubicBezTo>
                  <a:pt x="47" y="21"/>
                  <a:pt x="48" y="21"/>
                  <a:pt x="48" y="20"/>
                </a:cubicBezTo>
                <a:cubicBezTo>
                  <a:pt x="50" y="18"/>
                  <a:pt x="52" y="16"/>
                  <a:pt x="54" y="14"/>
                </a:cubicBezTo>
                <a:cubicBezTo>
                  <a:pt x="55" y="13"/>
                  <a:pt x="56" y="11"/>
                  <a:pt x="56" y="9"/>
                </a:cubicBezTo>
                <a:cubicBezTo>
                  <a:pt x="56" y="8"/>
                  <a:pt x="56" y="7"/>
                  <a:pt x="56" y="6"/>
                </a:cubicBezTo>
                <a:cubicBezTo>
                  <a:pt x="55" y="6"/>
                  <a:pt x="55" y="6"/>
                  <a:pt x="55" y="6"/>
                </a:cubicBezTo>
                <a:cubicBezTo>
                  <a:pt x="55" y="6"/>
                  <a:pt x="55" y="6"/>
                  <a:pt x="55" y="6"/>
                </a:cubicBezTo>
                <a:cubicBezTo>
                  <a:pt x="55" y="5"/>
                  <a:pt x="54" y="4"/>
                  <a:pt x="54" y="3"/>
                </a:cubicBezTo>
                <a:cubicBezTo>
                  <a:pt x="52" y="2"/>
                  <a:pt x="51" y="1"/>
                  <a:pt x="49" y="1"/>
                </a:cubicBezTo>
                <a:cubicBezTo>
                  <a:pt x="47" y="0"/>
                  <a:pt x="44" y="1"/>
                  <a:pt x="42" y="3"/>
                </a:cubicBezTo>
                <a:cubicBezTo>
                  <a:pt x="40" y="5"/>
                  <a:pt x="38" y="7"/>
                  <a:pt x="36" y="10"/>
                </a:cubicBezTo>
                <a:cubicBezTo>
                  <a:pt x="36" y="10"/>
                  <a:pt x="35" y="11"/>
                  <a:pt x="35" y="11"/>
                </a:cubicBezTo>
                <a:cubicBezTo>
                  <a:pt x="33" y="13"/>
                  <a:pt x="31" y="15"/>
                  <a:pt x="30" y="17"/>
                </a:cubicBezTo>
                <a:cubicBezTo>
                  <a:pt x="29" y="18"/>
                  <a:pt x="29" y="18"/>
                  <a:pt x="29" y="18"/>
                </a:cubicBezTo>
                <a:cubicBezTo>
                  <a:pt x="29" y="18"/>
                  <a:pt x="29" y="18"/>
                  <a:pt x="29" y="18"/>
                </a:cubicBezTo>
                <a:cubicBezTo>
                  <a:pt x="28" y="20"/>
                  <a:pt x="27" y="21"/>
                  <a:pt x="26" y="23"/>
                </a:cubicBezTo>
                <a:cubicBezTo>
                  <a:pt x="25" y="23"/>
                  <a:pt x="25" y="23"/>
                  <a:pt x="25" y="23"/>
                </a:cubicBezTo>
                <a:cubicBezTo>
                  <a:pt x="25" y="23"/>
                  <a:pt x="25" y="23"/>
                  <a:pt x="25" y="23"/>
                </a:cubicBezTo>
                <a:cubicBezTo>
                  <a:pt x="19" y="33"/>
                  <a:pt x="14" y="43"/>
                  <a:pt x="9" y="53"/>
                </a:cubicBezTo>
                <a:cubicBezTo>
                  <a:pt x="9" y="53"/>
                  <a:pt x="9" y="53"/>
                  <a:pt x="9" y="53"/>
                </a:cubicBezTo>
                <a:cubicBezTo>
                  <a:pt x="9" y="53"/>
                  <a:pt x="9" y="53"/>
                  <a:pt x="9" y="53"/>
                </a:cubicBezTo>
                <a:cubicBezTo>
                  <a:pt x="9" y="55"/>
                  <a:pt x="8" y="57"/>
                  <a:pt x="7" y="59"/>
                </a:cubicBezTo>
                <a:cubicBezTo>
                  <a:pt x="7" y="59"/>
                  <a:pt x="7" y="60"/>
                  <a:pt x="7" y="60"/>
                </a:cubicBezTo>
                <a:cubicBezTo>
                  <a:pt x="6" y="62"/>
                  <a:pt x="6" y="64"/>
                  <a:pt x="5" y="65"/>
                </a:cubicBezTo>
                <a:cubicBezTo>
                  <a:pt x="5" y="66"/>
                  <a:pt x="5" y="66"/>
                  <a:pt x="5" y="67"/>
                </a:cubicBezTo>
                <a:cubicBezTo>
                  <a:pt x="4" y="69"/>
                  <a:pt x="4" y="70"/>
                  <a:pt x="4" y="72"/>
                </a:cubicBezTo>
                <a:cubicBezTo>
                  <a:pt x="3" y="73"/>
                  <a:pt x="3" y="73"/>
                  <a:pt x="3" y="74"/>
                </a:cubicBezTo>
                <a:cubicBezTo>
                  <a:pt x="3" y="75"/>
                  <a:pt x="3" y="77"/>
                  <a:pt x="2" y="78"/>
                </a:cubicBezTo>
                <a:cubicBezTo>
                  <a:pt x="2" y="79"/>
                  <a:pt x="2" y="80"/>
                  <a:pt x="2" y="81"/>
                </a:cubicBezTo>
                <a:cubicBezTo>
                  <a:pt x="2" y="82"/>
                  <a:pt x="1" y="84"/>
                  <a:pt x="1" y="85"/>
                </a:cubicBezTo>
                <a:cubicBezTo>
                  <a:pt x="1" y="86"/>
                  <a:pt x="1" y="87"/>
                  <a:pt x="1" y="89"/>
                </a:cubicBezTo>
                <a:cubicBezTo>
                  <a:pt x="1" y="90"/>
                  <a:pt x="0" y="91"/>
                  <a:pt x="0" y="92"/>
                </a:cubicBezTo>
                <a:cubicBezTo>
                  <a:pt x="0" y="93"/>
                  <a:pt x="0" y="95"/>
                  <a:pt x="0" y="96"/>
                </a:cubicBezTo>
                <a:cubicBezTo>
                  <a:pt x="0" y="97"/>
                  <a:pt x="0" y="98"/>
                  <a:pt x="0" y="99"/>
                </a:cubicBezTo>
                <a:cubicBezTo>
                  <a:pt x="0" y="101"/>
                  <a:pt x="0" y="103"/>
                  <a:pt x="0" y="106"/>
                </a:cubicBezTo>
                <a:cubicBezTo>
                  <a:pt x="0" y="106"/>
                  <a:pt x="0" y="106"/>
                  <a:pt x="0" y="106"/>
                </a:cubicBezTo>
                <a:cubicBezTo>
                  <a:pt x="0" y="106"/>
                  <a:pt x="0" y="106"/>
                  <a:pt x="0" y="106"/>
                </a:cubicBezTo>
                <a:cubicBezTo>
                  <a:pt x="0" y="106"/>
                  <a:pt x="0" y="106"/>
                  <a:pt x="0" y="106"/>
                </a:cubicBezTo>
                <a:cubicBezTo>
                  <a:pt x="0" y="108"/>
                  <a:pt x="0" y="111"/>
                  <a:pt x="0" y="113"/>
                </a:cubicBezTo>
                <a:cubicBezTo>
                  <a:pt x="0" y="114"/>
                  <a:pt x="0" y="115"/>
                  <a:pt x="0" y="115"/>
                </a:cubicBezTo>
                <a:cubicBezTo>
                  <a:pt x="0" y="117"/>
                  <a:pt x="0" y="118"/>
                  <a:pt x="0" y="120"/>
                </a:cubicBezTo>
                <a:cubicBezTo>
                  <a:pt x="0" y="121"/>
                  <a:pt x="1" y="122"/>
                  <a:pt x="1" y="123"/>
                </a:cubicBezTo>
                <a:cubicBezTo>
                  <a:pt x="1" y="124"/>
                  <a:pt x="1" y="125"/>
                  <a:pt x="1" y="127"/>
                </a:cubicBezTo>
                <a:cubicBezTo>
                  <a:pt x="1" y="128"/>
                  <a:pt x="2" y="129"/>
                  <a:pt x="2" y="130"/>
                </a:cubicBezTo>
                <a:cubicBezTo>
                  <a:pt x="2" y="131"/>
                  <a:pt x="2" y="132"/>
                  <a:pt x="2" y="133"/>
                </a:cubicBezTo>
                <a:cubicBezTo>
                  <a:pt x="3" y="135"/>
                  <a:pt x="3" y="136"/>
                  <a:pt x="3" y="138"/>
                </a:cubicBezTo>
                <a:cubicBezTo>
                  <a:pt x="3" y="138"/>
                  <a:pt x="3" y="139"/>
                  <a:pt x="4" y="140"/>
                </a:cubicBezTo>
                <a:cubicBezTo>
                  <a:pt x="4" y="141"/>
                  <a:pt x="4" y="143"/>
                  <a:pt x="5" y="145"/>
                </a:cubicBezTo>
                <a:cubicBezTo>
                  <a:pt x="5" y="145"/>
                  <a:pt x="5" y="146"/>
                  <a:pt x="5" y="146"/>
                </a:cubicBezTo>
                <a:cubicBezTo>
                  <a:pt x="6" y="148"/>
                  <a:pt x="6" y="150"/>
                  <a:pt x="7" y="152"/>
                </a:cubicBezTo>
                <a:cubicBezTo>
                  <a:pt x="7" y="152"/>
                  <a:pt x="7" y="152"/>
                  <a:pt x="7" y="152"/>
                </a:cubicBezTo>
                <a:cubicBezTo>
                  <a:pt x="8" y="154"/>
                  <a:pt x="9" y="156"/>
                  <a:pt x="9" y="158"/>
                </a:cubicBezTo>
                <a:cubicBezTo>
                  <a:pt x="9" y="158"/>
                  <a:pt x="9" y="158"/>
                  <a:pt x="9" y="158"/>
                </a:cubicBezTo>
                <a:cubicBezTo>
                  <a:pt x="9" y="158"/>
                  <a:pt x="9" y="158"/>
                  <a:pt x="9" y="158"/>
                </a:cubicBezTo>
                <a:cubicBezTo>
                  <a:pt x="14" y="169"/>
                  <a:pt x="19" y="179"/>
                  <a:pt x="25" y="188"/>
                </a:cubicBezTo>
                <a:cubicBezTo>
                  <a:pt x="25" y="188"/>
                  <a:pt x="25" y="188"/>
                  <a:pt x="25" y="188"/>
                </a:cubicBezTo>
                <a:cubicBezTo>
                  <a:pt x="25" y="188"/>
                  <a:pt x="25" y="189"/>
                  <a:pt x="26" y="189"/>
                </a:cubicBezTo>
                <a:cubicBezTo>
                  <a:pt x="27" y="190"/>
                  <a:pt x="28" y="192"/>
                  <a:pt x="29" y="193"/>
                </a:cubicBezTo>
                <a:cubicBezTo>
                  <a:pt x="29" y="193"/>
                  <a:pt x="29" y="194"/>
                  <a:pt x="29" y="194"/>
                </a:cubicBezTo>
                <a:cubicBezTo>
                  <a:pt x="29" y="194"/>
                  <a:pt x="29" y="194"/>
                  <a:pt x="30" y="194"/>
                </a:cubicBezTo>
                <a:cubicBezTo>
                  <a:pt x="31" y="196"/>
                  <a:pt x="33" y="198"/>
                  <a:pt x="35" y="201"/>
                </a:cubicBezTo>
                <a:cubicBezTo>
                  <a:pt x="35" y="201"/>
                  <a:pt x="36" y="201"/>
                  <a:pt x="36" y="202"/>
                </a:cubicBezTo>
                <a:cubicBezTo>
                  <a:pt x="38" y="204"/>
                  <a:pt x="40" y="206"/>
                  <a:pt x="42" y="209"/>
                </a:cubicBezTo>
                <a:cubicBezTo>
                  <a:pt x="44" y="211"/>
                  <a:pt x="47" y="211"/>
                  <a:pt x="49" y="211"/>
                </a:cubicBezTo>
                <a:cubicBezTo>
                  <a:pt x="51" y="211"/>
                  <a:pt x="52" y="210"/>
                  <a:pt x="54" y="209"/>
                </a:cubicBezTo>
                <a:cubicBezTo>
                  <a:pt x="54" y="208"/>
                  <a:pt x="55" y="207"/>
                  <a:pt x="55" y="206"/>
                </a:cubicBezTo>
                <a:cubicBezTo>
                  <a:pt x="55" y="206"/>
                  <a:pt x="55" y="206"/>
                  <a:pt x="55" y="206"/>
                </a:cubicBezTo>
                <a:cubicBezTo>
                  <a:pt x="55" y="206"/>
                  <a:pt x="55" y="206"/>
                  <a:pt x="56" y="205"/>
                </a:cubicBezTo>
                <a:cubicBezTo>
                  <a:pt x="56" y="205"/>
                  <a:pt x="56" y="204"/>
                  <a:pt x="56" y="203"/>
                </a:cubicBezTo>
                <a:cubicBezTo>
                  <a:pt x="56" y="201"/>
                  <a:pt x="55" y="199"/>
                  <a:pt x="54" y="197"/>
                </a:cubicBezTo>
                <a:cubicBezTo>
                  <a:pt x="52" y="195"/>
                  <a:pt x="50" y="193"/>
                  <a:pt x="48" y="191"/>
                </a:cubicBezTo>
                <a:close/>
                <a:moveTo>
                  <a:pt x="207" y="60"/>
                </a:moveTo>
                <a:cubicBezTo>
                  <a:pt x="158" y="60"/>
                  <a:pt x="158" y="60"/>
                  <a:pt x="158" y="60"/>
                </a:cubicBezTo>
                <a:cubicBezTo>
                  <a:pt x="147" y="60"/>
                  <a:pt x="138" y="69"/>
                  <a:pt x="138" y="80"/>
                </a:cubicBezTo>
                <a:cubicBezTo>
                  <a:pt x="138" y="439"/>
                  <a:pt x="138" y="439"/>
                  <a:pt x="138" y="439"/>
                </a:cubicBezTo>
                <a:cubicBezTo>
                  <a:pt x="138" y="443"/>
                  <a:pt x="142" y="447"/>
                  <a:pt x="146" y="447"/>
                </a:cubicBezTo>
                <a:cubicBezTo>
                  <a:pt x="151" y="447"/>
                  <a:pt x="154" y="443"/>
                  <a:pt x="154" y="439"/>
                </a:cubicBezTo>
                <a:cubicBezTo>
                  <a:pt x="154" y="420"/>
                  <a:pt x="154" y="420"/>
                  <a:pt x="154" y="420"/>
                </a:cubicBezTo>
                <a:cubicBezTo>
                  <a:pt x="211" y="363"/>
                  <a:pt x="211" y="363"/>
                  <a:pt x="211" y="363"/>
                </a:cubicBezTo>
                <a:cubicBezTo>
                  <a:pt x="211" y="439"/>
                  <a:pt x="211" y="439"/>
                  <a:pt x="211" y="439"/>
                </a:cubicBezTo>
                <a:cubicBezTo>
                  <a:pt x="211" y="443"/>
                  <a:pt x="215" y="447"/>
                  <a:pt x="219" y="447"/>
                </a:cubicBezTo>
                <a:cubicBezTo>
                  <a:pt x="223" y="447"/>
                  <a:pt x="227" y="443"/>
                  <a:pt x="227" y="439"/>
                </a:cubicBezTo>
                <a:cubicBezTo>
                  <a:pt x="227" y="80"/>
                  <a:pt x="227" y="80"/>
                  <a:pt x="227" y="80"/>
                </a:cubicBezTo>
                <a:cubicBezTo>
                  <a:pt x="227" y="69"/>
                  <a:pt x="218" y="60"/>
                  <a:pt x="207" y="60"/>
                </a:cubicBezTo>
                <a:close/>
                <a:moveTo>
                  <a:pt x="154" y="80"/>
                </a:moveTo>
                <a:cubicBezTo>
                  <a:pt x="154" y="78"/>
                  <a:pt x="156" y="76"/>
                  <a:pt x="158" y="76"/>
                </a:cubicBezTo>
                <a:cubicBezTo>
                  <a:pt x="198" y="76"/>
                  <a:pt x="198" y="76"/>
                  <a:pt x="198" y="76"/>
                </a:cubicBezTo>
                <a:cubicBezTo>
                  <a:pt x="154" y="120"/>
                  <a:pt x="154" y="120"/>
                  <a:pt x="154" y="120"/>
                </a:cubicBezTo>
                <a:lnTo>
                  <a:pt x="154" y="80"/>
                </a:lnTo>
                <a:close/>
                <a:moveTo>
                  <a:pt x="154" y="155"/>
                </a:moveTo>
                <a:cubicBezTo>
                  <a:pt x="207" y="207"/>
                  <a:pt x="207" y="207"/>
                  <a:pt x="207" y="207"/>
                </a:cubicBezTo>
                <a:cubicBezTo>
                  <a:pt x="154" y="260"/>
                  <a:pt x="154" y="260"/>
                  <a:pt x="154" y="260"/>
                </a:cubicBezTo>
                <a:lnTo>
                  <a:pt x="154" y="155"/>
                </a:lnTo>
                <a:close/>
                <a:moveTo>
                  <a:pt x="154" y="397"/>
                </a:moveTo>
                <a:cubicBezTo>
                  <a:pt x="154" y="294"/>
                  <a:pt x="154" y="294"/>
                  <a:pt x="154" y="294"/>
                </a:cubicBezTo>
                <a:cubicBezTo>
                  <a:pt x="206" y="346"/>
                  <a:pt x="206" y="346"/>
                  <a:pt x="206" y="346"/>
                </a:cubicBezTo>
                <a:lnTo>
                  <a:pt x="154" y="397"/>
                </a:lnTo>
                <a:close/>
                <a:moveTo>
                  <a:pt x="211" y="328"/>
                </a:moveTo>
                <a:cubicBezTo>
                  <a:pt x="160" y="277"/>
                  <a:pt x="160" y="277"/>
                  <a:pt x="160" y="277"/>
                </a:cubicBezTo>
                <a:cubicBezTo>
                  <a:pt x="211" y="226"/>
                  <a:pt x="211" y="226"/>
                  <a:pt x="211" y="226"/>
                </a:cubicBezTo>
                <a:lnTo>
                  <a:pt x="211" y="328"/>
                </a:lnTo>
                <a:close/>
                <a:moveTo>
                  <a:pt x="211" y="189"/>
                </a:moveTo>
                <a:cubicBezTo>
                  <a:pt x="159" y="137"/>
                  <a:pt x="159" y="137"/>
                  <a:pt x="159" y="137"/>
                </a:cubicBezTo>
                <a:cubicBezTo>
                  <a:pt x="211" y="86"/>
                  <a:pt x="211" y="86"/>
                  <a:pt x="211" y="86"/>
                </a:cubicBezTo>
                <a:lnTo>
                  <a:pt x="211" y="189"/>
                </a:lnTo>
                <a:close/>
                <a:moveTo>
                  <a:pt x="107" y="58"/>
                </a:moveTo>
                <a:cubicBezTo>
                  <a:pt x="103" y="58"/>
                  <a:pt x="99" y="62"/>
                  <a:pt x="99" y="66"/>
                </a:cubicBezTo>
                <a:cubicBezTo>
                  <a:pt x="99" y="144"/>
                  <a:pt x="99" y="144"/>
                  <a:pt x="99" y="144"/>
                </a:cubicBezTo>
                <a:cubicBezTo>
                  <a:pt x="99" y="148"/>
                  <a:pt x="103" y="152"/>
                  <a:pt x="107" y="152"/>
                </a:cubicBezTo>
                <a:cubicBezTo>
                  <a:pt x="111" y="152"/>
                  <a:pt x="115" y="148"/>
                  <a:pt x="115" y="144"/>
                </a:cubicBezTo>
                <a:cubicBezTo>
                  <a:pt x="115" y="66"/>
                  <a:pt x="115" y="66"/>
                  <a:pt x="115" y="66"/>
                </a:cubicBezTo>
                <a:cubicBezTo>
                  <a:pt x="115" y="62"/>
                  <a:pt x="111" y="58"/>
                  <a:pt x="107" y="58"/>
                </a:cubicBezTo>
                <a:close/>
                <a:moveTo>
                  <a:pt x="320" y="28"/>
                </a:moveTo>
                <a:cubicBezTo>
                  <a:pt x="322" y="29"/>
                  <a:pt x="323" y="31"/>
                  <a:pt x="324" y="33"/>
                </a:cubicBezTo>
                <a:cubicBezTo>
                  <a:pt x="327" y="36"/>
                  <a:pt x="332" y="37"/>
                  <a:pt x="335" y="35"/>
                </a:cubicBezTo>
                <a:cubicBezTo>
                  <a:pt x="339" y="32"/>
                  <a:pt x="340" y="27"/>
                  <a:pt x="337" y="23"/>
                </a:cubicBezTo>
                <a:cubicBezTo>
                  <a:pt x="336" y="22"/>
                  <a:pt x="335" y="20"/>
                  <a:pt x="333" y="18"/>
                </a:cubicBezTo>
                <a:cubicBezTo>
                  <a:pt x="329" y="13"/>
                  <a:pt x="325" y="8"/>
                  <a:pt x="320" y="3"/>
                </a:cubicBezTo>
                <a:cubicBezTo>
                  <a:pt x="317" y="0"/>
                  <a:pt x="312" y="0"/>
                  <a:pt x="309" y="3"/>
                </a:cubicBezTo>
                <a:cubicBezTo>
                  <a:pt x="307" y="4"/>
                  <a:pt x="306" y="7"/>
                  <a:pt x="306" y="9"/>
                </a:cubicBezTo>
                <a:cubicBezTo>
                  <a:pt x="306" y="11"/>
                  <a:pt x="307" y="13"/>
                  <a:pt x="309" y="14"/>
                </a:cubicBezTo>
                <a:cubicBezTo>
                  <a:pt x="313" y="18"/>
                  <a:pt x="317" y="23"/>
                  <a:pt x="320" y="28"/>
                </a:cubicBezTo>
                <a:close/>
                <a:moveTo>
                  <a:pt x="257" y="59"/>
                </a:moveTo>
                <a:cubicBezTo>
                  <a:pt x="252" y="59"/>
                  <a:pt x="249" y="63"/>
                  <a:pt x="249" y="67"/>
                </a:cubicBezTo>
                <a:cubicBezTo>
                  <a:pt x="249" y="145"/>
                  <a:pt x="249" y="145"/>
                  <a:pt x="249" y="145"/>
                </a:cubicBezTo>
                <a:cubicBezTo>
                  <a:pt x="249" y="149"/>
                  <a:pt x="252" y="153"/>
                  <a:pt x="257" y="153"/>
                </a:cubicBezTo>
                <a:cubicBezTo>
                  <a:pt x="261" y="153"/>
                  <a:pt x="265" y="149"/>
                  <a:pt x="265" y="145"/>
                </a:cubicBezTo>
                <a:cubicBezTo>
                  <a:pt x="265" y="67"/>
                  <a:pt x="265" y="67"/>
                  <a:pt x="265" y="67"/>
                </a:cubicBezTo>
                <a:cubicBezTo>
                  <a:pt x="265" y="63"/>
                  <a:pt x="261" y="59"/>
                  <a:pt x="257" y="59"/>
                </a:cubicBezTo>
                <a:close/>
                <a:moveTo>
                  <a:pt x="291" y="32"/>
                </a:moveTo>
                <a:cubicBezTo>
                  <a:pt x="288" y="29"/>
                  <a:pt x="283" y="29"/>
                  <a:pt x="279" y="32"/>
                </a:cubicBezTo>
                <a:cubicBezTo>
                  <a:pt x="278" y="34"/>
                  <a:pt x="277" y="36"/>
                  <a:pt x="277" y="38"/>
                </a:cubicBezTo>
                <a:cubicBezTo>
                  <a:pt x="277" y="40"/>
                  <a:pt x="278" y="42"/>
                  <a:pt x="279" y="44"/>
                </a:cubicBezTo>
                <a:cubicBezTo>
                  <a:pt x="297" y="61"/>
                  <a:pt x="305" y="83"/>
                  <a:pt x="305" y="106"/>
                </a:cubicBezTo>
                <a:cubicBezTo>
                  <a:pt x="305" y="128"/>
                  <a:pt x="297" y="151"/>
                  <a:pt x="279" y="168"/>
                </a:cubicBezTo>
                <a:cubicBezTo>
                  <a:pt x="279" y="168"/>
                  <a:pt x="279" y="168"/>
                  <a:pt x="279" y="168"/>
                </a:cubicBezTo>
                <a:cubicBezTo>
                  <a:pt x="276" y="171"/>
                  <a:pt x="276" y="176"/>
                  <a:pt x="279" y="179"/>
                </a:cubicBezTo>
                <a:cubicBezTo>
                  <a:pt x="283" y="182"/>
                  <a:pt x="288" y="182"/>
                  <a:pt x="291" y="179"/>
                </a:cubicBezTo>
                <a:cubicBezTo>
                  <a:pt x="311" y="159"/>
                  <a:pt x="321" y="132"/>
                  <a:pt x="321" y="106"/>
                </a:cubicBezTo>
                <a:cubicBezTo>
                  <a:pt x="321" y="79"/>
                  <a:pt x="311" y="53"/>
                  <a:pt x="291" y="32"/>
                </a:cubicBezTo>
                <a:close/>
                <a:moveTo>
                  <a:pt x="353" y="53"/>
                </a:moveTo>
                <a:cubicBezTo>
                  <a:pt x="351" y="49"/>
                  <a:pt x="347" y="47"/>
                  <a:pt x="343" y="49"/>
                </a:cubicBezTo>
                <a:cubicBezTo>
                  <a:pt x="338" y="50"/>
                  <a:pt x="336" y="55"/>
                  <a:pt x="338" y="59"/>
                </a:cubicBezTo>
                <a:cubicBezTo>
                  <a:pt x="344" y="74"/>
                  <a:pt x="347" y="90"/>
                  <a:pt x="347" y="106"/>
                </a:cubicBezTo>
                <a:cubicBezTo>
                  <a:pt x="347" y="140"/>
                  <a:pt x="333" y="173"/>
                  <a:pt x="309" y="197"/>
                </a:cubicBezTo>
                <a:cubicBezTo>
                  <a:pt x="307" y="199"/>
                  <a:pt x="306" y="201"/>
                  <a:pt x="306" y="203"/>
                </a:cubicBezTo>
                <a:cubicBezTo>
                  <a:pt x="306" y="205"/>
                  <a:pt x="307" y="207"/>
                  <a:pt x="309" y="209"/>
                </a:cubicBezTo>
                <a:cubicBezTo>
                  <a:pt x="312" y="212"/>
                  <a:pt x="317" y="212"/>
                  <a:pt x="320" y="209"/>
                </a:cubicBezTo>
                <a:cubicBezTo>
                  <a:pt x="348" y="181"/>
                  <a:pt x="363" y="145"/>
                  <a:pt x="363" y="106"/>
                </a:cubicBezTo>
                <a:cubicBezTo>
                  <a:pt x="363" y="88"/>
                  <a:pt x="359" y="70"/>
                  <a:pt x="353" y="53"/>
                </a:cubicBezTo>
                <a:close/>
              </a:path>
            </a:pathLst>
          </a:custGeom>
          <a:solidFill>
            <a:srgbClr val="58585A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Freeform 3">
            <a:extLst>
              <a:ext uri="{FF2B5EF4-FFF2-40B4-BE49-F238E27FC236}">
                <a16:creationId xmlns:a16="http://schemas.microsoft.com/office/drawing/2014/main" id="{A8531A73-06F0-47B6-867E-EA54B3BC9E21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140351" y="1912930"/>
            <a:ext cx="273075" cy="276033"/>
          </a:xfrm>
          <a:custGeom>
            <a:avLst/>
            <a:gdLst>
              <a:gd name="T0" fmla="*/ 2147483646 w 334"/>
              <a:gd name="T1" fmla="*/ 2147483646 h 360"/>
              <a:gd name="T2" fmla="*/ 2147483646 w 334"/>
              <a:gd name="T3" fmla="*/ 2147483646 h 360"/>
              <a:gd name="T4" fmla="*/ 2147483646 w 334"/>
              <a:gd name="T5" fmla="*/ 2147483646 h 360"/>
              <a:gd name="T6" fmla="*/ 2147483646 w 334"/>
              <a:gd name="T7" fmla="*/ 2147483646 h 360"/>
              <a:gd name="T8" fmla="*/ 2147483646 w 334"/>
              <a:gd name="T9" fmla="*/ 2147483646 h 360"/>
              <a:gd name="T10" fmla="*/ 2147483646 w 334"/>
              <a:gd name="T11" fmla="*/ 2147483646 h 360"/>
              <a:gd name="T12" fmla="*/ 2147483646 w 334"/>
              <a:gd name="T13" fmla="*/ 2147483646 h 360"/>
              <a:gd name="T14" fmla="*/ 2147483646 w 334"/>
              <a:gd name="T15" fmla="*/ 2147483646 h 360"/>
              <a:gd name="T16" fmla="*/ 2147483646 w 334"/>
              <a:gd name="T17" fmla="*/ 2147483646 h 360"/>
              <a:gd name="T18" fmla="*/ 2147483646 w 334"/>
              <a:gd name="T19" fmla="*/ 2147483646 h 360"/>
              <a:gd name="T20" fmla="*/ 2147483646 w 334"/>
              <a:gd name="T21" fmla="*/ 2147483646 h 360"/>
              <a:gd name="T22" fmla="*/ 2147483646 w 334"/>
              <a:gd name="T23" fmla="*/ 0 h 360"/>
              <a:gd name="T24" fmla="*/ 0 w 334"/>
              <a:gd name="T25" fmla="*/ 2147483646 h 360"/>
              <a:gd name="T26" fmla="*/ 2147483646 w 334"/>
              <a:gd name="T27" fmla="*/ 2147483646 h 360"/>
              <a:gd name="T28" fmla="*/ 2147483646 w 334"/>
              <a:gd name="T29" fmla="*/ 2147483646 h 360"/>
              <a:gd name="T30" fmla="*/ 2147483646 w 334"/>
              <a:gd name="T31" fmla="*/ 2147483646 h 360"/>
              <a:gd name="T32" fmla="*/ 2147483646 w 334"/>
              <a:gd name="T33" fmla="*/ 2147483646 h 360"/>
              <a:gd name="T34" fmla="*/ 2147483646 w 334"/>
              <a:gd name="T35" fmla="*/ 2147483646 h 360"/>
              <a:gd name="T36" fmla="*/ 2147483646 w 334"/>
              <a:gd name="T37" fmla="*/ 2147483646 h 360"/>
              <a:gd name="T38" fmla="*/ 2147483646 w 334"/>
              <a:gd name="T39" fmla="*/ 2147483646 h 360"/>
              <a:gd name="T40" fmla="*/ 2147483646 w 334"/>
              <a:gd name="T41" fmla="*/ 2147483646 h 360"/>
              <a:gd name="T42" fmla="*/ 2147483646 w 334"/>
              <a:gd name="T43" fmla="*/ 2147483646 h 360"/>
              <a:gd name="T44" fmla="*/ 2147483646 w 334"/>
              <a:gd name="T45" fmla="*/ 2147483646 h 360"/>
              <a:gd name="T46" fmla="*/ 2147483646 w 334"/>
              <a:gd name="T47" fmla="*/ 2147483646 h 360"/>
              <a:gd name="T48" fmla="*/ 2147483646 w 334"/>
              <a:gd name="T49" fmla="*/ 2147483646 h 360"/>
              <a:gd name="T50" fmla="*/ 2147483646 w 334"/>
              <a:gd name="T51" fmla="*/ 2147483646 h 360"/>
              <a:gd name="T52" fmla="*/ 2147483646 w 334"/>
              <a:gd name="T53" fmla="*/ 2147483646 h 360"/>
              <a:gd name="T54" fmla="*/ 2147483646 w 334"/>
              <a:gd name="T55" fmla="*/ 2147483646 h 360"/>
              <a:gd name="T56" fmla="*/ 2147483646 w 334"/>
              <a:gd name="T57" fmla="*/ 2147483646 h 360"/>
              <a:gd name="T58" fmla="*/ 2147483646 w 334"/>
              <a:gd name="T59" fmla="*/ 2147483646 h 360"/>
              <a:gd name="T60" fmla="*/ 2147483646 w 334"/>
              <a:gd name="T61" fmla="*/ 2147483646 h 360"/>
              <a:gd name="T62" fmla="*/ 2147483646 w 334"/>
              <a:gd name="T63" fmla="*/ 2147483646 h 360"/>
              <a:gd name="T64" fmla="*/ 2147483646 w 334"/>
              <a:gd name="T65" fmla="*/ 2147483646 h 360"/>
              <a:gd name="T66" fmla="*/ 2147483646 w 334"/>
              <a:gd name="T67" fmla="*/ 2147483646 h 360"/>
              <a:gd name="T68" fmla="*/ 2147483646 w 334"/>
              <a:gd name="T69" fmla="*/ 2147483646 h 360"/>
              <a:gd name="T70" fmla="*/ 2147483646 w 334"/>
              <a:gd name="T71" fmla="*/ 2147483646 h 360"/>
              <a:gd name="T72" fmla="*/ 2147483646 w 334"/>
              <a:gd name="T73" fmla="*/ 2147483646 h 360"/>
              <a:gd name="T74" fmla="*/ 2147483646 w 334"/>
              <a:gd name="T75" fmla="*/ 2147483646 h 360"/>
              <a:gd name="T76" fmla="*/ 2147483646 w 334"/>
              <a:gd name="T77" fmla="*/ 2147483646 h 360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334" h="360">
                <a:moveTo>
                  <a:pt x="279" y="168"/>
                </a:moveTo>
                <a:cubicBezTo>
                  <a:pt x="153" y="168"/>
                  <a:pt x="153" y="168"/>
                  <a:pt x="153" y="168"/>
                </a:cubicBezTo>
                <a:cubicBezTo>
                  <a:pt x="149" y="168"/>
                  <a:pt x="145" y="172"/>
                  <a:pt x="145" y="176"/>
                </a:cubicBezTo>
                <a:cubicBezTo>
                  <a:pt x="145" y="181"/>
                  <a:pt x="149" y="184"/>
                  <a:pt x="153" y="184"/>
                </a:cubicBezTo>
                <a:cubicBezTo>
                  <a:pt x="279" y="184"/>
                  <a:pt x="279" y="184"/>
                  <a:pt x="279" y="184"/>
                </a:cubicBezTo>
                <a:cubicBezTo>
                  <a:pt x="283" y="184"/>
                  <a:pt x="287" y="181"/>
                  <a:pt x="287" y="176"/>
                </a:cubicBezTo>
                <a:cubicBezTo>
                  <a:pt x="287" y="172"/>
                  <a:pt x="283" y="168"/>
                  <a:pt x="279" y="168"/>
                </a:cubicBezTo>
                <a:moveTo>
                  <a:pt x="279" y="262"/>
                </a:moveTo>
                <a:cubicBezTo>
                  <a:pt x="153" y="262"/>
                  <a:pt x="153" y="262"/>
                  <a:pt x="153" y="262"/>
                </a:cubicBezTo>
                <a:cubicBezTo>
                  <a:pt x="149" y="262"/>
                  <a:pt x="145" y="265"/>
                  <a:pt x="145" y="270"/>
                </a:cubicBezTo>
                <a:cubicBezTo>
                  <a:pt x="145" y="274"/>
                  <a:pt x="149" y="278"/>
                  <a:pt x="153" y="278"/>
                </a:cubicBezTo>
                <a:cubicBezTo>
                  <a:pt x="279" y="278"/>
                  <a:pt x="279" y="278"/>
                  <a:pt x="279" y="278"/>
                </a:cubicBezTo>
                <a:cubicBezTo>
                  <a:pt x="283" y="278"/>
                  <a:pt x="287" y="274"/>
                  <a:pt x="287" y="270"/>
                </a:cubicBezTo>
                <a:cubicBezTo>
                  <a:pt x="287" y="265"/>
                  <a:pt x="283" y="262"/>
                  <a:pt x="279" y="262"/>
                </a:cubicBezTo>
                <a:moveTo>
                  <a:pt x="326" y="137"/>
                </a:moveTo>
                <a:cubicBezTo>
                  <a:pt x="330" y="137"/>
                  <a:pt x="334" y="134"/>
                  <a:pt x="334" y="129"/>
                </a:cubicBezTo>
                <a:cubicBezTo>
                  <a:pt x="334" y="111"/>
                  <a:pt x="334" y="111"/>
                  <a:pt x="334" y="111"/>
                </a:cubicBezTo>
                <a:cubicBezTo>
                  <a:pt x="334" y="97"/>
                  <a:pt x="323" y="86"/>
                  <a:pt x="309" y="86"/>
                </a:cubicBezTo>
                <a:cubicBezTo>
                  <a:pt x="285" y="86"/>
                  <a:pt x="285" y="86"/>
                  <a:pt x="285" y="86"/>
                </a:cubicBezTo>
                <a:cubicBezTo>
                  <a:pt x="285" y="68"/>
                  <a:pt x="285" y="68"/>
                  <a:pt x="285" y="68"/>
                </a:cubicBezTo>
                <a:cubicBezTo>
                  <a:pt x="285" y="54"/>
                  <a:pt x="274" y="43"/>
                  <a:pt x="260" y="43"/>
                </a:cubicBezTo>
                <a:cubicBezTo>
                  <a:pt x="236" y="43"/>
                  <a:pt x="236" y="43"/>
                  <a:pt x="236" y="43"/>
                </a:cubicBezTo>
                <a:cubicBezTo>
                  <a:pt x="236" y="25"/>
                  <a:pt x="236" y="25"/>
                  <a:pt x="236" y="25"/>
                </a:cubicBezTo>
                <a:cubicBezTo>
                  <a:pt x="236" y="11"/>
                  <a:pt x="225" y="0"/>
                  <a:pt x="211" y="0"/>
                </a:cubicBezTo>
                <a:cubicBezTo>
                  <a:pt x="25" y="0"/>
                  <a:pt x="25" y="0"/>
                  <a:pt x="25" y="0"/>
                </a:cubicBezTo>
                <a:cubicBezTo>
                  <a:pt x="11" y="0"/>
                  <a:pt x="0" y="11"/>
                  <a:pt x="0" y="25"/>
                </a:cubicBezTo>
                <a:cubicBezTo>
                  <a:pt x="0" y="249"/>
                  <a:pt x="0" y="249"/>
                  <a:pt x="0" y="249"/>
                </a:cubicBezTo>
                <a:cubicBezTo>
                  <a:pt x="0" y="262"/>
                  <a:pt x="11" y="273"/>
                  <a:pt x="25" y="273"/>
                </a:cubicBezTo>
                <a:cubicBezTo>
                  <a:pt x="49" y="273"/>
                  <a:pt x="49" y="273"/>
                  <a:pt x="49" y="273"/>
                </a:cubicBezTo>
                <a:cubicBezTo>
                  <a:pt x="49" y="292"/>
                  <a:pt x="49" y="292"/>
                  <a:pt x="49" y="292"/>
                </a:cubicBezTo>
                <a:cubicBezTo>
                  <a:pt x="49" y="305"/>
                  <a:pt x="60" y="316"/>
                  <a:pt x="74" y="316"/>
                </a:cubicBezTo>
                <a:cubicBezTo>
                  <a:pt x="98" y="316"/>
                  <a:pt x="98" y="316"/>
                  <a:pt x="98" y="316"/>
                </a:cubicBezTo>
                <a:cubicBezTo>
                  <a:pt x="98" y="335"/>
                  <a:pt x="98" y="335"/>
                  <a:pt x="98" y="335"/>
                </a:cubicBezTo>
                <a:cubicBezTo>
                  <a:pt x="98" y="349"/>
                  <a:pt x="109" y="360"/>
                  <a:pt x="123" y="360"/>
                </a:cubicBezTo>
                <a:cubicBezTo>
                  <a:pt x="309" y="360"/>
                  <a:pt x="309" y="360"/>
                  <a:pt x="309" y="360"/>
                </a:cubicBezTo>
                <a:cubicBezTo>
                  <a:pt x="323" y="360"/>
                  <a:pt x="334" y="349"/>
                  <a:pt x="334" y="335"/>
                </a:cubicBezTo>
                <a:cubicBezTo>
                  <a:pt x="334" y="161"/>
                  <a:pt x="334" y="161"/>
                  <a:pt x="334" y="161"/>
                </a:cubicBezTo>
                <a:cubicBezTo>
                  <a:pt x="334" y="157"/>
                  <a:pt x="330" y="153"/>
                  <a:pt x="326" y="153"/>
                </a:cubicBezTo>
                <a:cubicBezTo>
                  <a:pt x="321" y="153"/>
                  <a:pt x="318" y="157"/>
                  <a:pt x="318" y="161"/>
                </a:cubicBezTo>
                <a:cubicBezTo>
                  <a:pt x="318" y="335"/>
                  <a:pt x="318" y="335"/>
                  <a:pt x="318" y="335"/>
                </a:cubicBezTo>
                <a:cubicBezTo>
                  <a:pt x="318" y="340"/>
                  <a:pt x="314" y="344"/>
                  <a:pt x="309" y="344"/>
                </a:cubicBezTo>
                <a:cubicBezTo>
                  <a:pt x="123" y="344"/>
                  <a:pt x="123" y="344"/>
                  <a:pt x="123" y="344"/>
                </a:cubicBezTo>
                <a:cubicBezTo>
                  <a:pt x="118" y="344"/>
                  <a:pt x="114" y="340"/>
                  <a:pt x="114" y="335"/>
                </a:cubicBezTo>
                <a:cubicBezTo>
                  <a:pt x="114" y="111"/>
                  <a:pt x="114" y="111"/>
                  <a:pt x="114" y="111"/>
                </a:cubicBezTo>
                <a:cubicBezTo>
                  <a:pt x="114" y="106"/>
                  <a:pt x="118" y="102"/>
                  <a:pt x="123" y="102"/>
                </a:cubicBezTo>
                <a:cubicBezTo>
                  <a:pt x="309" y="102"/>
                  <a:pt x="309" y="102"/>
                  <a:pt x="309" y="102"/>
                </a:cubicBezTo>
                <a:cubicBezTo>
                  <a:pt x="314" y="102"/>
                  <a:pt x="318" y="106"/>
                  <a:pt x="318" y="111"/>
                </a:cubicBezTo>
                <a:cubicBezTo>
                  <a:pt x="318" y="129"/>
                  <a:pt x="318" y="129"/>
                  <a:pt x="318" y="129"/>
                </a:cubicBezTo>
                <a:cubicBezTo>
                  <a:pt x="318" y="134"/>
                  <a:pt x="321" y="137"/>
                  <a:pt x="326" y="137"/>
                </a:cubicBezTo>
                <a:moveTo>
                  <a:pt x="49" y="68"/>
                </a:moveTo>
                <a:cubicBezTo>
                  <a:pt x="49" y="257"/>
                  <a:pt x="49" y="257"/>
                  <a:pt x="49" y="257"/>
                </a:cubicBezTo>
                <a:cubicBezTo>
                  <a:pt x="25" y="257"/>
                  <a:pt x="25" y="257"/>
                  <a:pt x="25" y="257"/>
                </a:cubicBezTo>
                <a:cubicBezTo>
                  <a:pt x="20" y="257"/>
                  <a:pt x="16" y="254"/>
                  <a:pt x="16" y="249"/>
                </a:cubicBezTo>
                <a:cubicBezTo>
                  <a:pt x="16" y="25"/>
                  <a:pt x="16" y="25"/>
                  <a:pt x="16" y="25"/>
                </a:cubicBezTo>
                <a:cubicBezTo>
                  <a:pt x="16" y="20"/>
                  <a:pt x="20" y="16"/>
                  <a:pt x="25" y="16"/>
                </a:cubicBezTo>
                <a:cubicBezTo>
                  <a:pt x="211" y="16"/>
                  <a:pt x="211" y="16"/>
                  <a:pt x="211" y="16"/>
                </a:cubicBezTo>
                <a:cubicBezTo>
                  <a:pt x="216" y="16"/>
                  <a:pt x="220" y="20"/>
                  <a:pt x="220" y="25"/>
                </a:cubicBezTo>
                <a:cubicBezTo>
                  <a:pt x="220" y="43"/>
                  <a:pt x="220" y="43"/>
                  <a:pt x="220" y="43"/>
                </a:cubicBezTo>
                <a:cubicBezTo>
                  <a:pt x="74" y="43"/>
                  <a:pt x="74" y="43"/>
                  <a:pt x="74" y="43"/>
                </a:cubicBezTo>
                <a:cubicBezTo>
                  <a:pt x="60" y="43"/>
                  <a:pt x="49" y="54"/>
                  <a:pt x="49" y="68"/>
                </a:cubicBezTo>
                <a:moveTo>
                  <a:pt x="269" y="86"/>
                </a:moveTo>
                <a:cubicBezTo>
                  <a:pt x="123" y="86"/>
                  <a:pt x="123" y="86"/>
                  <a:pt x="123" y="86"/>
                </a:cubicBezTo>
                <a:cubicBezTo>
                  <a:pt x="109" y="86"/>
                  <a:pt x="98" y="97"/>
                  <a:pt x="98" y="111"/>
                </a:cubicBezTo>
                <a:cubicBezTo>
                  <a:pt x="98" y="300"/>
                  <a:pt x="98" y="300"/>
                  <a:pt x="98" y="300"/>
                </a:cubicBezTo>
                <a:cubicBezTo>
                  <a:pt x="74" y="300"/>
                  <a:pt x="74" y="300"/>
                  <a:pt x="74" y="300"/>
                </a:cubicBezTo>
                <a:cubicBezTo>
                  <a:pt x="69" y="300"/>
                  <a:pt x="65" y="297"/>
                  <a:pt x="65" y="292"/>
                </a:cubicBezTo>
                <a:cubicBezTo>
                  <a:pt x="65" y="68"/>
                  <a:pt x="65" y="68"/>
                  <a:pt x="65" y="68"/>
                </a:cubicBezTo>
                <a:cubicBezTo>
                  <a:pt x="65" y="63"/>
                  <a:pt x="69" y="59"/>
                  <a:pt x="74" y="59"/>
                </a:cubicBezTo>
                <a:cubicBezTo>
                  <a:pt x="260" y="59"/>
                  <a:pt x="260" y="59"/>
                  <a:pt x="260" y="59"/>
                </a:cubicBezTo>
                <a:cubicBezTo>
                  <a:pt x="265" y="59"/>
                  <a:pt x="269" y="63"/>
                  <a:pt x="269" y="68"/>
                </a:cubicBezTo>
                <a:lnTo>
                  <a:pt x="269" y="86"/>
                </a:lnTo>
                <a:close/>
                <a:moveTo>
                  <a:pt x="279" y="215"/>
                </a:moveTo>
                <a:cubicBezTo>
                  <a:pt x="153" y="215"/>
                  <a:pt x="153" y="215"/>
                  <a:pt x="153" y="215"/>
                </a:cubicBezTo>
                <a:cubicBezTo>
                  <a:pt x="149" y="215"/>
                  <a:pt x="145" y="219"/>
                  <a:pt x="145" y="223"/>
                </a:cubicBezTo>
                <a:cubicBezTo>
                  <a:pt x="145" y="227"/>
                  <a:pt x="149" y="231"/>
                  <a:pt x="153" y="231"/>
                </a:cubicBezTo>
                <a:cubicBezTo>
                  <a:pt x="279" y="231"/>
                  <a:pt x="279" y="231"/>
                  <a:pt x="279" y="231"/>
                </a:cubicBezTo>
                <a:cubicBezTo>
                  <a:pt x="283" y="231"/>
                  <a:pt x="287" y="227"/>
                  <a:pt x="287" y="223"/>
                </a:cubicBezTo>
                <a:cubicBezTo>
                  <a:pt x="287" y="219"/>
                  <a:pt x="283" y="215"/>
                  <a:pt x="279" y="215"/>
                </a:cubicBezTo>
              </a:path>
            </a:pathLst>
          </a:custGeom>
          <a:solidFill>
            <a:srgbClr val="58585A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DD71849-87A2-4AE5-858D-97ED8E664A98}"/>
              </a:ext>
            </a:extLst>
          </p:cNvPr>
          <p:cNvCxnSpPr/>
          <p:nvPr/>
        </p:nvCxnSpPr>
        <p:spPr bwMode="auto">
          <a:xfrm>
            <a:off x="563315" y="2474804"/>
            <a:ext cx="11237976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/>
          </a:ln>
          <a:effectLst/>
        </p:spPr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21A0BB2-14C1-4905-8F2A-D52672D53D64}"/>
              </a:ext>
            </a:extLst>
          </p:cNvPr>
          <p:cNvCxnSpPr>
            <a:cxnSpLocks/>
          </p:cNvCxnSpPr>
          <p:nvPr/>
        </p:nvCxnSpPr>
        <p:spPr bwMode="auto">
          <a:xfrm>
            <a:off x="563315" y="4717024"/>
            <a:ext cx="11237976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/>
          </a:ln>
          <a:effectLst/>
        </p:spPr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B4E6F06F-267E-4F52-ABB4-CE2E17905B32}"/>
              </a:ext>
            </a:extLst>
          </p:cNvPr>
          <p:cNvSpPr txBox="1"/>
          <p:nvPr/>
        </p:nvSpPr>
        <p:spPr>
          <a:xfrm>
            <a:off x="382207" y="1499357"/>
            <a:ext cx="780082" cy="262739"/>
          </a:xfrm>
          <a:prstGeom prst="rect">
            <a:avLst/>
          </a:prstGeom>
        </p:spPr>
        <p:txBody>
          <a:bodyPr vert="horz" wrap="none" lIns="72000" tIns="36000" rIns="72000" bIns="36000" rtlCol="0" anchor="t">
            <a:noAutofit/>
          </a:bodyPr>
          <a:lstStyle/>
          <a:p>
            <a:pPr marL="0" indent="0" algn="ctr">
              <a:buNone/>
            </a:pPr>
            <a:r>
              <a:rPr lang="en-US" sz="800" dirty="0"/>
              <a:t>Integration </a:t>
            </a:r>
          </a:p>
          <a:p>
            <a:pPr marL="0" indent="0" algn="ctr">
              <a:buNone/>
            </a:pPr>
            <a:r>
              <a:rPr lang="en-US" sz="800" dirty="0"/>
              <a:t>Engineer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CA3A58D-5F84-4451-8F4A-178BEFDDA989}"/>
              </a:ext>
            </a:extLst>
          </p:cNvPr>
          <p:cNvSpPr txBox="1"/>
          <p:nvPr/>
        </p:nvSpPr>
        <p:spPr>
          <a:xfrm>
            <a:off x="315048" y="2498474"/>
            <a:ext cx="914400" cy="262739"/>
          </a:xfrm>
          <a:prstGeom prst="rect">
            <a:avLst/>
          </a:prstGeom>
        </p:spPr>
        <p:txBody>
          <a:bodyPr vert="horz" wrap="none" lIns="72000" tIns="36000" rIns="72000" bIns="36000" rtlCol="0" anchor="t">
            <a:noAutofit/>
          </a:bodyPr>
          <a:lstStyle/>
          <a:p>
            <a:pPr marL="0" indent="0" algn="ctr">
              <a:buNone/>
            </a:pPr>
            <a:r>
              <a:rPr lang="en-US" sz="800" dirty="0"/>
              <a:t>ENM </a:t>
            </a:r>
          </a:p>
          <a:p>
            <a:pPr marL="0" indent="0" algn="ctr">
              <a:buNone/>
            </a:pPr>
            <a:r>
              <a:rPr lang="en-US" sz="800" dirty="0"/>
              <a:t>Operator</a:t>
            </a:r>
          </a:p>
          <a:p>
            <a:pPr marL="0" indent="0" algn="l">
              <a:buNone/>
            </a:pPr>
            <a:endParaRPr lang="en-US" sz="12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8BF5B3E-F48B-42CC-BB12-448FC31F60D7}"/>
              </a:ext>
            </a:extLst>
          </p:cNvPr>
          <p:cNvSpPr txBox="1"/>
          <p:nvPr/>
        </p:nvSpPr>
        <p:spPr>
          <a:xfrm>
            <a:off x="315048" y="3736010"/>
            <a:ext cx="914400" cy="486655"/>
          </a:xfrm>
          <a:prstGeom prst="rect">
            <a:avLst/>
          </a:prstGeom>
        </p:spPr>
        <p:txBody>
          <a:bodyPr vert="horz" wrap="none" lIns="72000" tIns="36000" rIns="72000" bIns="36000" rtlCol="0" anchor="t">
            <a:noAutofit/>
          </a:bodyPr>
          <a:lstStyle/>
          <a:p>
            <a:pPr marL="0" indent="0" algn="ctr">
              <a:buNone/>
            </a:pPr>
            <a:r>
              <a:rPr lang="en-US" sz="800" dirty="0"/>
              <a:t>Field </a:t>
            </a:r>
          </a:p>
          <a:p>
            <a:pPr marL="0" indent="0" algn="ctr">
              <a:buNone/>
            </a:pPr>
            <a:r>
              <a:rPr lang="en-US" sz="800" dirty="0"/>
              <a:t>Technician</a:t>
            </a:r>
          </a:p>
        </p:txBody>
      </p:sp>
      <p:pic>
        <p:nvPicPr>
          <p:cNvPr id="31" name="Picture Placeholder 29">
            <a:extLst>
              <a:ext uri="{FF2B5EF4-FFF2-40B4-BE49-F238E27FC236}">
                <a16:creationId xmlns:a16="http://schemas.microsoft.com/office/drawing/2014/main" id="{12A999B7-A756-45A7-A901-33FEF196BB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579878" y="4142416"/>
            <a:ext cx="384740" cy="384740"/>
          </a:xfrm>
          <a:prstGeom prst="rect">
            <a:avLst/>
          </a:prstGeom>
        </p:spPr>
      </p:pic>
      <p:pic>
        <p:nvPicPr>
          <p:cNvPr id="32" name="Picture Placeholder 21">
            <a:extLst>
              <a:ext uri="{FF2B5EF4-FFF2-40B4-BE49-F238E27FC236}">
                <a16:creationId xmlns:a16="http://schemas.microsoft.com/office/drawing/2014/main" id="{30194115-E69C-4715-9B88-AF8B301E539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590178" y="2917825"/>
            <a:ext cx="364140" cy="364140"/>
          </a:xfrm>
          <a:prstGeom prst="rect">
            <a:avLst/>
          </a:prstGeom>
        </p:spPr>
      </p:pic>
      <p:pic>
        <p:nvPicPr>
          <p:cNvPr id="33" name="Picture Placeholder 65">
            <a:extLst>
              <a:ext uri="{FF2B5EF4-FFF2-40B4-BE49-F238E27FC236}">
                <a16:creationId xmlns:a16="http://schemas.microsoft.com/office/drawing/2014/main" id="{3DC56323-2071-409C-A730-7751423FFC8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p:blipFill>
        <p:spPr>
          <a:xfrm>
            <a:off x="579878" y="1879585"/>
            <a:ext cx="384740" cy="384740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4F310CF8-D413-4373-8B60-1D952916173D}"/>
              </a:ext>
            </a:extLst>
          </p:cNvPr>
          <p:cNvSpPr txBox="1"/>
          <p:nvPr/>
        </p:nvSpPr>
        <p:spPr>
          <a:xfrm>
            <a:off x="11344129" y="1482549"/>
            <a:ext cx="518845" cy="607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lang="en-US" sz="1100" dirty="0"/>
              <a:t>Office</a:t>
            </a:r>
            <a:endParaRPr lang="en-US" sz="600" dirty="0"/>
          </a:p>
          <a:p>
            <a:pPr algn="ctr"/>
            <a:endParaRPr lang="en-US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2CE8FE8-E40C-4F12-BA0B-D5E74745BFA9}"/>
              </a:ext>
            </a:extLst>
          </p:cNvPr>
          <p:cNvSpPr txBox="1"/>
          <p:nvPr/>
        </p:nvSpPr>
        <p:spPr>
          <a:xfrm>
            <a:off x="11344129" y="3611559"/>
            <a:ext cx="518845" cy="607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lang="en-US" sz="1100" dirty="0"/>
              <a:t>Site</a:t>
            </a:r>
            <a:endParaRPr lang="en-US" sz="600" dirty="0"/>
          </a:p>
          <a:p>
            <a:pPr algn="ctr"/>
            <a:endParaRPr lang="en-US" b="1" dirty="0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F88E4BC-660B-429D-A635-6616607849E9}"/>
              </a:ext>
            </a:extLst>
          </p:cNvPr>
          <p:cNvCxnSpPr/>
          <p:nvPr/>
        </p:nvCxnSpPr>
        <p:spPr bwMode="auto">
          <a:xfrm>
            <a:off x="563315" y="3601171"/>
            <a:ext cx="11237976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/>
          </a:ln>
          <a:effectLst/>
        </p:spPr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76BCBED-B059-459D-9B05-DA0156676391}"/>
              </a:ext>
            </a:extLst>
          </p:cNvPr>
          <p:cNvCxnSpPr/>
          <p:nvPr/>
        </p:nvCxnSpPr>
        <p:spPr bwMode="auto">
          <a:xfrm>
            <a:off x="563315" y="1427577"/>
            <a:ext cx="11237976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/>
          </a:ln>
          <a:effectLst/>
        </p:spPr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BFA331EC-43A1-409A-BA39-53CF6036AD37}"/>
              </a:ext>
            </a:extLst>
          </p:cNvPr>
          <p:cNvSpPr txBox="1"/>
          <p:nvPr/>
        </p:nvSpPr>
        <p:spPr>
          <a:xfrm>
            <a:off x="11115691" y="1050639"/>
            <a:ext cx="7472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lang="en-US" sz="1100" dirty="0"/>
              <a:t>Location</a:t>
            </a:r>
            <a:endParaRPr lang="en-US" sz="6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D82596D-B80C-4F66-B566-F6386B6B3852}"/>
              </a:ext>
            </a:extLst>
          </p:cNvPr>
          <p:cNvSpPr txBox="1"/>
          <p:nvPr/>
        </p:nvSpPr>
        <p:spPr>
          <a:xfrm>
            <a:off x="314717" y="1050639"/>
            <a:ext cx="7472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lang="en-US" sz="1100" dirty="0"/>
              <a:t>Role</a:t>
            </a:r>
            <a:endParaRPr lang="en-US" sz="600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706E1FE-A0A0-4E74-95E4-059BF9D861DE}"/>
              </a:ext>
            </a:extLst>
          </p:cNvPr>
          <p:cNvCxnSpPr>
            <a:cxnSpLocks/>
            <a:stCxn id="62" idx="6"/>
          </p:cNvCxnSpPr>
          <p:nvPr/>
        </p:nvCxnSpPr>
        <p:spPr bwMode="auto">
          <a:xfrm>
            <a:off x="1857475" y="3133255"/>
            <a:ext cx="8762988" cy="23799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2" name="Ellips 44">
            <a:extLst>
              <a:ext uri="{FF2B5EF4-FFF2-40B4-BE49-F238E27FC236}">
                <a16:creationId xmlns:a16="http://schemas.microsoft.com/office/drawing/2014/main" id="{D03B5B72-86B0-413D-A99C-6D3BB10F4E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153" y="3069656"/>
            <a:ext cx="137160" cy="1371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txBody>
          <a:bodyPr wrap="none" lIns="71976" tIns="45718" rIns="71976" bIns="45718"/>
          <a:lstStyle>
            <a:lvl1pPr eaLnBrk="0" hangingPunct="0">
              <a:defRPr sz="2000">
                <a:solidFill>
                  <a:schemeClr val="tx1"/>
                </a:solidFill>
                <a:latin typeface="Ericsson Hilda" pitchFamily="34" charset="0"/>
                <a:cs typeface="Ericsson Hild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Ericsson Hilda" pitchFamily="34" charset="0"/>
                <a:cs typeface="Ericsson Hild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Ericsson Hilda" pitchFamily="34" charset="0"/>
                <a:cs typeface="Ericsson Hild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Ericsson Hilda" pitchFamily="34" charset="0"/>
                <a:cs typeface="Ericsson Hild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Ericsson Hilda" pitchFamily="34" charset="0"/>
                <a:cs typeface="Ericsson Hild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" pitchFamily="34" charset="0"/>
                <a:cs typeface="Ericsson Hild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" pitchFamily="34" charset="0"/>
                <a:cs typeface="Ericsson Hild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" pitchFamily="34" charset="0"/>
                <a:cs typeface="Ericsson Hild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" pitchFamily="34" charset="0"/>
                <a:cs typeface="Ericsson Hilda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altLang="sv-SE" sz="2000" b="0" i="0" u="none" strike="noStrike" kern="1200" cap="none" spc="0" normalizeH="0" baseline="0" noProof="0">
              <a:ln>
                <a:noFill/>
              </a:ln>
              <a:solidFill>
                <a:srgbClr val="58585A"/>
              </a:solidFill>
              <a:effectLst/>
              <a:uLnTx/>
              <a:uFillTx/>
              <a:latin typeface="Ericsson Hilda" pitchFamily="34" charset="0"/>
              <a:ea typeface="+mn-ea"/>
              <a:cs typeface="Ericsson Hilda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3D0DEC2-7959-4AFD-898A-CC72767AF72B}"/>
              </a:ext>
            </a:extLst>
          </p:cNvPr>
          <p:cNvSpPr txBox="1"/>
          <p:nvPr/>
        </p:nvSpPr>
        <p:spPr>
          <a:xfrm>
            <a:off x="3045199" y="2543420"/>
            <a:ext cx="7321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Run Health Check</a:t>
            </a:r>
          </a:p>
        </p:txBody>
      </p:sp>
      <p:sp>
        <p:nvSpPr>
          <p:cNvPr id="44" name="Ellips 44">
            <a:extLst>
              <a:ext uri="{FF2B5EF4-FFF2-40B4-BE49-F238E27FC236}">
                <a16:creationId xmlns:a16="http://schemas.microsoft.com/office/drawing/2014/main" id="{9FFC8025-512A-47AE-BCA5-B09C8FA326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36234" y="3078424"/>
            <a:ext cx="137160" cy="1371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txBody>
          <a:bodyPr wrap="none" lIns="71976" tIns="45718" rIns="71976" bIns="45718"/>
          <a:lstStyle>
            <a:lvl1pPr eaLnBrk="0" hangingPunct="0">
              <a:defRPr sz="2000">
                <a:solidFill>
                  <a:schemeClr val="tx1"/>
                </a:solidFill>
                <a:latin typeface="Ericsson Hilda" pitchFamily="34" charset="0"/>
                <a:cs typeface="Ericsson Hild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Ericsson Hilda" pitchFamily="34" charset="0"/>
                <a:cs typeface="Ericsson Hild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Ericsson Hilda" pitchFamily="34" charset="0"/>
                <a:cs typeface="Ericsson Hild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Ericsson Hilda" pitchFamily="34" charset="0"/>
                <a:cs typeface="Ericsson Hild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Ericsson Hilda" pitchFamily="34" charset="0"/>
                <a:cs typeface="Ericsson Hild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" pitchFamily="34" charset="0"/>
                <a:cs typeface="Ericsson Hild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" pitchFamily="34" charset="0"/>
                <a:cs typeface="Ericsson Hild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" pitchFamily="34" charset="0"/>
                <a:cs typeface="Ericsson Hild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" pitchFamily="34" charset="0"/>
                <a:cs typeface="Ericsson Hilda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altLang="sv-SE" sz="2000" b="0" i="0" u="none" strike="noStrike" kern="1200" cap="none" spc="0" normalizeH="0" baseline="0" noProof="0">
              <a:ln>
                <a:noFill/>
              </a:ln>
              <a:solidFill>
                <a:srgbClr val="58585A"/>
              </a:solidFill>
              <a:effectLst/>
              <a:uLnTx/>
              <a:uFillTx/>
              <a:latin typeface="Ericsson Hilda" pitchFamily="34" charset="0"/>
              <a:ea typeface="+mn-ea"/>
              <a:cs typeface="Ericsson Hilda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6A72325-2420-4F75-B0C6-66CDDBB2A9C3}"/>
              </a:ext>
            </a:extLst>
          </p:cNvPr>
          <p:cNvSpPr txBox="1"/>
          <p:nvPr/>
        </p:nvSpPr>
        <p:spPr>
          <a:xfrm>
            <a:off x="2008187" y="2561425"/>
            <a:ext cx="118872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Validate </a:t>
            </a:r>
          </a:p>
          <a:p>
            <a:pPr marL="0" indent="0" algn="ctr">
              <a:buNone/>
            </a:pP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Configuration</a:t>
            </a:r>
          </a:p>
        </p:txBody>
      </p:sp>
      <p:sp>
        <p:nvSpPr>
          <p:cNvPr id="46" name="Ellips 44">
            <a:extLst>
              <a:ext uri="{FF2B5EF4-FFF2-40B4-BE49-F238E27FC236}">
                <a16:creationId xmlns:a16="http://schemas.microsoft.com/office/drawing/2014/main" id="{74D6437A-0AC2-466D-BB4A-D62BAB5884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83991" y="3078424"/>
            <a:ext cx="137160" cy="1371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txBody>
          <a:bodyPr wrap="none" lIns="71976" tIns="45718" rIns="71976" bIns="45718"/>
          <a:lstStyle>
            <a:lvl1pPr eaLnBrk="0" hangingPunct="0">
              <a:defRPr sz="2000">
                <a:solidFill>
                  <a:schemeClr val="tx1"/>
                </a:solidFill>
                <a:latin typeface="Ericsson Hilda" pitchFamily="34" charset="0"/>
                <a:cs typeface="Ericsson Hild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Ericsson Hilda" pitchFamily="34" charset="0"/>
                <a:cs typeface="Ericsson Hild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Ericsson Hilda" pitchFamily="34" charset="0"/>
                <a:cs typeface="Ericsson Hild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Ericsson Hilda" pitchFamily="34" charset="0"/>
                <a:cs typeface="Ericsson Hild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Ericsson Hilda" pitchFamily="34" charset="0"/>
                <a:cs typeface="Ericsson Hild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" pitchFamily="34" charset="0"/>
                <a:cs typeface="Ericsson Hild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" pitchFamily="34" charset="0"/>
                <a:cs typeface="Ericsson Hild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" pitchFamily="34" charset="0"/>
                <a:cs typeface="Ericsson Hild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" pitchFamily="34" charset="0"/>
                <a:cs typeface="Ericsson Hilda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altLang="sv-SE" sz="2000" b="0" i="0" u="none" strike="noStrike" kern="1200" cap="none" spc="0" normalizeH="0" baseline="0" noProof="0">
              <a:ln>
                <a:noFill/>
              </a:ln>
              <a:solidFill>
                <a:srgbClr val="58585A"/>
              </a:solidFill>
              <a:effectLst/>
              <a:uLnTx/>
              <a:uFillTx/>
              <a:latin typeface="Ericsson Hilda" pitchFamily="34" charset="0"/>
              <a:ea typeface="+mn-ea"/>
              <a:cs typeface="Ericsson Hilda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F22288E-D832-4F65-A42E-8691BA038240}"/>
              </a:ext>
            </a:extLst>
          </p:cNvPr>
          <p:cNvSpPr txBox="1"/>
          <p:nvPr/>
        </p:nvSpPr>
        <p:spPr>
          <a:xfrm>
            <a:off x="4669069" y="2545129"/>
            <a:ext cx="7566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Set Management State</a:t>
            </a:r>
          </a:p>
        </p:txBody>
      </p:sp>
      <p:sp>
        <p:nvSpPr>
          <p:cNvPr id="48" name="Ellips 44">
            <a:extLst>
              <a:ext uri="{FF2B5EF4-FFF2-40B4-BE49-F238E27FC236}">
                <a16:creationId xmlns:a16="http://schemas.microsoft.com/office/drawing/2014/main" id="{1EA6211A-D082-4753-B217-88A651BBBE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9910" y="3078424"/>
            <a:ext cx="137160" cy="1371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txBody>
          <a:bodyPr wrap="none" lIns="71976" tIns="45718" rIns="71976" bIns="45718"/>
          <a:lstStyle>
            <a:lvl1pPr eaLnBrk="0" hangingPunct="0">
              <a:defRPr sz="2000">
                <a:solidFill>
                  <a:schemeClr val="tx1"/>
                </a:solidFill>
                <a:latin typeface="Ericsson Hilda" pitchFamily="34" charset="0"/>
                <a:cs typeface="Ericsson Hild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Ericsson Hilda" pitchFamily="34" charset="0"/>
                <a:cs typeface="Ericsson Hild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Ericsson Hilda" pitchFamily="34" charset="0"/>
                <a:cs typeface="Ericsson Hild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Ericsson Hilda" pitchFamily="34" charset="0"/>
                <a:cs typeface="Ericsson Hild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Ericsson Hilda" pitchFamily="34" charset="0"/>
                <a:cs typeface="Ericsson Hild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" pitchFamily="34" charset="0"/>
                <a:cs typeface="Ericsson Hild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" pitchFamily="34" charset="0"/>
                <a:cs typeface="Ericsson Hild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" pitchFamily="34" charset="0"/>
                <a:cs typeface="Ericsson Hild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" pitchFamily="34" charset="0"/>
                <a:cs typeface="Ericsson Hilda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altLang="sv-SE" sz="2000" b="0" i="0" u="none" strike="noStrike" kern="1200" cap="none" spc="0" normalizeH="0" baseline="0" noProof="0">
              <a:ln>
                <a:noFill/>
              </a:ln>
              <a:solidFill>
                <a:srgbClr val="58585A"/>
              </a:solidFill>
              <a:effectLst/>
              <a:uLnTx/>
              <a:uFillTx/>
              <a:latin typeface="Ericsson Hilda" pitchFamily="34" charset="0"/>
              <a:ea typeface="+mn-ea"/>
              <a:cs typeface="Ericsson Hilda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F48D208-2A28-4076-B355-FCEE8FA28BB1}"/>
              </a:ext>
            </a:extLst>
          </p:cNvPr>
          <p:cNvSpPr txBox="1"/>
          <p:nvPr/>
        </p:nvSpPr>
        <p:spPr>
          <a:xfrm>
            <a:off x="5471758" y="2545129"/>
            <a:ext cx="7426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Create Backup</a:t>
            </a:r>
          </a:p>
        </p:txBody>
      </p:sp>
      <p:sp>
        <p:nvSpPr>
          <p:cNvPr id="50" name="Ellips 44">
            <a:extLst>
              <a:ext uri="{FF2B5EF4-FFF2-40B4-BE49-F238E27FC236}">
                <a16:creationId xmlns:a16="http://schemas.microsoft.com/office/drawing/2014/main" id="{A73CB0CC-138F-4F3B-90A9-27DFBD44CF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47667" y="3078424"/>
            <a:ext cx="137160" cy="1371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txBody>
          <a:bodyPr wrap="none" lIns="71976" tIns="45718" rIns="71976" bIns="45718"/>
          <a:lstStyle>
            <a:lvl1pPr eaLnBrk="0" hangingPunct="0">
              <a:defRPr sz="2000">
                <a:solidFill>
                  <a:schemeClr val="tx1"/>
                </a:solidFill>
                <a:latin typeface="Ericsson Hilda" pitchFamily="34" charset="0"/>
                <a:cs typeface="Ericsson Hild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Ericsson Hilda" pitchFamily="34" charset="0"/>
                <a:cs typeface="Ericsson Hild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Ericsson Hilda" pitchFamily="34" charset="0"/>
                <a:cs typeface="Ericsson Hild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Ericsson Hilda" pitchFamily="34" charset="0"/>
                <a:cs typeface="Ericsson Hild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Ericsson Hilda" pitchFamily="34" charset="0"/>
                <a:cs typeface="Ericsson Hild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" pitchFamily="34" charset="0"/>
                <a:cs typeface="Ericsson Hild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" pitchFamily="34" charset="0"/>
                <a:cs typeface="Ericsson Hild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" pitchFamily="34" charset="0"/>
                <a:cs typeface="Ericsson Hild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" pitchFamily="34" charset="0"/>
                <a:cs typeface="Ericsson Hilda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altLang="sv-SE" sz="2000" b="0" i="0" u="none" strike="noStrike" kern="1200" cap="none" spc="0" normalizeH="0" baseline="0" noProof="0">
              <a:ln>
                <a:noFill/>
              </a:ln>
              <a:solidFill>
                <a:srgbClr val="58585A"/>
              </a:solidFill>
              <a:effectLst/>
              <a:uLnTx/>
              <a:uFillTx/>
              <a:latin typeface="Ericsson Hilda" pitchFamily="34" charset="0"/>
              <a:ea typeface="+mn-ea"/>
              <a:cs typeface="Ericsson Hilda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CBA19A5-FDFD-43EF-8310-B31686C59C7C}"/>
              </a:ext>
            </a:extLst>
          </p:cNvPr>
          <p:cNvSpPr txBox="1"/>
          <p:nvPr/>
        </p:nvSpPr>
        <p:spPr>
          <a:xfrm>
            <a:off x="9573441" y="2529636"/>
            <a:ext cx="749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Set Management State</a:t>
            </a:r>
          </a:p>
        </p:txBody>
      </p:sp>
      <p:sp>
        <p:nvSpPr>
          <p:cNvPr id="52" name="Ellips 44">
            <a:extLst>
              <a:ext uri="{FF2B5EF4-FFF2-40B4-BE49-F238E27FC236}">
                <a16:creationId xmlns:a16="http://schemas.microsoft.com/office/drawing/2014/main" id="{5947466D-0D55-4A35-BB78-1E2FA32446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63586" y="3081292"/>
            <a:ext cx="137160" cy="1371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txBody>
          <a:bodyPr wrap="none" lIns="71976" tIns="45718" rIns="71976" bIns="45718"/>
          <a:lstStyle>
            <a:lvl1pPr eaLnBrk="0" hangingPunct="0">
              <a:defRPr sz="2000">
                <a:solidFill>
                  <a:schemeClr val="tx1"/>
                </a:solidFill>
                <a:latin typeface="Ericsson Hilda" pitchFamily="34" charset="0"/>
                <a:cs typeface="Ericsson Hild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Ericsson Hilda" pitchFamily="34" charset="0"/>
                <a:cs typeface="Ericsson Hild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Ericsson Hilda" pitchFamily="34" charset="0"/>
                <a:cs typeface="Ericsson Hild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Ericsson Hilda" pitchFamily="34" charset="0"/>
                <a:cs typeface="Ericsson Hild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Ericsson Hilda" pitchFamily="34" charset="0"/>
                <a:cs typeface="Ericsson Hild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" pitchFamily="34" charset="0"/>
                <a:cs typeface="Ericsson Hild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" pitchFamily="34" charset="0"/>
                <a:cs typeface="Ericsson Hild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" pitchFamily="34" charset="0"/>
                <a:cs typeface="Ericsson Hild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" pitchFamily="34" charset="0"/>
                <a:cs typeface="Ericsson Hilda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altLang="sv-SE" sz="2000" b="0" i="0" u="none" strike="noStrike" kern="1200" cap="none" spc="0" normalizeH="0" baseline="0" noProof="0">
              <a:ln>
                <a:noFill/>
              </a:ln>
              <a:solidFill>
                <a:srgbClr val="58585A"/>
              </a:solidFill>
              <a:effectLst/>
              <a:uLnTx/>
              <a:uFillTx/>
              <a:latin typeface="Ericsson Hilda" pitchFamily="34" charset="0"/>
              <a:ea typeface="+mn-ea"/>
              <a:cs typeface="Ericsson Hilda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FB006CE-5471-4696-8F27-61299D5C08F4}"/>
              </a:ext>
            </a:extLst>
          </p:cNvPr>
          <p:cNvSpPr txBox="1"/>
          <p:nvPr/>
        </p:nvSpPr>
        <p:spPr>
          <a:xfrm>
            <a:off x="7938736" y="2545129"/>
            <a:ext cx="749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Create Backup</a:t>
            </a:r>
          </a:p>
        </p:txBody>
      </p:sp>
      <p:sp>
        <p:nvSpPr>
          <p:cNvPr id="54" name="Ellips 44">
            <a:extLst>
              <a:ext uri="{FF2B5EF4-FFF2-40B4-BE49-F238E27FC236}">
                <a16:creationId xmlns:a16="http://schemas.microsoft.com/office/drawing/2014/main" id="{C9E0E2D6-4501-4253-9064-4BBEF6B3D1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5829" y="3064675"/>
            <a:ext cx="137160" cy="1371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txBody>
          <a:bodyPr wrap="none" lIns="71976" tIns="45718" rIns="71976" bIns="45718"/>
          <a:lstStyle>
            <a:lvl1pPr eaLnBrk="0" hangingPunct="0">
              <a:defRPr sz="2000">
                <a:solidFill>
                  <a:schemeClr val="tx1"/>
                </a:solidFill>
                <a:latin typeface="Ericsson Hilda" pitchFamily="34" charset="0"/>
                <a:cs typeface="Ericsson Hild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Ericsson Hilda" pitchFamily="34" charset="0"/>
                <a:cs typeface="Ericsson Hild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Ericsson Hilda" pitchFamily="34" charset="0"/>
                <a:cs typeface="Ericsson Hild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Ericsson Hilda" pitchFamily="34" charset="0"/>
                <a:cs typeface="Ericsson Hild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Ericsson Hilda" pitchFamily="34" charset="0"/>
                <a:cs typeface="Ericsson Hild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" pitchFamily="34" charset="0"/>
                <a:cs typeface="Ericsson Hild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" pitchFamily="34" charset="0"/>
                <a:cs typeface="Ericsson Hild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" pitchFamily="34" charset="0"/>
                <a:cs typeface="Ericsson Hild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" pitchFamily="34" charset="0"/>
                <a:cs typeface="Ericsson Hilda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altLang="sv-SE" sz="2000" b="0" i="0" u="none" strike="noStrike" kern="1200" cap="none" spc="0" normalizeH="0" baseline="0" noProof="0">
              <a:ln>
                <a:noFill/>
              </a:ln>
              <a:solidFill>
                <a:srgbClr val="58585A"/>
              </a:solidFill>
              <a:effectLst/>
              <a:uLnTx/>
              <a:uFillTx/>
              <a:latin typeface="Ericsson Hilda" pitchFamily="34" charset="0"/>
              <a:ea typeface="+mn-ea"/>
              <a:cs typeface="Ericsson Hilda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14C3744-1216-4678-847D-2EC6547E8FF9}"/>
              </a:ext>
            </a:extLst>
          </p:cNvPr>
          <p:cNvSpPr txBox="1"/>
          <p:nvPr/>
        </p:nvSpPr>
        <p:spPr>
          <a:xfrm>
            <a:off x="6281684" y="2545129"/>
            <a:ext cx="795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Import Configurations</a:t>
            </a:r>
          </a:p>
        </p:txBody>
      </p:sp>
      <p:sp>
        <p:nvSpPr>
          <p:cNvPr id="56" name="Ellips 44">
            <a:extLst>
              <a:ext uri="{FF2B5EF4-FFF2-40B4-BE49-F238E27FC236}">
                <a16:creationId xmlns:a16="http://schemas.microsoft.com/office/drawing/2014/main" id="{71E087B8-795D-4B29-A8FE-BC4C31A566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8072" y="3069656"/>
            <a:ext cx="137160" cy="1371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71976" tIns="45718" rIns="71976" bIns="45718"/>
          <a:lstStyle>
            <a:lvl1pPr eaLnBrk="0" hangingPunct="0">
              <a:defRPr sz="2000">
                <a:solidFill>
                  <a:schemeClr val="tx1"/>
                </a:solidFill>
                <a:latin typeface="Ericsson Hilda" pitchFamily="34" charset="0"/>
                <a:cs typeface="Ericsson Hild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Ericsson Hilda" pitchFamily="34" charset="0"/>
                <a:cs typeface="Ericsson Hild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Ericsson Hilda" pitchFamily="34" charset="0"/>
                <a:cs typeface="Ericsson Hild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Ericsson Hilda" pitchFamily="34" charset="0"/>
                <a:cs typeface="Ericsson Hild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Ericsson Hilda" pitchFamily="34" charset="0"/>
                <a:cs typeface="Ericsson Hild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" pitchFamily="34" charset="0"/>
                <a:cs typeface="Ericsson Hild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" pitchFamily="34" charset="0"/>
                <a:cs typeface="Ericsson Hild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" pitchFamily="34" charset="0"/>
                <a:cs typeface="Ericsson Hild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" pitchFamily="34" charset="0"/>
                <a:cs typeface="Ericsson Hilda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altLang="sv-SE" sz="2000" b="0" i="0" u="none" strike="noStrike" kern="1200" cap="none" spc="0" normalizeH="0" baseline="0" noProof="0">
              <a:ln>
                <a:noFill/>
              </a:ln>
              <a:solidFill>
                <a:srgbClr val="58585A"/>
              </a:solidFill>
              <a:effectLst/>
              <a:uLnTx/>
              <a:uFillTx/>
              <a:latin typeface="Ericsson Hilda" pitchFamily="34" charset="0"/>
              <a:ea typeface="+mn-ea"/>
              <a:cs typeface="Ericsson Hilda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489308C-22D0-434F-BC59-C45FCA24E97F}"/>
              </a:ext>
            </a:extLst>
          </p:cNvPr>
          <p:cNvSpPr txBox="1"/>
          <p:nvPr/>
        </p:nvSpPr>
        <p:spPr>
          <a:xfrm>
            <a:off x="3749272" y="2545129"/>
            <a:ext cx="9267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Expansion Notification</a:t>
            </a:r>
          </a:p>
        </p:txBody>
      </p:sp>
      <p:sp>
        <p:nvSpPr>
          <p:cNvPr id="58" name="Ellips 44">
            <a:extLst>
              <a:ext uri="{FF2B5EF4-FFF2-40B4-BE49-F238E27FC236}">
                <a16:creationId xmlns:a16="http://schemas.microsoft.com/office/drawing/2014/main" id="{F800DF18-0277-4A0C-8F41-226A7A9166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31748" y="3078424"/>
            <a:ext cx="137160" cy="1371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txBody>
          <a:bodyPr wrap="none" lIns="71976" tIns="45718" rIns="71976" bIns="45718"/>
          <a:lstStyle>
            <a:lvl1pPr eaLnBrk="0" hangingPunct="0">
              <a:defRPr sz="2000">
                <a:solidFill>
                  <a:schemeClr val="tx1"/>
                </a:solidFill>
                <a:latin typeface="Ericsson Hilda" pitchFamily="34" charset="0"/>
                <a:cs typeface="Ericsson Hild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Ericsson Hilda" pitchFamily="34" charset="0"/>
                <a:cs typeface="Ericsson Hild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Ericsson Hilda" pitchFamily="34" charset="0"/>
                <a:cs typeface="Ericsson Hild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Ericsson Hilda" pitchFamily="34" charset="0"/>
                <a:cs typeface="Ericsson Hild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Ericsson Hilda" pitchFamily="34" charset="0"/>
                <a:cs typeface="Ericsson Hild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" pitchFamily="34" charset="0"/>
                <a:cs typeface="Ericsson Hild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" pitchFamily="34" charset="0"/>
                <a:cs typeface="Ericsson Hild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" pitchFamily="34" charset="0"/>
                <a:cs typeface="Ericsson Hild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" pitchFamily="34" charset="0"/>
                <a:cs typeface="Ericsson Hilda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altLang="sv-SE" sz="2000" b="0" i="0" u="none" strike="noStrike" kern="1200" cap="none" spc="0" normalizeH="0" baseline="0" noProof="0">
              <a:ln>
                <a:noFill/>
              </a:ln>
              <a:solidFill>
                <a:srgbClr val="58585A"/>
              </a:solidFill>
              <a:effectLst/>
              <a:uLnTx/>
              <a:uFillTx/>
              <a:latin typeface="Ericsson Hilda" pitchFamily="34" charset="0"/>
              <a:ea typeface="+mn-ea"/>
              <a:cs typeface="Ericsson Hilda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9548929-52C6-4E60-BA7A-33E602642A08}"/>
              </a:ext>
            </a:extLst>
          </p:cNvPr>
          <p:cNvSpPr txBox="1"/>
          <p:nvPr/>
        </p:nvSpPr>
        <p:spPr>
          <a:xfrm>
            <a:off x="7092691" y="2545129"/>
            <a:ext cx="8013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Run Health Check</a:t>
            </a:r>
          </a:p>
        </p:txBody>
      </p:sp>
      <p:sp>
        <p:nvSpPr>
          <p:cNvPr id="60" name="Ellips 44">
            <a:extLst>
              <a:ext uri="{FF2B5EF4-FFF2-40B4-BE49-F238E27FC236}">
                <a16:creationId xmlns:a16="http://schemas.microsoft.com/office/drawing/2014/main" id="{520C7EB1-DB47-4F61-8087-C983E4B0B2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79501" y="3081292"/>
            <a:ext cx="137160" cy="1371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txBody>
          <a:bodyPr wrap="none" lIns="71976" tIns="45718" rIns="71976" bIns="45718"/>
          <a:lstStyle>
            <a:lvl1pPr eaLnBrk="0" hangingPunct="0">
              <a:defRPr sz="2000">
                <a:solidFill>
                  <a:schemeClr val="tx1"/>
                </a:solidFill>
                <a:latin typeface="Ericsson Hilda" pitchFamily="34" charset="0"/>
                <a:cs typeface="Ericsson Hild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Ericsson Hilda" pitchFamily="34" charset="0"/>
                <a:cs typeface="Ericsson Hild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Ericsson Hilda" pitchFamily="34" charset="0"/>
                <a:cs typeface="Ericsson Hild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Ericsson Hilda" pitchFamily="34" charset="0"/>
                <a:cs typeface="Ericsson Hild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Ericsson Hilda" pitchFamily="34" charset="0"/>
                <a:cs typeface="Ericsson Hild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" pitchFamily="34" charset="0"/>
                <a:cs typeface="Ericsson Hild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" pitchFamily="34" charset="0"/>
                <a:cs typeface="Ericsson Hild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" pitchFamily="34" charset="0"/>
                <a:cs typeface="Ericsson Hild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" pitchFamily="34" charset="0"/>
                <a:cs typeface="Ericsson Hilda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altLang="sv-SE" sz="2000" b="0" i="0" u="none" strike="noStrike" kern="1200" cap="none" spc="0" normalizeH="0" baseline="0" noProof="0">
              <a:ln>
                <a:noFill/>
              </a:ln>
              <a:solidFill>
                <a:srgbClr val="58585A"/>
              </a:solidFill>
              <a:effectLst/>
              <a:uLnTx/>
              <a:uFillTx/>
              <a:latin typeface="Ericsson Hilda" pitchFamily="34" charset="0"/>
              <a:ea typeface="+mn-ea"/>
              <a:cs typeface="Ericsson Hilda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C0F4F76-0B42-497C-BCC2-587A1019157D}"/>
              </a:ext>
            </a:extLst>
          </p:cNvPr>
          <p:cNvSpPr txBox="1"/>
          <p:nvPr/>
        </p:nvSpPr>
        <p:spPr>
          <a:xfrm>
            <a:off x="8537806" y="2527267"/>
            <a:ext cx="1188720" cy="377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Upload </a:t>
            </a:r>
          </a:p>
          <a:p>
            <a:pPr marL="0" indent="0" algn="ctr">
              <a:buNone/>
            </a:pP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Backup</a:t>
            </a:r>
          </a:p>
        </p:txBody>
      </p:sp>
      <p:sp>
        <p:nvSpPr>
          <p:cNvPr id="62" name="Ellips 44">
            <a:extLst>
              <a:ext uri="{FF2B5EF4-FFF2-40B4-BE49-F238E27FC236}">
                <a16:creationId xmlns:a16="http://schemas.microsoft.com/office/drawing/2014/main" id="{1AFAAA7B-4C76-4854-9822-477B2370C5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0315" y="3064675"/>
            <a:ext cx="137160" cy="1371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71976" tIns="45718" rIns="71976" bIns="45718"/>
          <a:lstStyle>
            <a:lvl1pPr eaLnBrk="0" hangingPunct="0">
              <a:defRPr sz="2000">
                <a:solidFill>
                  <a:schemeClr val="tx1"/>
                </a:solidFill>
                <a:latin typeface="Ericsson Hilda" pitchFamily="34" charset="0"/>
                <a:cs typeface="Ericsson Hild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Ericsson Hilda" pitchFamily="34" charset="0"/>
                <a:cs typeface="Ericsson Hild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Ericsson Hilda" pitchFamily="34" charset="0"/>
                <a:cs typeface="Ericsson Hild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Ericsson Hilda" pitchFamily="34" charset="0"/>
                <a:cs typeface="Ericsson Hild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Ericsson Hilda" pitchFamily="34" charset="0"/>
                <a:cs typeface="Ericsson Hild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" pitchFamily="34" charset="0"/>
                <a:cs typeface="Ericsson Hild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" pitchFamily="34" charset="0"/>
                <a:cs typeface="Ericsson Hild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" pitchFamily="34" charset="0"/>
                <a:cs typeface="Ericsson Hild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" pitchFamily="34" charset="0"/>
                <a:cs typeface="Ericsson Hilda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altLang="sv-SE" sz="2000" b="0" i="0" u="none" strike="noStrike" kern="1200" cap="none" spc="0" normalizeH="0" baseline="0" noProof="0">
              <a:ln>
                <a:noFill/>
              </a:ln>
              <a:solidFill>
                <a:srgbClr val="58585A"/>
              </a:solidFill>
              <a:effectLst/>
              <a:uLnTx/>
              <a:uFillTx/>
              <a:latin typeface="Ericsson Hilda" pitchFamily="34" charset="0"/>
              <a:ea typeface="+mn-ea"/>
              <a:cs typeface="Ericsson Hilda" pitchFamily="34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693D220-E31C-42BD-936E-D4DCFADCF6E3}"/>
              </a:ext>
            </a:extLst>
          </p:cNvPr>
          <p:cNvSpPr txBox="1"/>
          <p:nvPr/>
        </p:nvSpPr>
        <p:spPr>
          <a:xfrm>
            <a:off x="11115691" y="2480883"/>
            <a:ext cx="747283" cy="607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lang="en-US" sz="1100" dirty="0"/>
              <a:t>ENM/AP</a:t>
            </a:r>
            <a:endParaRPr lang="en-US" sz="600" dirty="0"/>
          </a:p>
          <a:p>
            <a:pPr algn="ctr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23837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Freeform 3">
            <a:extLst>
              <a:ext uri="{FF2B5EF4-FFF2-40B4-BE49-F238E27FC236}">
                <a16:creationId xmlns:a16="http://schemas.microsoft.com/office/drawing/2014/main" id="{3364C2EF-5204-440F-A47A-197BD7544DCD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140351" y="1912930"/>
            <a:ext cx="273075" cy="276033"/>
          </a:xfrm>
          <a:custGeom>
            <a:avLst/>
            <a:gdLst>
              <a:gd name="T0" fmla="*/ 2147483646 w 334"/>
              <a:gd name="T1" fmla="*/ 2147483646 h 360"/>
              <a:gd name="T2" fmla="*/ 2147483646 w 334"/>
              <a:gd name="T3" fmla="*/ 2147483646 h 360"/>
              <a:gd name="T4" fmla="*/ 2147483646 w 334"/>
              <a:gd name="T5" fmla="*/ 2147483646 h 360"/>
              <a:gd name="T6" fmla="*/ 2147483646 w 334"/>
              <a:gd name="T7" fmla="*/ 2147483646 h 360"/>
              <a:gd name="T8" fmla="*/ 2147483646 w 334"/>
              <a:gd name="T9" fmla="*/ 2147483646 h 360"/>
              <a:gd name="T10" fmla="*/ 2147483646 w 334"/>
              <a:gd name="T11" fmla="*/ 2147483646 h 360"/>
              <a:gd name="T12" fmla="*/ 2147483646 w 334"/>
              <a:gd name="T13" fmla="*/ 2147483646 h 360"/>
              <a:gd name="T14" fmla="*/ 2147483646 w 334"/>
              <a:gd name="T15" fmla="*/ 2147483646 h 360"/>
              <a:gd name="T16" fmla="*/ 2147483646 w 334"/>
              <a:gd name="T17" fmla="*/ 2147483646 h 360"/>
              <a:gd name="T18" fmla="*/ 2147483646 w 334"/>
              <a:gd name="T19" fmla="*/ 2147483646 h 360"/>
              <a:gd name="T20" fmla="*/ 2147483646 w 334"/>
              <a:gd name="T21" fmla="*/ 2147483646 h 360"/>
              <a:gd name="T22" fmla="*/ 2147483646 w 334"/>
              <a:gd name="T23" fmla="*/ 0 h 360"/>
              <a:gd name="T24" fmla="*/ 0 w 334"/>
              <a:gd name="T25" fmla="*/ 2147483646 h 360"/>
              <a:gd name="T26" fmla="*/ 2147483646 w 334"/>
              <a:gd name="T27" fmla="*/ 2147483646 h 360"/>
              <a:gd name="T28" fmla="*/ 2147483646 w 334"/>
              <a:gd name="T29" fmla="*/ 2147483646 h 360"/>
              <a:gd name="T30" fmla="*/ 2147483646 w 334"/>
              <a:gd name="T31" fmla="*/ 2147483646 h 360"/>
              <a:gd name="T32" fmla="*/ 2147483646 w 334"/>
              <a:gd name="T33" fmla="*/ 2147483646 h 360"/>
              <a:gd name="T34" fmla="*/ 2147483646 w 334"/>
              <a:gd name="T35" fmla="*/ 2147483646 h 360"/>
              <a:gd name="T36" fmla="*/ 2147483646 w 334"/>
              <a:gd name="T37" fmla="*/ 2147483646 h 360"/>
              <a:gd name="T38" fmla="*/ 2147483646 w 334"/>
              <a:gd name="T39" fmla="*/ 2147483646 h 360"/>
              <a:gd name="T40" fmla="*/ 2147483646 w 334"/>
              <a:gd name="T41" fmla="*/ 2147483646 h 360"/>
              <a:gd name="T42" fmla="*/ 2147483646 w 334"/>
              <a:gd name="T43" fmla="*/ 2147483646 h 360"/>
              <a:gd name="T44" fmla="*/ 2147483646 w 334"/>
              <a:gd name="T45" fmla="*/ 2147483646 h 360"/>
              <a:gd name="T46" fmla="*/ 2147483646 w 334"/>
              <a:gd name="T47" fmla="*/ 2147483646 h 360"/>
              <a:gd name="T48" fmla="*/ 2147483646 w 334"/>
              <a:gd name="T49" fmla="*/ 2147483646 h 360"/>
              <a:gd name="T50" fmla="*/ 2147483646 w 334"/>
              <a:gd name="T51" fmla="*/ 2147483646 h 360"/>
              <a:gd name="T52" fmla="*/ 2147483646 w 334"/>
              <a:gd name="T53" fmla="*/ 2147483646 h 360"/>
              <a:gd name="T54" fmla="*/ 2147483646 w 334"/>
              <a:gd name="T55" fmla="*/ 2147483646 h 360"/>
              <a:gd name="T56" fmla="*/ 2147483646 w 334"/>
              <a:gd name="T57" fmla="*/ 2147483646 h 360"/>
              <a:gd name="T58" fmla="*/ 2147483646 w 334"/>
              <a:gd name="T59" fmla="*/ 2147483646 h 360"/>
              <a:gd name="T60" fmla="*/ 2147483646 w 334"/>
              <a:gd name="T61" fmla="*/ 2147483646 h 360"/>
              <a:gd name="T62" fmla="*/ 2147483646 w 334"/>
              <a:gd name="T63" fmla="*/ 2147483646 h 360"/>
              <a:gd name="T64" fmla="*/ 2147483646 w 334"/>
              <a:gd name="T65" fmla="*/ 2147483646 h 360"/>
              <a:gd name="T66" fmla="*/ 2147483646 w 334"/>
              <a:gd name="T67" fmla="*/ 2147483646 h 360"/>
              <a:gd name="T68" fmla="*/ 2147483646 w 334"/>
              <a:gd name="T69" fmla="*/ 2147483646 h 360"/>
              <a:gd name="T70" fmla="*/ 2147483646 w 334"/>
              <a:gd name="T71" fmla="*/ 2147483646 h 360"/>
              <a:gd name="T72" fmla="*/ 2147483646 w 334"/>
              <a:gd name="T73" fmla="*/ 2147483646 h 360"/>
              <a:gd name="T74" fmla="*/ 2147483646 w 334"/>
              <a:gd name="T75" fmla="*/ 2147483646 h 360"/>
              <a:gd name="T76" fmla="*/ 2147483646 w 334"/>
              <a:gd name="T77" fmla="*/ 2147483646 h 360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334" h="360">
                <a:moveTo>
                  <a:pt x="279" y="168"/>
                </a:moveTo>
                <a:cubicBezTo>
                  <a:pt x="153" y="168"/>
                  <a:pt x="153" y="168"/>
                  <a:pt x="153" y="168"/>
                </a:cubicBezTo>
                <a:cubicBezTo>
                  <a:pt x="149" y="168"/>
                  <a:pt x="145" y="172"/>
                  <a:pt x="145" y="176"/>
                </a:cubicBezTo>
                <a:cubicBezTo>
                  <a:pt x="145" y="181"/>
                  <a:pt x="149" y="184"/>
                  <a:pt x="153" y="184"/>
                </a:cubicBezTo>
                <a:cubicBezTo>
                  <a:pt x="279" y="184"/>
                  <a:pt x="279" y="184"/>
                  <a:pt x="279" y="184"/>
                </a:cubicBezTo>
                <a:cubicBezTo>
                  <a:pt x="283" y="184"/>
                  <a:pt x="287" y="181"/>
                  <a:pt x="287" y="176"/>
                </a:cubicBezTo>
                <a:cubicBezTo>
                  <a:pt x="287" y="172"/>
                  <a:pt x="283" y="168"/>
                  <a:pt x="279" y="168"/>
                </a:cubicBezTo>
                <a:moveTo>
                  <a:pt x="279" y="262"/>
                </a:moveTo>
                <a:cubicBezTo>
                  <a:pt x="153" y="262"/>
                  <a:pt x="153" y="262"/>
                  <a:pt x="153" y="262"/>
                </a:cubicBezTo>
                <a:cubicBezTo>
                  <a:pt x="149" y="262"/>
                  <a:pt x="145" y="265"/>
                  <a:pt x="145" y="270"/>
                </a:cubicBezTo>
                <a:cubicBezTo>
                  <a:pt x="145" y="274"/>
                  <a:pt x="149" y="278"/>
                  <a:pt x="153" y="278"/>
                </a:cubicBezTo>
                <a:cubicBezTo>
                  <a:pt x="279" y="278"/>
                  <a:pt x="279" y="278"/>
                  <a:pt x="279" y="278"/>
                </a:cubicBezTo>
                <a:cubicBezTo>
                  <a:pt x="283" y="278"/>
                  <a:pt x="287" y="274"/>
                  <a:pt x="287" y="270"/>
                </a:cubicBezTo>
                <a:cubicBezTo>
                  <a:pt x="287" y="265"/>
                  <a:pt x="283" y="262"/>
                  <a:pt x="279" y="262"/>
                </a:cubicBezTo>
                <a:moveTo>
                  <a:pt x="326" y="137"/>
                </a:moveTo>
                <a:cubicBezTo>
                  <a:pt x="330" y="137"/>
                  <a:pt x="334" y="134"/>
                  <a:pt x="334" y="129"/>
                </a:cubicBezTo>
                <a:cubicBezTo>
                  <a:pt x="334" y="111"/>
                  <a:pt x="334" y="111"/>
                  <a:pt x="334" y="111"/>
                </a:cubicBezTo>
                <a:cubicBezTo>
                  <a:pt x="334" y="97"/>
                  <a:pt x="323" y="86"/>
                  <a:pt x="309" y="86"/>
                </a:cubicBezTo>
                <a:cubicBezTo>
                  <a:pt x="285" y="86"/>
                  <a:pt x="285" y="86"/>
                  <a:pt x="285" y="86"/>
                </a:cubicBezTo>
                <a:cubicBezTo>
                  <a:pt x="285" y="68"/>
                  <a:pt x="285" y="68"/>
                  <a:pt x="285" y="68"/>
                </a:cubicBezTo>
                <a:cubicBezTo>
                  <a:pt x="285" y="54"/>
                  <a:pt x="274" y="43"/>
                  <a:pt x="260" y="43"/>
                </a:cubicBezTo>
                <a:cubicBezTo>
                  <a:pt x="236" y="43"/>
                  <a:pt x="236" y="43"/>
                  <a:pt x="236" y="43"/>
                </a:cubicBezTo>
                <a:cubicBezTo>
                  <a:pt x="236" y="25"/>
                  <a:pt x="236" y="25"/>
                  <a:pt x="236" y="25"/>
                </a:cubicBezTo>
                <a:cubicBezTo>
                  <a:pt x="236" y="11"/>
                  <a:pt x="225" y="0"/>
                  <a:pt x="211" y="0"/>
                </a:cubicBezTo>
                <a:cubicBezTo>
                  <a:pt x="25" y="0"/>
                  <a:pt x="25" y="0"/>
                  <a:pt x="25" y="0"/>
                </a:cubicBezTo>
                <a:cubicBezTo>
                  <a:pt x="11" y="0"/>
                  <a:pt x="0" y="11"/>
                  <a:pt x="0" y="25"/>
                </a:cubicBezTo>
                <a:cubicBezTo>
                  <a:pt x="0" y="249"/>
                  <a:pt x="0" y="249"/>
                  <a:pt x="0" y="249"/>
                </a:cubicBezTo>
                <a:cubicBezTo>
                  <a:pt x="0" y="262"/>
                  <a:pt x="11" y="273"/>
                  <a:pt x="25" y="273"/>
                </a:cubicBezTo>
                <a:cubicBezTo>
                  <a:pt x="49" y="273"/>
                  <a:pt x="49" y="273"/>
                  <a:pt x="49" y="273"/>
                </a:cubicBezTo>
                <a:cubicBezTo>
                  <a:pt x="49" y="292"/>
                  <a:pt x="49" y="292"/>
                  <a:pt x="49" y="292"/>
                </a:cubicBezTo>
                <a:cubicBezTo>
                  <a:pt x="49" y="305"/>
                  <a:pt x="60" y="316"/>
                  <a:pt x="74" y="316"/>
                </a:cubicBezTo>
                <a:cubicBezTo>
                  <a:pt x="98" y="316"/>
                  <a:pt x="98" y="316"/>
                  <a:pt x="98" y="316"/>
                </a:cubicBezTo>
                <a:cubicBezTo>
                  <a:pt x="98" y="335"/>
                  <a:pt x="98" y="335"/>
                  <a:pt x="98" y="335"/>
                </a:cubicBezTo>
                <a:cubicBezTo>
                  <a:pt x="98" y="349"/>
                  <a:pt x="109" y="360"/>
                  <a:pt x="123" y="360"/>
                </a:cubicBezTo>
                <a:cubicBezTo>
                  <a:pt x="309" y="360"/>
                  <a:pt x="309" y="360"/>
                  <a:pt x="309" y="360"/>
                </a:cubicBezTo>
                <a:cubicBezTo>
                  <a:pt x="323" y="360"/>
                  <a:pt x="334" y="349"/>
                  <a:pt x="334" y="335"/>
                </a:cubicBezTo>
                <a:cubicBezTo>
                  <a:pt x="334" y="161"/>
                  <a:pt x="334" y="161"/>
                  <a:pt x="334" y="161"/>
                </a:cubicBezTo>
                <a:cubicBezTo>
                  <a:pt x="334" y="157"/>
                  <a:pt x="330" y="153"/>
                  <a:pt x="326" y="153"/>
                </a:cubicBezTo>
                <a:cubicBezTo>
                  <a:pt x="321" y="153"/>
                  <a:pt x="318" y="157"/>
                  <a:pt x="318" y="161"/>
                </a:cubicBezTo>
                <a:cubicBezTo>
                  <a:pt x="318" y="335"/>
                  <a:pt x="318" y="335"/>
                  <a:pt x="318" y="335"/>
                </a:cubicBezTo>
                <a:cubicBezTo>
                  <a:pt x="318" y="340"/>
                  <a:pt x="314" y="344"/>
                  <a:pt x="309" y="344"/>
                </a:cubicBezTo>
                <a:cubicBezTo>
                  <a:pt x="123" y="344"/>
                  <a:pt x="123" y="344"/>
                  <a:pt x="123" y="344"/>
                </a:cubicBezTo>
                <a:cubicBezTo>
                  <a:pt x="118" y="344"/>
                  <a:pt x="114" y="340"/>
                  <a:pt x="114" y="335"/>
                </a:cubicBezTo>
                <a:cubicBezTo>
                  <a:pt x="114" y="111"/>
                  <a:pt x="114" y="111"/>
                  <a:pt x="114" y="111"/>
                </a:cubicBezTo>
                <a:cubicBezTo>
                  <a:pt x="114" y="106"/>
                  <a:pt x="118" y="102"/>
                  <a:pt x="123" y="102"/>
                </a:cubicBezTo>
                <a:cubicBezTo>
                  <a:pt x="309" y="102"/>
                  <a:pt x="309" y="102"/>
                  <a:pt x="309" y="102"/>
                </a:cubicBezTo>
                <a:cubicBezTo>
                  <a:pt x="314" y="102"/>
                  <a:pt x="318" y="106"/>
                  <a:pt x="318" y="111"/>
                </a:cubicBezTo>
                <a:cubicBezTo>
                  <a:pt x="318" y="129"/>
                  <a:pt x="318" y="129"/>
                  <a:pt x="318" y="129"/>
                </a:cubicBezTo>
                <a:cubicBezTo>
                  <a:pt x="318" y="134"/>
                  <a:pt x="321" y="137"/>
                  <a:pt x="326" y="137"/>
                </a:cubicBezTo>
                <a:moveTo>
                  <a:pt x="49" y="68"/>
                </a:moveTo>
                <a:cubicBezTo>
                  <a:pt x="49" y="257"/>
                  <a:pt x="49" y="257"/>
                  <a:pt x="49" y="257"/>
                </a:cubicBezTo>
                <a:cubicBezTo>
                  <a:pt x="25" y="257"/>
                  <a:pt x="25" y="257"/>
                  <a:pt x="25" y="257"/>
                </a:cubicBezTo>
                <a:cubicBezTo>
                  <a:pt x="20" y="257"/>
                  <a:pt x="16" y="254"/>
                  <a:pt x="16" y="249"/>
                </a:cubicBezTo>
                <a:cubicBezTo>
                  <a:pt x="16" y="25"/>
                  <a:pt x="16" y="25"/>
                  <a:pt x="16" y="25"/>
                </a:cubicBezTo>
                <a:cubicBezTo>
                  <a:pt x="16" y="20"/>
                  <a:pt x="20" y="16"/>
                  <a:pt x="25" y="16"/>
                </a:cubicBezTo>
                <a:cubicBezTo>
                  <a:pt x="211" y="16"/>
                  <a:pt x="211" y="16"/>
                  <a:pt x="211" y="16"/>
                </a:cubicBezTo>
                <a:cubicBezTo>
                  <a:pt x="216" y="16"/>
                  <a:pt x="220" y="20"/>
                  <a:pt x="220" y="25"/>
                </a:cubicBezTo>
                <a:cubicBezTo>
                  <a:pt x="220" y="43"/>
                  <a:pt x="220" y="43"/>
                  <a:pt x="220" y="43"/>
                </a:cubicBezTo>
                <a:cubicBezTo>
                  <a:pt x="74" y="43"/>
                  <a:pt x="74" y="43"/>
                  <a:pt x="74" y="43"/>
                </a:cubicBezTo>
                <a:cubicBezTo>
                  <a:pt x="60" y="43"/>
                  <a:pt x="49" y="54"/>
                  <a:pt x="49" y="68"/>
                </a:cubicBezTo>
                <a:moveTo>
                  <a:pt x="269" y="86"/>
                </a:moveTo>
                <a:cubicBezTo>
                  <a:pt x="123" y="86"/>
                  <a:pt x="123" y="86"/>
                  <a:pt x="123" y="86"/>
                </a:cubicBezTo>
                <a:cubicBezTo>
                  <a:pt x="109" y="86"/>
                  <a:pt x="98" y="97"/>
                  <a:pt x="98" y="111"/>
                </a:cubicBezTo>
                <a:cubicBezTo>
                  <a:pt x="98" y="300"/>
                  <a:pt x="98" y="300"/>
                  <a:pt x="98" y="300"/>
                </a:cubicBezTo>
                <a:cubicBezTo>
                  <a:pt x="74" y="300"/>
                  <a:pt x="74" y="300"/>
                  <a:pt x="74" y="300"/>
                </a:cubicBezTo>
                <a:cubicBezTo>
                  <a:pt x="69" y="300"/>
                  <a:pt x="65" y="297"/>
                  <a:pt x="65" y="292"/>
                </a:cubicBezTo>
                <a:cubicBezTo>
                  <a:pt x="65" y="68"/>
                  <a:pt x="65" y="68"/>
                  <a:pt x="65" y="68"/>
                </a:cubicBezTo>
                <a:cubicBezTo>
                  <a:pt x="65" y="63"/>
                  <a:pt x="69" y="59"/>
                  <a:pt x="74" y="59"/>
                </a:cubicBezTo>
                <a:cubicBezTo>
                  <a:pt x="260" y="59"/>
                  <a:pt x="260" y="59"/>
                  <a:pt x="260" y="59"/>
                </a:cubicBezTo>
                <a:cubicBezTo>
                  <a:pt x="265" y="59"/>
                  <a:pt x="269" y="63"/>
                  <a:pt x="269" y="68"/>
                </a:cubicBezTo>
                <a:lnTo>
                  <a:pt x="269" y="86"/>
                </a:lnTo>
                <a:close/>
                <a:moveTo>
                  <a:pt x="279" y="215"/>
                </a:moveTo>
                <a:cubicBezTo>
                  <a:pt x="153" y="215"/>
                  <a:pt x="153" y="215"/>
                  <a:pt x="153" y="215"/>
                </a:cubicBezTo>
                <a:cubicBezTo>
                  <a:pt x="149" y="215"/>
                  <a:pt x="145" y="219"/>
                  <a:pt x="145" y="223"/>
                </a:cubicBezTo>
                <a:cubicBezTo>
                  <a:pt x="145" y="227"/>
                  <a:pt x="149" y="231"/>
                  <a:pt x="153" y="231"/>
                </a:cubicBezTo>
                <a:cubicBezTo>
                  <a:pt x="279" y="231"/>
                  <a:pt x="279" y="231"/>
                  <a:pt x="279" y="231"/>
                </a:cubicBezTo>
                <a:cubicBezTo>
                  <a:pt x="283" y="231"/>
                  <a:pt x="287" y="227"/>
                  <a:pt x="287" y="223"/>
                </a:cubicBezTo>
                <a:cubicBezTo>
                  <a:pt x="287" y="219"/>
                  <a:pt x="283" y="215"/>
                  <a:pt x="279" y="215"/>
                </a:cubicBezTo>
              </a:path>
            </a:pathLst>
          </a:custGeom>
          <a:solidFill>
            <a:srgbClr val="58585A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6EC708AB-2C87-4505-B1CE-93F05B049BE0}"/>
              </a:ext>
            </a:extLst>
          </p:cNvPr>
          <p:cNvSpPr txBox="1"/>
          <p:nvPr/>
        </p:nvSpPr>
        <p:spPr>
          <a:xfrm>
            <a:off x="978993" y="2187712"/>
            <a:ext cx="12315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Project.zip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7C9D8399-0ACE-497F-990F-413E895B1D09}"/>
              </a:ext>
            </a:extLst>
          </p:cNvPr>
          <p:cNvSpPr txBox="1"/>
          <p:nvPr/>
        </p:nvSpPr>
        <p:spPr>
          <a:xfrm>
            <a:off x="906506" y="3181719"/>
            <a:ext cx="7199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Start Hardware Replace</a:t>
            </a:r>
          </a:p>
        </p:txBody>
      </p:sp>
      <p:sp>
        <p:nvSpPr>
          <p:cNvPr id="94" name="Freeform 9">
            <a:extLst>
              <a:ext uri="{FF2B5EF4-FFF2-40B4-BE49-F238E27FC236}">
                <a16:creationId xmlns:a16="http://schemas.microsoft.com/office/drawing/2014/main" id="{E1A06F5A-9DAA-4087-B760-6962A862EAFE}"/>
              </a:ext>
            </a:extLst>
          </p:cNvPr>
          <p:cNvSpPr>
            <a:spLocks noEditPoints="1"/>
          </p:cNvSpPr>
          <p:nvPr/>
        </p:nvSpPr>
        <p:spPr bwMode="auto">
          <a:xfrm>
            <a:off x="1096227" y="2661913"/>
            <a:ext cx="340469" cy="437982"/>
          </a:xfrm>
          <a:custGeom>
            <a:avLst/>
            <a:gdLst>
              <a:gd name="T0" fmla="*/ 1722577 w 467"/>
              <a:gd name="T1" fmla="*/ 157403 h 377"/>
              <a:gd name="T2" fmla="*/ 1752600 w 467"/>
              <a:gd name="T3" fmla="*/ 127421 h 377"/>
              <a:gd name="T4" fmla="*/ 1752600 w 467"/>
              <a:gd name="T5" fmla="*/ 52468 h 377"/>
              <a:gd name="T6" fmla="*/ 1700060 w 467"/>
              <a:gd name="T7" fmla="*/ 0 h 377"/>
              <a:gd name="T8" fmla="*/ 48788 w 467"/>
              <a:gd name="T9" fmla="*/ 0 h 377"/>
              <a:gd name="T10" fmla="*/ 0 w 467"/>
              <a:gd name="T11" fmla="*/ 52468 h 377"/>
              <a:gd name="T12" fmla="*/ 0 w 467"/>
              <a:gd name="T13" fmla="*/ 1034359 h 377"/>
              <a:gd name="T14" fmla="*/ 48788 w 467"/>
              <a:gd name="T15" fmla="*/ 1086827 h 377"/>
              <a:gd name="T16" fmla="*/ 694285 w 467"/>
              <a:gd name="T17" fmla="*/ 1086827 h 377"/>
              <a:gd name="T18" fmla="*/ 694285 w 467"/>
              <a:gd name="T19" fmla="*/ 1176771 h 377"/>
              <a:gd name="T20" fmla="*/ 439088 w 467"/>
              <a:gd name="T21" fmla="*/ 1176771 h 377"/>
              <a:gd name="T22" fmla="*/ 420324 w 467"/>
              <a:gd name="T23" fmla="*/ 1180519 h 377"/>
              <a:gd name="T24" fmla="*/ 150116 w 467"/>
              <a:gd name="T25" fmla="*/ 1356660 h 377"/>
              <a:gd name="T26" fmla="*/ 135104 w 467"/>
              <a:gd name="T27" fmla="*/ 1390389 h 377"/>
              <a:gd name="T28" fmla="*/ 165127 w 467"/>
              <a:gd name="T29" fmla="*/ 1412875 h 377"/>
              <a:gd name="T30" fmla="*/ 1583720 w 467"/>
              <a:gd name="T31" fmla="*/ 1412875 h 377"/>
              <a:gd name="T32" fmla="*/ 1613743 w 467"/>
              <a:gd name="T33" fmla="*/ 1390389 h 377"/>
              <a:gd name="T34" fmla="*/ 1598731 w 467"/>
              <a:gd name="T35" fmla="*/ 1356660 h 377"/>
              <a:gd name="T36" fmla="*/ 1328523 w 467"/>
              <a:gd name="T37" fmla="*/ 1180519 h 377"/>
              <a:gd name="T38" fmla="*/ 1309759 w 467"/>
              <a:gd name="T39" fmla="*/ 1176771 h 377"/>
              <a:gd name="T40" fmla="*/ 1054562 w 467"/>
              <a:gd name="T41" fmla="*/ 1176771 h 377"/>
              <a:gd name="T42" fmla="*/ 1054562 w 467"/>
              <a:gd name="T43" fmla="*/ 1086827 h 377"/>
              <a:gd name="T44" fmla="*/ 1700060 w 467"/>
              <a:gd name="T45" fmla="*/ 1086827 h 377"/>
              <a:gd name="T46" fmla="*/ 1752600 w 467"/>
              <a:gd name="T47" fmla="*/ 1034359 h 377"/>
              <a:gd name="T48" fmla="*/ 1752600 w 467"/>
              <a:gd name="T49" fmla="*/ 247347 h 377"/>
              <a:gd name="T50" fmla="*/ 1722577 w 467"/>
              <a:gd name="T51" fmla="*/ 217365 h 377"/>
              <a:gd name="T52" fmla="*/ 1692554 w 467"/>
              <a:gd name="T53" fmla="*/ 247347 h 377"/>
              <a:gd name="T54" fmla="*/ 1692554 w 467"/>
              <a:gd name="T55" fmla="*/ 1026864 h 377"/>
              <a:gd name="T56" fmla="*/ 60046 w 467"/>
              <a:gd name="T57" fmla="*/ 1026864 h 377"/>
              <a:gd name="T58" fmla="*/ 60046 w 467"/>
              <a:gd name="T59" fmla="*/ 59963 h 377"/>
              <a:gd name="T60" fmla="*/ 1692554 w 467"/>
              <a:gd name="T61" fmla="*/ 59963 h 377"/>
              <a:gd name="T62" fmla="*/ 1692554 w 467"/>
              <a:gd name="T63" fmla="*/ 127421 h 377"/>
              <a:gd name="T64" fmla="*/ 1722577 w 467"/>
              <a:gd name="T65" fmla="*/ 157403 h 377"/>
              <a:gd name="T66" fmla="*/ 1302253 w 467"/>
              <a:gd name="T67" fmla="*/ 1236734 h 377"/>
              <a:gd name="T68" fmla="*/ 1482392 w 467"/>
              <a:gd name="T69" fmla="*/ 1352912 h 377"/>
              <a:gd name="T70" fmla="*/ 266455 w 467"/>
              <a:gd name="T71" fmla="*/ 1352912 h 377"/>
              <a:gd name="T72" fmla="*/ 446594 w 467"/>
              <a:gd name="T73" fmla="*/ 1236734 h 377"/>
              <a:gd name="T74" fmla="*/ 1302253 w 467"/>
              <a:gd name="T75" fmla="*/ 1236734 h 377"/>
              <a:gd name="T76" fmla="*/ 754331 w 467"/>
              <a:gd name="T77" fmla="*/ 1086827 h 377"/>
              <a:gd name="T78" fmla="*/ 994516 w 467"/>
              <a:gd name="T79" fmla="*/ 1086827 h 377"/>
              <a:gd name="T80" fmla="*/ 994516 w 467"/>
              <a:gd name="T81" fmla="*/ 1176771 h 377"/>
              <a:gd name="T82" fmla="*/ 754331 w 467"/>
              <a:gd name="T83" fmla="*/ 1176771 h 377"/>
              <a:gd name="T84" fmla="*/ 754331 w 467"/>
              <a:gd name="T85" fmla="*/ 1086827 h 377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0" t="0" r="r" b="b"/>
            <a:pathLst>
              <a:path w="467" h="377">
                <a:moveTo>
                  <a:pt x="459" y="42"/>
                </a:moveTo>
                <a:cubicBezTo>
                  <a:pt x="463" y="42"/>
                  <a:pt x="467" y="38"/>
                  <a:pt x="467" y="34"/>
                </a:cubicBezTo>
                <a:cubicBezTo>
                  <a:pt x="467" y="14"/>
                  <a:pt x="467" y="14"/>
                  <a:pt x="467" y="14"/>
                </a:cubicBezTo>
                <a:cubicBezTo>
                  <a:pt x="467" y="6"/>
                  <a:pt x="461" y="0"/>
                  <a:pt x="453" y="0"/>
                </a:cubicBezTo>
                <a:cubicBezTo>
                  <a:pt x="13" y="0"/>
                  <a:pt x="13" y="0"/>
                  <a:pt x="13" y="0"/>
                </a:cubicBezTo>
                <a:cubicBezTo>
                  <a:pt x="6" y="0"/>
                  <a:pt x="0" y="6"/>
                  <a:pt x="0" y="14"/>
                </a:cubicBezTo>
                <a:cubicBezTo>
                  <a:pt x="0" y="276"/>
                  <a:pt x="0" y="276"/>
                  <a:pt x="0" y="276"/>
                </a:cubicBezTo>
                <a:cubicBezTo>
                  <a:pt x="0" y="283"/>
                  <a:pt x="6" y="290"/>
                  <a:pt x="13" y="290"/>
                </a:cubicBezTo>
                <a:cubicBezTo>
                  <a:pt x="185" y="290"/>
                  <a:pt x="185" y="290"/>
                  <a:pt x="185" y="290"/>
                </a:cubicBezTo>
                <a:cubicBezTo>
                  <a:pt x="185" y="314"/>
                  <a:pt x="185" y="314"/>
                  <a:pt x="185" y="314"/>
                </a:cubicBezTo>
                <a:cubicBezTo>
                  <a:pt x="117" y="314"/>
                  <a:pt x="117" y="314"/>
                  <a:pt x="117" y="314"/>
                </a:cubicBezTo>
                <a:cubicBezTo>
                  <a:pt x="115" y="314"/>
                  <a:pt x="114" y="314"/>
                  <a:pt x="112" y="315"/>
                </a:cubicBezTo>
                <a:cubicBezTo>
                  <a:pt x="40" y="362"/>
                  <a:pt x="40" y="362"/>
                  <a:pt x="40" y="362"/>
                </a:cubicBezTo>
                <a:cubicBezTo>
                  <a:pt x="37" y="364"/>
                  <a:pt x="35" y="368"/>
                  <a:pt x="36" y="371"/>
                </a:cubicBezTo>
                <a:cubicBezTo>
                  <a:pt x="37" y="375"/>
                  <a:pt x="41" y="377"/>
                  <a:pt x="44" y="377"/>
                </a:cubicBezTo>
                <a:cubicBezTo>
                  <a:pt x="422" y="377"/>
                  <a:pt x="422" y="377"/>
                  <a:pt x="422" y="377"/>
                </a:cubicBezTo>
                <a:cubicBezTo>
                  <a:pt x="426" y="377"/>
                  <a:pt x="429" y="375"/>
                  <a:pt x="430" y="371"/>
                </a:cubicBezTo>
                <a:cubicBezTo>
                  <a:pt x="431" y="368"/>
                  <a:pt x="429" y="364"/>
                  <a:pt x="426" y="362"/>
                </a:cubicBezTo>
                <a:cubicBezTo>
                  <a:pt x="354" y="315"/>
                  <a:pt x="354" y="315"/>
                  <a:pt x="354" y="315"/>
                </a:cubicBezTo>
                <a:cubicBezTo>
                  <a:pt x="352" y="314"/>
                  <a:pt x="351" y="314"/>
                  <a:pt x="349" y="314"/>
                </a:cubicBezTo>
                <a:cubicBezTo>
                  <a:pt x="281" y="314"/>
                  <a:pt x="281" y="314"/>
                  <a:pt x="281" y="314"/>
                </a:cubicBezTo>
                <a:cubicBezTo>
                  <a:pt x="281" y="290"/>
                  <a:pt x="281" y="290"/>
                  <a:pt x="281" y="290"/>
                </a:cubicBezTo>
                <a:cubicBezTo>
                  <a:pt x="453" y="290"/>
                  <a:pt x="453" y="290"/>
                  <a:pt x="453" y="290"/>
                </a:cubicBezTo>
                <a:cubicBezTo>
                  <a:pt x="461" y="290"/>
                  <a:pt x="467" y="283"/>
                  <a:pt x="467" y="276"/>
                </a:cubicBezTo>
                <a:cubicBezTo>
                  <a:pt x="467" y="66"/>
                  <a:pt x="467" y="66"/>
                  <a:pt x="467" y="66"/>
                </a:cubicBezTo>
                <a:cubicBezTo>
                  <a:pt x="467" y="61"/>
                  <a:pt x="463" y="58"/>
                  <a:pt x="459" y="58"/>
                </a:cubicBezTo>
                <a:cubicBezTo>
                  <a:pt x="454" y="58"/>
                  <a:pt x="451" y="61"/>
                  <a:pt x="451" y="66"/>
                </a:cubicBezTo>
                <a:cubicBezTo>
                  <a:pt x="451" y="274"/>
                  <a:pt x="451" y="274"/>
                  <a:pt x="451" y="274"/>
                </a:cubicBezTo>
                <a:cubicBezTo>
                  <a:pt x="16" y="274"/>
                  <a:pt x="16" y="274"/>
                  <a:pt x="16" y="274"/>
                </a:cubicBezTo>
                <a:cubicBezTo>
                  <a:pt x="16" y="16"/>
                  <a:pt x="16" y="16"/>
                  <a:pt x="16" y="16"/>
                </a:cubicBezTo>
                <a:cubicBezTo>
                  <a:pt x="451" y="16"/>
                  <a:pt x="451" y="16"/>
                  <a:pt x="451" y="16"/>
                </a:cubicBezTo>
                <a:cubicBezTo>
                  <a:pt x="451" y="34"/>
                  <a:pt x="451" y="34"/>
                  <a:pt x="451" y="34"/>
                </a:cubicBezTo>
                <a:cubicBezTo>
                  <a:pt x="451" y="38"/>
                  <a:pt x="454" y="42"/>
                  <a:pt x="459" y="42"/>
                </a:cubicBezTo>
                <a:close/>
                <a:moveTo>
                  <a:pt x="347" y="330"/>
                </a:moveTo>
                <a:cubicBezTo>
                  <a:pt x="395" y="361"/>
                  <a:pt x="395" y="361"/>
                  <a:pt x="395" y="361"/>
                </a:cubicBezTo>
                <a:cubicBezTo>
                  <a:pt x="71" y="361"/>
                  <a:pt x="71" y="361"/>
                  <a:pt x="71" y="361"/>
                </a:cubicBezTo>
                <a:cubicBezTo>
                  <a:pt x="119" y="330"/>
                  <a:pt x="119" y="330"/>
                  <a:pt x="119" y="330"/>
                </a:cubicBezTo>
                <a:lnTo>
                  <a:pt x="347" y="330"/>
                </a:lnTo>
                <a:close/>
                <a:moveTo>
                  <a:pt x="201" y="290"/>
                </a:moveTo>
                <a:cubicBezTo>
                  <a:pt x="265" y="290"/>
                  <a:pt x="265" y="290"/>
                  <a:pt x="265" y="290"/>
                </a:cubicBezTo>
                <a:cubicBezTo>
                  <a:pt x="265" y="314"/>
                  <a:pt x="265" y="314"/>
                  <a:pt x="265" y="314"/>
                </a:cubicBezTo>
                <a:cubicBezTo>
                  <a:pt x="201" y="314"/>
                  <a:pt x="201" y="314"/>
                  <a:pt x="201" y="314"/>
                </a:cubicBezTo>
                <a:lnTo>
                  <a:pt x="201" y="290"/>
                </a:lnTo>
                <a:close/>
              </a:path>
            </a:pathLst>
          </a:custGeom>
          <a:solidFill>
            <a:srgbClr val="58585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25B4D843-C524-44FD-B220-D2B430F8763E}"/>
              </a:ext>
            </a:extLst>
          </p:cNvPr>
          <p:cNvSpPr txBox="1"/>
          <p:nvPr/>
        </p:nvSpPr>
        <p:spPr>
          <a:xfrm>
            <a:off x="4867536" y="4321115"/>
            <a:ext cx="7444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Replace Node Hardware</a:t>
            </a:r>
          </a:p>
        </p:txBody>
      </p:sp>
      <p:sp>
        <p:nvSpPr>
          <p:cNvPr id="123" name="Freeform 3">
            <a:extLst>
              <a:ext uri="{FF2B5EF4-FFF2-40B4-BE49-F238E27FC236}">
                <a16:creationId xmlns:a16="http://schemas.microsoft.com/office/drawing/2014/main" id="{3FAA6EAB-AD68-4147-A50D-3DCFBD9860DB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082226" y="3882101"/>
            <a:ext cx="315070" cy="387779"/>
          </a:xfrm>
          <a:custGeom>
            <a:avLst/>
            <a:gdLst>
              <a:gd name="T0" fmla="*/ 2147483646 w 363"/>
              <a:gd name="T1" fmla="*/ 2147483646 h 447"/>
              <a:gd name="T2" fmla="*/ 2147483646 w 363"/>
              <a:gd name="T3" fmla="*/ 2147483646 h 447"/>
              <a:gd name="T4" fmla="*/ 2147483646 w 363"/>
              <a:gd name="T5" fmla="*/ 2147483646 h 447"/>
              <a:gd name="T6" fmla="*/ 2147483646 w 363"/>
              <a:gd name="T7" fmla="*/ 2147483646 h 447"/>
              <a:gd name="T8" fmla="*/ 2147483646 w 363"/>
              <a:gd name="T9" fmla="*/ 2147483646 h 447"/>
              <a:gd name="T10" fmla="*/ 2147483646 w 363"/>
              <a:gd name="T11" fmla="*/ 2147483646 h 447"/>
              <a:gd name="T12" fmla="*/ 2147483646 w 363"/>
              <a:gd name="T13" fmla="*/ 2147483646 h 447"/>
              <a:gd name="T14" fmla="*/ 2147483646 w 363"/>
              <a:gd name="T15" fmla="*/ 2147483646 h 447"/>
              <a:gd name="T16" fmla="*/ 2147483646 w 363"/>
              <a:gd name="T17" fmla="*/ 2147483646 h 447"/>
              <a:gd name="T18" fmla="*/ 2147483646 w 363"/>
              <a:gd name="T19" fmla="*/ 2147483646 h 447"/>
              <a:gd name="T20" fmla="*/ 2147483646 w 363"/>
              <a:gd name="T21" fmla="*/ 2147483646 h 447"/>
              <a:gd name="T22" fmla="*/ 2147483646 w 363"/>
              <a:gd name="T23" fmla="*/ 2147483646 h 447"/>
              <a:gd name="T24" fmla="*/ 2147483646 w 363"/>
              <a:gd name="T25" fmla="*/ 2147483646 h 447"/>
              <a:gd name="T26" fmla="*/ 2147483646 w 363"/>
              <a:gd name="T27" fmla="*/ 2147483646 h 447"/>
              <a:gd name="T28" fmla="*/ 2147483646 w 363"/>
              <a:gd name="T29" fmla="*/ 2147483646 h 447"/>
              <a:gd name="T30" fmla="*/ 2147483646 w 363"/>
              <a:gd name="T31" fmla="*/ 2147483646 h 447"/>
              <a:gd name="T32" fmla="*/ 2147483646 w 363"/>
              <a:gd name="T33" fmla="*/ 2147483646 h 447"/>
              <a:gd name="T34" fmla="*/ 2147483646 w 363"/>
              <a:gd name="T35" fmla="*/ 2147483646 h 447"/>
              <a:gd name="T36" fmla="*/ 2147483646 w 363"/>
              <a:gd name="T37" fmla="*/ 2147483646 h 447"/>
              <a:gd name="T38" fmla="*/ 2147483646 w 363"/>
              <a:gd name="T39" fmla="*/ 2147483646 h 447"/>
              <a:gd name="T40" fmla="*/ 2147483646 w 363"/>
              <a:gd name="T41" fmla="*/ 2147483646 h 447"/>
              <a:gd name="T42" fmla="*/ 0 w 363"/>
              <a:gd name="T43" fmla="*/ 2147483646 h 447"/>
              <a:gd name="T44" fmla="*/ 0 w 363"/>
              <a:gd name="T45" fmla="*/ 2147483646 h 447"/>
              <a:gd name="T46" fmla="*/ 2147483646 w 363"/>
              <a:gd name="T47" fmla="*/ 2147483646 h 447"/>
              <a:gd name="T48" fmla="*/ 2147483646 w 363"/>
              <a:gd name="T49" fmla="*/ 2147483646 h 447"/>
              <a:gd name="T50" fmla="*/ 2147483646 w 363"/>
              <a:gd name="T51" fmla="*/ 2147483646 h 447"/>
              <a:gd name="T52" fmla="*/ 2147483646 w 363"/>
              <a:gd name="T53" fmla="*/ 2147483646 h 447"/>
              <a:gd name="T54" fmla="*/ 2147483646 w 363"/>
              <a:gd name="T55" fmla="*/ 2147483646 h 447"/>
              <a:gd name="T56" fmla="*/ 2147483646 w 363"/>
              <a:gd name="T57" fmla="*/ 2147483646 h 447"/>
              <a:gd name="T58" fmla="*/ 2147483646 w 363"/>
              <a:gd name="T59" fmla="*/ 2147483646 h 447"/>
              <a:gd name="T60" fmla="*/ 2147483646 w 363"/>
              <a:gd name="T61" fmla="*/ 2147483646 h 447"/>
              <a:gd name="T62" fmla="*/ 2147483646 w 363"/>
              <a:gd name="T63" fmla="*/ 2147483646 h 447"/>
              <a:gd name="T64" fmla="*/ 2147483646 w 363"/>
              <a:gd name="T65" fmla="*/ 2147483646 h 447"/>
              <a:gd name="T66" fmla="*/ 2147483646 w 363"/>
              <a:gd name="T67" fmla="*/ 2147483646 h 447"/>
              <a:gd name="T68" fmla="*/ 2147483646 w 363"/>
              <a:gd name="T69" fmla="*/ 2147483646 h 447"/>
              <a:gd name="T70" fmla="*/ 2147483646 w 363"/>
              <a:gd name="T71" fmla="*/ 2147483646 h 447"/>
              <a:gd name="T72" fmla="*/ 2147483646 w 363"/>
              <a:gd name="T73" fmla="*/ 2147483646 h 447"/>
              <a:gd name="T74" fmla="*/ 2147483646 w 363"/>
              <a:gd name="T75" fmla="*/ 2147483646 h 447"/>
              <a:gd name="T76" fmla="*/ 2147483646 w 363"/>
              <a:gd name="T77" fmla="*/ 2147483646 h 447"/>
              <a:gd name="T78" fmla="*/ 2147483646 w 363"/>
              <a:gd name="T79" fmla="*/ 2147483646 h 447"/>
              <a:gd name="T80" fmla="*/ 2147483646 w 363"/>
              <a:gd name="T81" fmla="*/ 2147483646 h 447"/>
              <a:gd name="T82" fmla="*/ 2147483646 w 363"/>
              <a:gd name="T83" fmla="*/ 2147483646 h 447"/>
              <a:gd name="T84" fmla="*/ 2147483646 w 363"/>
              <a:gd name="T85" fmla="*/ 2147483646 h 447"/>
              <a:gd name="T86" fmla="*/ 2147483646 w 363"/>
              <a:gd name="T87" fmla="*/ 2147483646 h 447"/>
              <a:gd name="T88" fmla="*/ 2147483646 w 363"/>
              <a:gd name="T89" fmla="*/ 2147483646 h 447"/>
              <a:gd name="T90" fmla="*/ 2147483646 w 363"/>
              <a:gd name="T91" fmla="*/ 2147483646 h 447"/>
              <a:gd name="T92" fmla="*/ 2147483646 w 363"/>
              <a:gd name="T93" fmla="*/ 2147483646 h 447"/>
              <a:gd name="T94" fmla="*/ 2147483646 w 363"/>
              <a:gd name="T95" fmla="*/ 2147483646 h 447"/>
              <a:gd name="T96" fmla="*/ 2147483646 w 363"/>
              <a:gd name="T97" fmla="*/ 2147483646 h 447"/>
              <a:gd name="T98" fmla="*/ 2147483646 w 363"/>
              <a:gd name="T99" fmla="*/ 2147483646 h 447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0" t="0" r="r" b="b"/>
            <a:pathLst>
              <a:path w="363" h="447">
                <a:moveTo>
                  <a:pt x="85" y="38"/>
                </a:moveTo>
                <a:cubicBezTo>
                  <a:pt x="85" y="38"/>
                  <a:pt x="85" y="38"/>
                  <a:pt x="85" y="38"/>
                </a:cubicBezTo>
                <a:cubicBezTo>
                  <a:pt x="85" y="36"/>
                  <a:pt x="84" y="34"/>
                  <a:pt x="83" y="32"/>
                </a:cubicBezTo>
                <a:cubicBezTo>
                  <a:pt x="80" y="29"/>
                  <a:pt x="75" y="29"/>
                  <a:pt x="72" y="32"/>
                </a:cubicBezTo>
                <a:cubicBezTo>
                  <a:pt x="51" y="53"/>
                  <a:pt x="41" y="79"/>
                  <a:pt x="41" y="106"/>
                </a:cubicBezTo>
                <a:cubicBezTo>
                  <a:pt x="41" y="106"/>
                  <a:pt x="41" y="106"/>
                  <a:pt x="41" y="106"/>
                </a:cubicBezTo>
                <a:cubicBezTo>
                  <a:pt x="41" y="132"/>
                  <a:pt x="51" y="159"/>
                  <a:pt x="72" y="179"/>
                </a:cubicBezTo>
                <a:cubicBezTo>
                  <a:pt x="75" y="182"/>
                  <a:pt x="80" y="182"/>
                  <a:pt x="83" y="179"/>
                </a:cubicBezTo>
                <a:cubicBezTo>
                  <a:pt x="84" y="178"/>
                  <a:pt x="85" y="176"/>
                  <a:pt x="85" y="174"/>
                </a:cubicBezTo>
                <a:cubicBezTo>
                  <a:pt x="85" y="174"/>
                  <a:pt x="85" y="174"/>
                  <a:pt x="85" y="174"/>
                </a:cubicBezTo>
                <a:cubicBezTo>
                  <a:pt x="85" y="172"/>
                  <a:pt x="84" y="169"/>
                  <a:pt x="83" y="168"/>
                </a:cubicBezTo>
                <a:cubicBezTo>
                  <a:pt x="66" y="151"/>
                  <a:pt x="57" y="128"/>
                  <a:pt x="57" y="106"/>
                </a:cubicBezTo>
                <a:cubicBezTo>
                  <a:pt x="57" y="83"/>
                  <a:pt x="66" y="61"/>
                  <a:pt x="83" y="44"/>
                </a:cubicBezTo>
                <a:cubicBezTo>
                  <a:pt x="84" y="42"/>
                  <a:pt x="85" y="40"/>
                  <a:pt x="85" y="38"/>
                </a:cubicBezTo>
                <a:close/>
                <a:moveTo>
                  <a:pt x="48" y="191"/>
                </a:moveTo>
                <a:cubicBezTo>
                  <a:pt x="48" y="191"/>
                  <a:pt x="47" y="191"/>
                  <a:pt x="47" y="190"/>
                </a:cubicBezTo>
                <a:cubicBezTo>
                  <a:pt x="45" y="188"/>
                  <a:pt x="44" y="186"/>
                  <a:pt x="42" y="184"/>
                </a:cubicBezTo>
                <a:cubicBezTo>
                  <a:pt x="42" y="184"/>
                  <a:pt x="42" y="184"/>
                  <a:pt x="42" y="184"/>
                </a:cubicBezTo>
                <a:cubicBezTo>
                  <a:pt x="41" y="182"/>
                  <a:pt x="40" y="181"/>
                  <a:pt x="39" y="180"/>
                </a:cubicBezTo>
                <a:cubicBezTo>
                  <a:pt x="33" y="171"/>
                  <a:pt x="28" y="162"/>
                  <a:pt x="24" y="152"/>
                </a:cubicBezTo>
                <a:cubicBezTo>
                  <a:pt x="24" y="151"/>
                  <a:pt x="23" y="149"/>
                  <a:pt x="23" y="148"/>
                </a:cubicBezTo>
                <a:cubicBezTo>
                  <a:pt x="22" y="147"/>
                  <a:pt x="22" y="147"/>
                  <a:pt x="22" y="146"/>
                </a:cubicBezTo>
                <a:cubicBezTo>
                  <a:pt x="22" y="145"/>
                  <a:pt x="21" y="143"/>
                  <a:pt x="21" y="142"/>
                </a:cubicBezTo>
                <a:cubicBezTo>
                  <a:pt x="21" y="141"/>
                  <a:pt x="20" y="141"/>
                  <a:pt x="20" y="140"/>
                </a:cubicBezTo>
                <a:cubicBezTo>
                  <a:pt x="20" y="139"/>
                  <a:pt x="20" y="137"/>
                  <a:pt x="19" y="136"/>
                </a:cubicBezTo>
                <a:cubicBezTo>
                  <a:pt x="19" y="135"/>
                  <a:pt x="19" y="135"/>
                  <a:pt x="19" y="134"/>
                </a:cubicBezTo>
                <a:cubicBezTo>
                  <a:pt x="18" y="133"/>
                  <a:pt x="18" y="131"/>
                  <a:pt x="18" y="130"/>
                </a:cubicBezTo>
                <a:cubicBezTo>
                  <a:pt x="18" y="129"/>
                  <a:pt x="18" y="128"/>
                  <a:pt x="17" y="127"/>
                </a:cubicBezTo>
                <a:cubicBezTo>
                  <a:pt x="17" y="126"/>
                  <a:pt x="17" y="125"/>
                  <a:pt x="17" y="124"/>
                </a:cubicBezTo>
                <a:cubicBezTo>
                  <a:pt x="17" y="123"/>
                  <a:pt x="17" y="122"/>
                  <a:pt x="17" y="121"/>
                </a:cubicBezTo>
                <a:cubicBezTo>
                  <a:pt x="16" y="120"/>
                  <a:pt x="16" y="119"/>
                  <a:pt x="16" y="118"/>
                </a:cubicBezTo>
                <a:cubicBezTo>
                  <a:pt x="16" y="117"/>
                  <a:pt x="16" y="116"/>
                  <a:pt x="16" y="114"/>
                </a:cubicBezTo>
                <a:cubicBezTo>
                  <a:pt x="16" y="113"/>
                  <a:pt x="16" y="113"/>
                  <a:pt x="16" y="112"/>
                </a:cubicBezTo>
                <a:cubicBezTo>
                  <a:pt x="16" y="110"/>
                  <a:pt x="16" y="108"/>
                  <a:pt x="16" y="106"/>
                </a:cubicBezTo>
                <a:cubicBezTo>
                  <a:pt x="16" y="106"/>
                  <a:pt x="16" y="106"/>
                  <a:pt x="16" y="106"/>
                </a:cubicBezTo>
                <a:cubicBezTo>
                  <a:pt x="16" y="106"/>
                  <a:pt x="16" y="106"/>
                  <a:pt x="16" y="106"/>
                </a:cubicBezTo>
                <a:cubicBezTo>
                  <a:pt x="16" y="104"/>
                  <a:pt x="16" y="102"/>
                  <a:pt x="16" y="100"/>
                </a:cubicBezTo>
                <a:cubicBezTo>
                  <a:pt x="16" y="99"/>
                  <a:pt x="16" y="98"/>
                  <a:pt x="16" y="97"/>
                </a:cubicBezTo>
                <a:cubicBezTo>
                  <a:pt x="16" y="96"/>
                  <a:pt x="16" y="95"/>
                  <a:pt x="16" y="93"/>
                </a:cubicBezTo>
                <a:cubicBezTo>
                  <a:pt x="16" y="92"/>
                  <a:pt x="16" y="92"/>
                  <a:pt x="17" y="91"/>
                </a:cubicBezTo>
                <a:cubicBezTo>
                  <a:pt x="17" y="90"/>
                  <a:pt x="17" y="88"/>
                  <a:pt x="17" y="87"/>
                </a:cubicBezTo>
                <a:cubicBezTo>
                  <a:pt x="17" y="86"/>
                  <a:pt x="17" y="85"/>
                  <a:pt x="17" y="84"/>
                </a:cubicBezTo>
                <a:cubicBezTo>
                  <a:pt x="18" y="83"/>
                  <a:pt x="18" y="82"/>
                  <a:pt x="18" y="81"/>
                </a:cubicBezTo>
                <a:cubicBezTo>
                  <a:pt x="18" y="80"/>
                  <a:pt x="18" y="79"/>
                  <a:pt x="19" y="78"/>
                </a:cubicBezTo>
                <a:cubicBezTo>
                  <a:pt x="19" y="77"/>
                  <a:pt x="19" y="76"/>
                  <a:pt x="19" y="75"/>
                </a:cubicBezTo>
                <a:cubicBezTo>
                  <a:pt x="20" y="74"/>
                  <a:pt x="20" y="73"/>
                  <a:pt x="20" y="71"/>
                </a:cubicBezTo>
                <a:cubicBezTo>
                  <a:pt x="20" y="71"/>
                  <a:pt x="21" y="70"/>
                  <a:pt x="21" y="70"/>
                </a:cubicBezTo>
                <a:cubicBezTo>
                  <a:pt x="21" y="68"/>
                  <a:pt x="22" y="67"/>
                  <a:pt x="22" y="65"/>
                </a:cubicBezTo>
                <a:cubicBezTo>
                  <a:pt x="22" y="65"/>
                  <a:pt x="22" y="65"/>
                  <a:pt x="23" y="64"/>
                </a:cubicBezTo>
                <a:cubicBezTo>
                  <a:pt x="23" y="63"/>
                  <a:pt x="24" y="61"/>
                  <a:pt x="24" y="60"/>
                </a:cubicBezTo>
                <a:cubicBezTo>
                  <a:pt x="28" y="50"/>
                  <a:pt x="33" y="40"/>
                  <a:pt x="39" y="32"/>
                </a:cubicBezTo>
                <a:cubicBezTo>
                  <a:pt x="40" y="30"/>
                  <a:pt x="41" y="29"/>
                  <a:pt x="42" y="28"/>
                </a:cubicBezTo>
                <a:cubicBezTo>
                  <a:pt x="42" y="28"/>
                  <a:pt x="42" y="27"/>
                  <a:pt x="42" y="27"/>
                </a:cubicBezTo>
                <a:cubicBezTo>
                  <a:pt x="44" y="25"/>
                  <a:pt x="45" y="23"/>
                  <a:pt x="47" y="21"/>
                </a:cubicBezTo>
                <a:cubicBezTo>
                  <a:pt x="47" y="21"/>
                  <a:pt x="48" y="21"/>
                  <a:pt x="48" y="20"/>
                </a:cubicBezTo>
                <a:cubicBezTo>
                  <a:pt x="50" y="18"/>
                  <a:pt x="52" y="16"/>
                  <a:pt x="54" y="14"/>
                </a:cubicBezTo>
                <a:cubicBezTo>
                  <a:pt x="55" y="13"/>
                  <a:pt x="56" y="11"/>
                  <a:pt x="56" y="9"/>
                </a:cubicBezTo>
                <a:cubicBezTo>
                  <a:pt x="56" y="8"/>
                  <a:pt x="56" y="7"/>
                  <a:pt x="56" y="6"/>
                </a:cubicBezTo>
                <a:cubicBezTo>
                  <a:pt x="55" y="6"/>
                  <a:pt x="55" y="6"/>
                  <a:pt x="55" y="6"/>
                </a:cubicBezTo>
                <a:cubicBezTo>
                  <a:pt x="55" y="6"/>
                  <a:pt x="55" y="6"/>
                  <a:pt x="55" y="6"/>
                </a:cubicBezTo>
                <a:cubicBezTo>
                  <a:pt x="55" y="5"/>
                  <a:pt x="54" y="4"/>
                  <a:pt x="54" y="3"/>
                </a:cubicBezTo>
                <a:cubicBezTo>
                  <a:pt x="52" y="2"/>
                  <a:pt x="51" y="1"/>
                  <a:pt x="49" y="1"/>
                </a:cubicBezTo>
                <a:cubicBezTo>
                  <a:pt x="47" y="0"/>
                  <a:pt x="44" y="1"/>
                  <a:pt x="42" y="3"/>
                </a:cubicBezTo>
                <a:cubicBezTo>
                  <a:pt x="40" y="5"/>
                  <a:pt x="38" y="7"/>
                  <a:pt x="36" y="10"/>
                </a:cubicBezTo>
                <a:cubicBezTo>
                  <a:pt x="36" y="10"/>
                  <a:pt x="35" y="11"/>
                  <a:pt x="35" y="11"/>
                </a:cubicBezTo>
                <a:cubicBezTo>
                  <a:pt x="33" y="13"/>
                  <a:pt x="31" y="15"/>
                  <a:pt x="30" y="17"/>
                </a:cubicBezTo>
                <a:cubicBezTo>
                  <a:pt x="29" y="18"/>
                  <a:pt x="29" y="18"/>
                  <a:pt x="29" y="18"/>
                </a:cubicBezTo>
                <a:cubicBezTo>
                  <a:pt x="29" y="18"/>
                  <a:pt x="29" y="18"/>
                  <a:pt x="29" y="18"/>
                </a:cubicBezTo>
                <a:cubicBezTo>
                  <a:pt x="28" y="20"/>
                  <a:pt x="27" y="21"/>
                  <a:pt x="26" y="23"/>
                </a:cubicBezTo>
                <a:cubicBezTo>
                  <a:pt x="25" y="23"/>
                  <a:pt x="25" y="23"/>
                  <a:pt x="25" y="23"/>
                </a:cubicBezTo>
                <a:cubicBezTo>
                  <a:pt x="25" y="23"/>
                  <a:pt x="25" y="23"/>
                  <a:pt x="25" y="23"/>
                </a:cubicBezTo>
                <a:cubicBezTo>
                  <a:pt x="19" y="33"/>
                  <a:pt x="14" y="43"/>
                  <a:pt x="9" y="53"/>
                </a:cubicBezTo>
                <a:cubicBezTo>
                  <a:pt x="9" y="53"/>
                  <a:pt x="9" y="53"/>
                  <a:pt x="9" y="53"/>
                </a:cubicBezTo>
                <a:cubicBezTo>
                  <a:pt x="9" y="53"/>
                  <a:pt x="9" y="53"/>
                  <a:pt x="9" y="53"/>
                </a:cubicBezTo>
                <a:cubicBezTo>
                  <a:pt x="9" y="55"/>
                  <a:pt x="8" y="57"/>
                  <a:pt x="7" y="59"/>
                </a:cubicBezTo>
                <a:cubicBezTo>
                  <a:pt x="7" y="59"/>
                  <a:pt x="7" y="60"/>
                  <a:pt x="7" y="60"/>
                </a:cubicBezTo>
                <a:cubicBezTo>
                  <a:pt x="6" y="62"/>
                  <a:pt x="6" y="64"/>
                  <a:pt x="5" y="65"/>
                </a:cubicBezTo>
                <a:cubicBezTo>
                  <a:pt x="5" y="66"/>
                  <a:pt x="5" y="66"/>
                  <a:pt x="5" y="67"/>
                </a:cubicBezTo>
                <a:cubicBezTo>
                  <a:pt x="4" y="69"/>
                  <a:pt x="4" y="70"/>
                  <a:pt x="4" y="72"/>
                </a:cubicBezTo>
                <a:cubicBezTo>
                  <a:pt x="3" y="73"/>
                  <a:pt x="3" y="73"/>
                  <a:pt x="3" y="74"/>
                </a:cubicBezTo>
                <a:cubicBezTo>
                  <a:pt x="3" y="75"/>
                  <a:pt x="3" y="77"/>
                  <a:pt x="2" y="78"/>
                </a:cubicBezTo>
                <a:cubicBezTo>
                  <a:pt x="2" y="79"/>
                  <a:pt x="2" y="80"/>
                  <a:pt x="2" y="81"/>
                </a:cubicBezTo>
                <a:cubicBezTo>
                  <a:pt x="2" y="82"/>
                  <a:pt x="1" y="84"/>
                  <a:pt x="1" y="85"/>
                </a:cubicBezTo>
                <a:cubicBezTo>
                  <a:pt x="1" y="86"/>
                  <a:pt x="1" y="87"/>
                  <a:pt x="1" y="89"/>
                </a:cubicBezTo>
                <a:cubicBezTo>
                  <a:pt x="1" y="90"/>
                  <a:pt x="0" y="91"/>
                  <a:pt x="0" y="92"/>
                </a:cubicBezTo>
                <a:cubicBezTo>
                  <a:pt x="0" y="93"/>
                  <a:pt x="0" y="95"/>
                  <a:pt x="0" y="96"/>
                </a:cubicBezTo>
                <a:cubicBezTo>
                  <a:pt x="0" y="97"/>
                  <a:pt x="0" y="98"/>
                  <a:pt x="0" y="99"/>
                </a:cubicBezTo>
                <a:cubicBezTo>
                  <a:pt x="0" y="101"/>
                  <a:pt x="0" y="103"/>
                  <a:pt x="0" y="106"/>
                </a:cubicBezTo>
                <a:cubicBezTo>
                  <a:pt x="0" y="106"/>
                  <a:pt x="0" y="106"/>
                  <a:pt x="0" y="106"/>
                </a:cubicBezTo>
                <a:cubicBezTo>
                  <a:pt x="0" y="106"/>
                  <a:pt x="0" y="106"/>
                  <a:pt x="0" y="106"/>
                </a:cubicBezTo>
                <a:cubicBezTo>
                  <a:pt x="0" y="106"/>
                  <a:pt x="0" y="106"/>
                  <a:pt x="0" y="106"/>
                </a:cubicBezTo>
                <a:cubicBezTo>
                  <a:pt x="0" y="108"/>
                  <a:pt x="0" y="111"/>
                  <a:pt x="0" y="113"/>
                </a:cubicBezTo>
                <a:cubicBezTo>
                  <a:pt x="0" y="114"/>
                  <a:pt x="0" y="115"/>
                  <a:pt x="0" y="115"/>
                </a:cubicBezTo>
                <a:cubicBezTo>
                  <a:pt x="0" y="117"/>
                  <a:pt x="0" y="118"/>
                  <a:pt x="0" y="120"/>
                </a:cubicBezTo>
                <a:cubicBezTo>
                  <a:pt x="0" y="121"/>
                  <a:pt x="1" y="122"/>
                  <a:pt x="1" y="123"/>
                </a:cubicBezTo>
                <a:cubicBezTo>
                  <a:pt x="1" y="124"/>
                  <a:pt x="1" y="125"/>
                  <a:pt x="1" y="127"/>
                </a:cubicBezTo>
                <a:cubicBezTo>
                  <a:pt x="1" y="128"/>
                  <a:pt x="2" y="129"/>
                  <a:pt x="2" y="130"/>
                </a:cubicBezTo>
                <a:cubicBezTo>
                  <a:pt x="2" y="131"/>
                  <a:pt x="2" y="132"/>
                  <a:pt x="2" y="133"/>
                </a:cubicBezTo>
                <a:cubicBezTo>
                  <a:pt x="3" y="135"/>
                  <a:pt x="3" y="136"/>
                  <a:pt x="3" y="138"/>
                </a:cubicBezTo>
                <a:cubicBezTo>
                  <a:pt x="3" y="138"/>
                  <a:pt x="3" y="139"/>
                  <a:pt x="4" y="140"/>
                </a:cubicBezTo>
                <a:cubicBezTo>
                  <a:pt x="4" y="141"/>
                  <a:pt x="4" y="143"/>
                  <a:pt x="5" y="145"/>
                </a:cubicBezTo>
                <a:cubicBezTo>
                  <a:pt x="5" y="145"/>
                  <a:pt x="5" y="146"/>
                  <a:pt x="5" y="146"/>
                </a:cubicBezTo>
                <a:cubicBezTo>
                  <a:pt x="6" y="148"/>
                  <a:pt x="6" y="150"/>
                  <a:pt x="7" y="152"/>
                </a:cubicBezTo>
                <a:cubicBezTo>
                  <a:pt x="7" y="152"/>
                  <a:pt x="7" y="152"/>
                  <a:pt x="7" y="152"/>
                </a:cubicBezTo>
                <a:cubicBezTo>
                  <a:pt x="8" y="154"/>
                  <a:pt x="9" y="156"/>
                  <a:pt x="9" y="158"/>
                </a:cubicBezTo>
                <a:cubicBezTo>
                  <a:pt x="9" y="158"/>
                  <a:pt x="9" y="158"/>
                  <a:pt x="9" y="158"/>
                </a:cubicBezTo>
                <a:cubicBezTo>
                  <a:pt x="9" y="158"/>
                  <a:pt x="9" y="158"/>
                  <a:pt x="9" y="158"/>
                </a:cubicBezTo>
                <a:cubicBezTo>
                  <a:pt x="14" y="169"/>
                  <a:pt x="19" y="179"/>
                  <a:pt x="25" y="188"/>
                </a:cubicBezTo>
                <a:cubicBezTo>
                  <a:pt x="25" y="188"/>
                  <a:pt x="25" y="188"/>
                  <a:pt x="25" y="188"/>
                </a:cubicBezTo>
                <a:cubicBezTo>
                  <a:pt x="25" y="188"/>
                  <a:pt x="25" y="189"/>
                  <a:pt x="26" y="189"/>
                </a:cubicBezTo>
                <a:cubicBezTo>
                  <a:pt x="27" y="190"/>
                  <a:pt x="28" y="192"/>
                  <a:pt x="29" y="193"/>
                </a:cubicBezTo>
                <a:cubicBezTo>
                  <a:pt x="29" y="193"/>
                  <a:pt x="29" y="194"/>
                  <a:pt x="29" y="194"/>
                </a:cubicBezTo>
                <a:cubicBezTo>
                  <a:pt x="29" y="194"/>
                  <a:pt x="29" y="194"/>
                  <a:pt x="30" y="194"/>
                </a:cubicBezTo>
                <a:cubicBezTo>
                  <a:pt x="31" y="196"/>
                  <a:pt x="33" y="198"/>
                  <a:pt x="35" y="201"/>
                </a:cubicBezTo>
                <a:cubicBezTo>
                  <a:pt x="35" y="201"/>
                  <a:pt x="36" y="201"/>
                  <a:pt x="36" y="202"/>
                </a:cubicBezTo>
                <a:cubicBezTo>
                  <a:pt x="38" y="204"/>
                  <a:pt x="40" y="206"/>
                  <a:pt x="42" y="209"/>
                </a:cubicBezTo>
                <a:cubicBezTo>
                  <a:pt x="44" y="211"/>
                  <a:pt x="47" y="211"/>
                  <a:pt x="49" y="211"/>
                </a:cubicBezTo>
                <a:cubicBezTo>
                  <a:pt x="51" y="211"/>
                  <a:pt x="52" y="210"/>
                  <a:pt x="54" y="209"/>
                </a:cubicBezTo>
                <a:cubicBezTo>
                  <a:pt x="54" y="208"/>
                  <a:pt x="55" y="207"/>
                  <a:pt x="55" y="206"/>
                </a:cubicBezTo>
                <a:cubicBezTo>
                  <a:pt x="55" y="206"/>
                  <a:pt x="55" y="206"/>
                  <a:pt x="55" y="206"/>
                </a:cubicBezTo>
                <a:cubicBezTo>
                  <a:pt x="55" y="206"/>
                  <a:pt x="55" y="206"/>
                  <a:pt x="56" y="205"/>
                </a:cubicBezTo>
                <a:cubicBezTo>
                  <a:pt x="56" y="205"/>
                  <a:pt x="56" y="204"/>
                  <a:pt x="56" y="203"/>
                </a:cubicBezTo>
                <a:cubicBezTo>
                  <a:pt x="56" y="201"/>
                  <a:pt x="55" y="199"/>
                  <a:pt x="54" y="197"/>
                </a:cubicBezTo>
                <a:cubicBezTo>
                  <a:pt x="52" y="195"/>
                  <a:pt x="50" y="193"/>
                  <a:pt x="48" y="191"/>
                </a:cubicBezTo>
                <a:close/>
                <a:moveTo>
                  <a:pt x="207" y="60"/>
                </a:moveTo>
                <a:cubicBezTo>
                  <a:pt x="158" y="60"/>
                  <a:pt x="158" y="60"/>
                  <a:pt x="158" y="60"/>
                </a:cubicBezTo>
                <a:cubicBezTo>
                  <a:pt x="147" y="60"/>
                  <a:pt x="138" y="69"/>
                  <a:pt x="138" y="80"/>
                </a:cubicBezTo>
                <a:cubicBezTo>
                  <a:pt x="138" y="439"/>
                  <a:pt x="138" y="439"/>
                  <a:pt x="138" y="439"/>
                </a:cubicBezTo>
                <a:cubicBezTo>
                  <a:pt x="138" y="443"/>
                  <a:pt x="142" y="447"/>
                  <a:pt x="146" y="447"/>
                </a:cubicBezTo>
                <a:cubicBezTo>
                  <a:pt x="151" y="447"/>
                  <a:pt x="154" y="443"/>
                  <a:pt x="154" y="439"/>
                </a:cubicBezTo>
                <a:cubicBezTo>
                  <a:pt x="154" y="420"/>
                  <a:pt x="154" y="420"/>
                  <a:pt x="154" y="420"/>
                </a:cubicBezTo>
                <a:cubicBezTo>
                  <a:pt x="211" y="363"/>
                  <a:pt x="211" y="363"/>
                  <a:pt x="211" y="363"/>
                </a:cubicBezTo>
                <a:cubicBezTo>
                  <a:pt x="211" y="439"/>
                  <a:pt x="211" y="439"/>
                  <a:pt x="211" y="439"/>
                </a:cubicBezTo>
                <a:cubicBezTo>
                  <a:pt x="211" y="443"/>
                  <a:pt x="215" y="447"/>
                  <a:pt x="219" y="447"/>
                </a:cubicBezTo>
                <a:cubicBezTo>
                  <a:pt x="223" y="447"/>
                  <a:pt x="227" y="443"/>
                  <a:pt x="227" y="439"/>
                </a:cubicBezTo>
                <a:cubicBezTo>
                  <a:pt x="227" y="80"/>
                  <a:pt x="227" y="80"/>
                  <a:pt x="227" y="80"/>
                </a:cubicBezTo>
                <a:cubicBezTo>
                  <a:pt x="227" y="69"/>
                  <a:pt x="218" y="60"/>
                  <a:pt x="207" y="60"/>
                </a:cubicBezTo>
                <a:close/>
                <a:moveTo>
                  <a:pt x="154" y="80"/>
                </a:moveTo>
                <a:cubicBezTo>
                  <a:pt x="154" y="78"/>
                  <a:pt x="156" y="76"/>
                  <a:pt x="158" y="76"/>
                </a:cubicBezTo>
                <a:cubicBezTo>
                  <a:pt x="198" y="76"/>
                  <a:pt x="198" y="76"/>
                  <a:pt x="198" y="76"/>
                </a:cubicBezTo>
                <a:cubicBezTo>
                  <a:pt x="154" y="120"/>
                  <a:pt x="154" y="120"/>
                  <a:pt x="154" y="120"/>
                </a:cubicBezTo>
                <a:lnTo>
                  <a:pt x="154" y="80"/>
                </a:lnTo>
                <a:close/>
                <a:moveTo>
                  <a:pt x="154" y="155"/>
                </a:moveTo>
                <a:cubicBezTo>
                  <a:pt x="207" y="207"/>
                  <a:pt x="207" y="207"/>
                  <a:pt x="207" y="207"/>
                </a:cubicBezTo>
                <a:cubicBezTo>
                  <a:pt x="154" y="260"/>
                  <a:pt x="154" y="260"/>
                  <a:pt x="154" y="260"/>
                </a:cubicBezTo>
                <a:lnTo>
                  <a:pt x="154" y="155"/>
                </a:lnTo>
                <a:close/>
                <a:moveTo>
                  <a:pt x="154" y="397"/>
                </a:moveTo>
                <a:cubicBezTo>
                  <a:pt x="154" y="294"/>
                  <a:pt x="154" y="294"/>
                  <a:pt x="154" y="294"/>
                </a:cubicBezTo>
                <a:cubicBezTo>
                  <a:pt x="206" y="346"/>
                  <a:pt x="206" y="346"/>
                  <a:pt x="206" y="346"/>
                </a:cubicBezTo>
                <a:lnTo>
                  <a:pt x="154" y="397"/>
                </a:lnTo>
                <a:close/>
                <a:moveTo>
                  <a:pt x="211" y="328"/>
                </a:moveTo>
                <a:cubicBezTo>
                  <a:pt x="160" y="277"/>
                  <a:pt x="160" y="277"/>
                  <a:pt x="160" y="277"/>
                </a:cubicBezTo>
                <a:cubicBezTo>
                  <a:pt x="211" y="226"/>
                  <a:pt x="211" y="226"/>
                  <a:pt x="211" y="226"/>
                </a:cubicBezTo>
                <a:lnTo>
                  <a:pt x="211" y="328"/>
                </a:lnTo>
                <a:close/>
                <a:moveTo>
                  <a:pt x="211" y="189"/>
                </a:moveTo>
                <a:cubicBezTo>
                  <a:pt x="159" y="137"/>
                  <a:pt x="159" y="137"/>
                  <a:pt x="159" y="137"/>
                </a:cubicBezTo>
                <a:cubicBezTo>
                  <a:pt x="211" y="86"/>
                  <a:pt x="211" y="86"/>
                  <a:pt x="211" y="86"/>
                </a:cubicBezTo>
                <a:lnTo>
                  <a:pt x="211" y="189"/>
                </a:lnTo>
                <a:close/>
                <a:moveTo>
                  <a:pt x="107" y="58"/>
                </a:moveTo>
                <a:cubicBezTo>
                  <a:pt x="103" y="58"/>
                  <a:pt x="99" y="62"/>
                  <a:pt x="99" y="66"/>
                </a:cubicBezTo>
                <a:cubicBezTo>
                  <a:pt x="99" y="144"/>
                  <a:pt x="99" y="144"/>
                  <a:pt x="99" y="144"/>
                </a:cubicBezTo>
                <a:cubicBezTo>
                  <a:pt x="99" y="148"/>
                  <a:pt x="103" y="152"/>
                  <a:pt x="107" y="152"/>
                </a:cubicBezTo>
                <a:cubicBezTo>
                  <a:pt x="111" y="152"/>
                  <a:pt x="115" y="148"/>
                  <a:pt x="115" y="144"/>
                </a:cubicBezTo>
                <a:cubicBezTo>
                  <a:pt x="115" y="66"/>
                  <a:pt x="115" y="66"/>
                  <a:pt x="115" y="66"/>
                </a:cubicBezTo>
                <a:cubicBezTo>
                  <a:pt x="115" y="62"/>
                  <a:pt x="111" y="58"/>
                  <a:pt x="107" y="58"/>
                </a:cubicBezTo>
                <a:close/>
                <a:moveTo>
                  <a:pt x="320" y="28"/>
                </a:moveTo>
                <a:cubicBezTo>
                  <a:pt x="322" y="29"/>
                  <a:pt x="323" y="31"/>
                  <a:pt x="324" y="33"/>
                </a:cubicBezTo>
                <a:cubicBezTo>
                  <a:pt x="327" y="36"/>
                  <a:pt x="332" y="37"/>
                  <a:pt x="335" y="35"/>
                </a:cubicBezTo>
                <a:cubicBezTo>
                  <a:pt x="339" y="32"/>
                  <a:pt x="340" y="27"/>
                  <a:pt x="337" y="23"/>
                </a:cubicBezTo>
                <a:cubicBezTo>
                  <a:pt x="336" y="22"/>
                  <a:pt x="335" y="20"/>
                  <a:pt x="333" y="18"/>
                </a:cubicBezTo>
                <a:cubicBezTo>
                  <a:pt x="329" y="13"/>
                  <a:pt x="325" y="8"/>
                  <a:pt x="320" y="3"/>
                </a:cubicBezTo>
                <a:cubicBezTo>
                  <a:pt x="317" y="0"/>
                  <a:pt x="312" y="0"/>
                  <a:pt x="309" y="3"/>
                </a:cubicBezTo>
                <a:cubicBezTo>
                  <a:pt x="307" y="4"/>
                  <a:pt x="306" y="7"/>
                  <a:pt x="306" y="9"/>
                </a:cubicBezTo>
                <a:cubicBezTo>
                  <a:pt x="306" y="11"/>
                  <a:pt x="307" y="13"/>
                  <a:pt x="309" y="14"/>
                </a:cubicBezTo>
                <a:cubicBezTo>
                  <a:pt x="313" y="18"/>
                  <a:pt x="317" y="23"/>
                  <a:pt x="320" y="28"/>
                </a:cubicBezTo>
                <a:close/>
                <a:moveTo>
                  <a:pt x="257" y="59"/>
                </a:moveTo>
                <a:cubicBezTo>
                  <a:pt x="252" y="59"/>
                  <a:pt x="249" y="63"/>
                  <a:pt x="249" y="67"/>
                </a:cubicBezTo>
                <a:cubicBezTo>
                  <a:pt x="249" y="145"/>
                  <a:pt x="249" y="145"/>
                  <a:pt x="249" y="145"/>
                </a:cubicBezTo>
                <a:cubicBezTo>
                  <a:pt x="249" y="149"/>
                  <a:pt x="252" y="153"/>
                  <a:pt x="257" y="153"/>
                </a:cubicBezTo>
                <a:cubicBezTo>
                  <a:pt x="261" y="153"/>
                  <a:pt x="265" y="149"/>
                  <a:pt x="265" y="145"/>
                </a:cubicBezTo>
                <a:cubicBezTo>
                  <a:pt x="265" y="67"/>
                  <a:pt x="265" y="67"/>
                  <a:pt x="265" y="67"/>
                </a:cubicBezTo>
                <a:cubicBezTo>
                  <a:pt x="265" y="63"/>
                  <a:pt x="261" y="59"/>
                  <a:pt x="257" y="59"/>
                </a:cubicBezTo>
                <a:close/>
                <a:moveTo>
                  <a:pt x="291" y="32"/>
                </a:moveTo>
                <a:cubicBezTo>
                  <a:pt x="288" y="29"/>
                  <a:pt x="283" y="29"/>
                  <a:pt x="279" y="32"/>
                </a:cubicBezTo>
                <a:cubicBezTo>
                  <a:pt x="278" y="34"/>
                  <a:pt x="277" y="36"/>
                  <a:pt x="277" y="38"/>
                </a:cubicBezTo>
                <a:cubicBezTo>
                  <a:pt x="277" y="40"/>
                  <a:pt x="278" y="42"/>
                  <a:pt x="279" y="44"/>
                </a:cubicBezTo>
                <a:cubicBezTo>
                  <a:pt x="297" y="61"/>
                  <a:pt x="305" y="83"/>
                  <a:pt x="305" y="106"/>
                </a:cubicBezTo>
                <a:cubicBezTo>
                  <a:pt x="305" y="128"/>
                  <a:pt x="297" y="151"/>
                  <a:pt x="279" y="168"/>
                </a:cubicBezTo>
                <a:cubicBezTo>
                  <a:pt x="279" y="168"/>
                  <a:pt x="279" y="168"/>
                  <a:pt x="279" y="168"/>
                </a:cubicBezTo>
                <a:cubicBezTo>
                  <a:pt x="276" y="171"/>
                  <a:pt x="276" y="176"/>
                  <a:pt x="279" y="179"/>
                </a:cubicBezTo>
                <a:cubicBezTo>
                  <a:pt x="283" y="182"/>
                  <a:pt x="288" y="182"/>
                  <a:pt x="291" y="179"/>
                </a:cubicBezTo>
                <a:cubicBezTo>
                  <a:pt x="311" y="159"/>
                  <a:pt x="321" y="132"/>
                  <a:pt x="321" y="106"/>
                </a:cubicBezTo>
                <a:cubicBezTo>
                  <a:pt x="321" y="79"/>
                  <a:pt x="311" y="53"/>
                  <a:pt x="291" y="32"/>
                </a:cubicBezTo>
                <a:close/>
                <a:moveTo>
                  <a:pt x="353" y="53"/>
                </a:moveTo>
                <a:cubicBezTo>
                  <a:pt x="351" y="49"/>
                  <a:pt x="347" y="47"/>
                  <a:pt x="343" y="49"/>
                </a:cubicBezTo>
                <a:cubicBezTo>
                  <a:pt x="338" y="50"/>
                  <a:pt x="336" y="55"/>
                  <a:pt x="338" y="59"/>
                </a:cubicBezTo>
                <a:cubicBezTo>
                  <a:pt x="344" y="74"/>
                  <a:pt x="347" y="90"/>
                  <a:pt x="347" y="106"/>
                </a:cubicBezTo>
                <a:cubicBezTo>
                  <a:pt x="347" y="140"/>
                  <a:pt x="333" y="173"/>
                  <a:pt x="309" y="197"/>
                </a:cubicBezTo>
                <a:cubicBezTo>
                  <a:pt x="307" y="199"/>
                  <a:pt x="306" y="201"/>
                  <a:pt x="306" y="203"/>
                </a:cubicBezTo>
                <a:cubicBezTo>
                  <a:pt x="306" y="205"/>
                  <a:pt x="307" y="207"/>
                  <a:pt x="309" y="209"/>
                </a:cubicBezTo>
                <a:cubicBezTo>
                  <a:pt x="312" y="212"/>
                  <a:pt x="317" y="212"/>
                  <a:pt x="320" y="209"/>
                </a:cubicBezTo>
                <a:cubicBezTo>
                  <a:pt x="348" y="181"/>
                  <a:pt x="363" y="145"/>
                  <a:pt x="363" y="106"/>
                </a:cubicBezTo>
                <a:cubicBezTo>
                  <a:pt x="363" y="88"/>
                  <a:pt x="359" y="70"/>
                  <a:pt x="353" y="53"/>
                </a:cubicBezTo>
                <a:close/>
              </a:path>
            </a:pathLst>
          </a:custGeom>
          <a:solidFill>
            <a:srgbClr val="58585A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EDD6A72A-88C1-4933-85FD-5B15A1C89861}"/>
              </a:ext>
            </a:extLst>
          </p:cNvPr>
          <p:cNvSpPr txBox="1"/>
          <p:nvPr/>
        </p:nvSpPr>
        <p:spPr>
          <a:xfrm>
            <a:off x="8712313" y="3136400"/>
            <a:ext cx="7199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lang="en-US" sz="800" dirty="0"/>
              <a:t>Hardware Replace Completed</a:t>
            </a:r>
          </a:p>
        </p:txBody>
      </p:sp>
      <p:sp>
        <p:nvSpPr>
          <p:cNvPr id="102" name="Freeform 3">
            <a:extLst>
              <a:ext uri="{FF2B5EF4-FFF2-40B4-BE49-F238E27FC236}">
                <a16:creationId xmlns:a16="http://schemas.microsoft.com/office/drawing/2014/main" id="{155CACBA-C808-414C-BC9E-44BEB3E8C284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8942496" y="2807257"/>
            <a:ext cx="259541" cy="259541"/>
          </a:xfrm>
          <a:custGeom>
            <a:avLst/>
            <a:gdLst>
              <a:gd name="T0" fmla="*/ 2147483646 w 380"/>
              <a:gd name="T1" fmla="*/ 2147483646 h 380"/>
              <a:gd name="T2" fmla="*/ 2147483646 w 380"/>
              <a:gd name="T3" fmla="*/ 2147483646 h 380"/>
              <a:gd name="T4" fmla="*/ 2147483646 w 380"/>
              <a:gd name="T5" fmla="*/ 2147483646 h 380"/>
              <a:gd name="T6" fmla="*/ 2147483646 w 380"/>
              <a:gd name="T7" fmla="*/ 2147483646 h 380"/>
              <a:gd name="T8" fmla="*/ 2147483646 w 380"/>
              <a:gd name="T9" fmla="*/ 2147483646 h 380"/>
              <a:gd name="T10" fmla="*/ 2147483646 w 380"/>
              <a:gd name="T11" fmla="*/ 2147483646 h 380"/>
              <a:gd name="T12" fmla="*/ 2147483646 w 380"/>
              <a:gd name="T13" fmla="*/ 2147483646 h 380"/>
              <a:gd name="T14" fmla="*/ 2147483646 w 380"/>
              <a:gd name="T15" fmla="*/ 2147483646 h 380"/>
              <a:gd name="T16" fmla="*/ 2147483646 w 380"/>
              <a:gd name="T17" fmla="*/ 2147483646 h 380"/>
              <a:gd name="T18" fmla="*/ 2147483646 w 380"/>
              <a:gd name="T19" fmla="*/ 2147483646 h 380"/>
              <a:gd name="T20" fmla="*/ 2147483646 w 380"/>
              <a:gd name="T21" fmla="*/ 2147483646 h 380"/>
              <a:gd name="T22" fmla="*/ 2147483646 w 380"/>
              <a:gd name="T23" fmla="*/ 2147483646 h 380"/>
              <a:gd name="T24" fmla="*/ 2147483646 w 380"/>
              <a:gd name="T25" fmla="*/ 2147483646 h 380"/>
              <a:gd name="T26" fmla="*/ 2147483646 w 380"/>
              <a:gd name="T27" fmla="*/ 2147483646 h 380"/>
              <a:gd name="T28" fmla="*/ 2147483646 w 380"/>
              <a:gd name="T29" fmla="*/ 2147483646 h 380"/>
              <a:gd name="T30" fmla="*/ 2147483646 w 380"/>
              <a:gd name="T31" fmla="*/ 2147483646 h 380"/>
              <a:gd name="T32" fmla="*/ 2147483646 w 380"/>
              <a:gd name="T33" fmla="*/ 2147483646 h 380"/>
              <a:gd name="T34" fmla="*/ 2147483646 w 380"/>
              <a:gd name="T35" fmla="*/ 2147483646 h 380"/>
              <a:gd name="T36" fmla="*/ 2147483646 w 380"/>
              <a:gd name="T37" fmla="*/ 2147483646 h 380"/>
              <a:gd name="T38" fmla="*/ 2147483646 w 380"/>
              <a:gd name="T39" fmla="*/ 2147483646 h 380"/>
              <a:gd name="T40" fmla="*/ 2147483646 w 380"/>
              <a:gd name="T41" fmla="*/ 0 h 380"/>
              <a:gd name="T42" fmla="*/ 2147483646 w 380"/>
              <a:gd name="T43" fmla="*/ 2147483646 h 380"/>
              <a:gd name="T44" fmla="*/ 2147483646 w 380"/>
              <a:gd name="T45" fmla="*/ 2147483646 h 380"/>
              <a:gd name="T46" fmla="*/ 2147483646 w 380"/>
              <a:gd name="T47" fmla="*/ 2147483646 h 380"/>
              <a:gd name="T48" fmla="*/ 2147483646 w 380"/>
              <a:gd name="T49" fmla="*/ 2147483646 h 380"/>
              <a:gd name="T50" fmla="*/ 2147483646 w 380"/>
              <a:gd name="T51" fmla="*/ 2147483646 h 380"/>
              <a:gd name="T52" fmla="*/ 2147483646 w 380"/>
              <a:gd name="T53" fmla="*/ 2147483646 h 380"/>
              <a:gd name="T54" fmla="*/ 2147483646 w 380"/>
              <a:gd name="T55" fmla="*/ 2147483646 h 380"/>
              <a:gd name="T56" fmla="*/ 2147483646 w 380"/>
              <a:gd name="T57" fmla="*/ 2147483646 h 380"/>
              <a:gd name="T58" fmla="*/ 2147483646 w 380"/>
              <a:gd name="T59" fmla="*/ 2147483646 h 380"/>
              <a:gd name="T60" fmla="*/ 2147483646 w 380"/>
              <a:gd name="T61" fmla="*/ 2147483646 h 380"/>
              <a:gd name="T62" fmla="*/ 2147483646 w 380"/>
              <a:gd name="T63" fmla="*/ 2147483646 h 380"/>
              <a:gd name="T64" fmla="*/ 2147483646 w 380"/>
              <a:gd name="T65" fmla="*/ 2147483646 h 380"/>
              <a:gd name="T66" fmla="*/ 2147483646 w 380"/>
              <a:gd name="T67" fmla="*/ 2147483646 h 380"/>
              <a:gd name="T68" fmla="*/ 2147483646 w 380"/>
              <a:gd name="T69" fmla="*/ 2147483646 h 380"/>
              <a:gd name="T70" fmla="*/ 2147483646 w 380"/>
              <a:gd name="T71" fmla="*/ 2147483646 h 380"/>
              <a:gd name="T72" fmla="*/ 2147483646 w 380"/>
              <a:gd name="T73" fmla="*/ 2147483646 h 380"/>
              <a:gd name="T74" fmla="*/ 2147483646 w 380"/>
              <a:gd name="T75" fmla="*/ 2147483646 h 380"/>
              <a:gd name="T76" fmla="*/ 2147483646 w 380"/>
              <a:gd name="T77" fmla="*/ 2147483646 h 380"/>
              <a:gd name="T78" fmla="*/ 2147483646 w 380"/>
              <a:gd name="T79" fmla="*/ 2147483646 h 380"/>
              <a:gd name="T80" fmla="*/ 2147483646 w 380"/>
              <a:gd name="T81" fmla="*/ 2147483646 h 380"/>
              <a:gd name="T82" fmla="*/ 2147483646 w 380"/>
              <a:gd name="T83" fmla="*/ 2147483646 h 380"/>
              <a:gd name="T84" fmla="*/ 2147483646 w 380"/>
              <a:gd name="T85" fmla="*/ 2147483646 h 380"/>
              <a:gd name="T86" fmla="*/ 2147483646 w 380"/>
              <a:gd name="T87" fmla="*/ 2147483646 h 380"/>
              <a:gd name="T88" fmla="*/ 2147483646 w 380"/>
              <a:gd name="T89" fmla="*/ 2147483646 h 380"/>
              <a:gd name="T90" fmla="*/ 2147483646 w 380"/>
              <a:gd name="T91" fmla="*/ 2147483646 h 380"/>
              <a:gd name="T92" fmla="*/ 2147483646 w 380"/>
              <a:gd name="T93" fmla="*/ 2147483646 h 380"/>
              <a:gd name="T94" fmla="*/ 2147483646 w 380"/>
              <a:gd name="T95" fmla="*/ 2147483646 h 380"/>
              <a:gd name="T96" fmla="*/ 2147483646 w 380"/>
              <a:gd name="T97" fmla="*/ 2147483646 h 380"/>
              <a:gd name="T98" fmla="*/ 2147483646 w 380"/>
              <a:gd name="T99" fmla="*/ 2147483646 h 380"/>
              <a:gd name="T100" fmla="*/ 2147483646 w 380"/>
              <a:gd name="T101" fmla="*/ 2147483646 h 380"/>
              <a:gd name="T102" fmla="*/ 2147483646 w 380"/>
              <a:gd name="T103" fmla="*/ 2147483646 h 380"/>
              <a:gd name="T104" fmla="*/ 2147483646 w 380"/>
              <a:gd name="T105" fmla="*/ 2147483646 h 380"/>
              <a:gd name="T106" fmla="*/ 2147483646 w 380"/>
              <a:gd name="T107" fmla="*/ 2147483646 h 380"/>
              <a:gd name="T108" fmla="*/ 2147483646 w 380"/>
              <a:gd name="T109" fmla="*/ 2147483646 h 380"/>
              <a:gd name="T110" fmla="*/ 2147483646 w 380"/>
              <a:gd name="T111" fmla="*/ 2147483646 h 380"/>
              <a:gd name="T112" fmla="*/ 2147483646 w 380"/>
              <a:gd name="T113" fmla="*/ 2147483646 h 380"/>
              <a:gd name="T114" fmla="*/ 2147483646 w 380"/>
              <a:gd name="T115" fmla="*/ 2147483646 h 380"/>
              <a:gd name="T116" fmla="*/ 2147483646 w 380"/>
              <a:gd name="T117" fmla="*/ 2147483646 h 380"/>
              <a:gd name="T118" fmla="*/ 2147483646 w 380"/>
              <a:gd name="T119" fmla="*/ 2147483646 h 380"/>
              <a:gd name="T120" fmla="*/ 2147483646 w 380"/>
              <a:gd name="T121" fmla="*/ 2147483646 h 380"/>
              <a:gd name="T122" fmla="*/ 2147483646 w 380"/>
              <a:gd name="T123" fmla="*/ 2147483646 h 380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380" h="380">
                <a:moveTo>
                  <a:pt x="310" y="136"/>
                </a:moveTo>
                <a:cubicBezTo>
                  <a:pt x="309" y="134"/>
                  <a:pt x="309" y="134"/>
                  <a:pt x="309" y="134"/>
                </a:cubicBezTo>
                <a:cubicBezTo>
                  <a:pt x="308" y="132"/>
                  <a:pt x="306" y="132"/>
                  <a:pt x="304" y="133"/>
                </a:cubicBezTo>
                <a:cubicBezTo>
                  <a:pt x="302" y="134"/>
                  <a:pt x="302" y="134"/>
                  <a:pt x="302" y="134"/>
                </a:cubicBezTo>
                <a:cubicBezTo>
                  <a:pt x="300" y="132"/>
                  <a:pt x="297" y="130"/>
                  <a:pt x="294" y="129"/>
                </a:cubicBezTo>
                <a:cubicBezTo>
                  <a:pt x="294" y="126"/>
                  <a:pt x="294" y="126"/>
                  <a:pt x="294" y="126"/>
                </a:cubicBezTo>
                <a:cubicBezTo>
                  <a:pt x="294" y="124"/>
                  <a:pt x="292" y="123"/>
                  <a:pt x="290" y="123"/>
                </a:cubicBezTo>
                <a:cubicBezTo>
                  <a:pt x="288" y="123"/>
                  <a:pt x="288" y="123"/>
                  <a:pt x="288" y="123"/>
                </a:cubicBezTo>
                <a:cubicBezTo>
                  <a:pt x="286" y="123"/>
                  <a:pt x="284" y="124"/>
                  <a:pt x="284" y="126"/>
                </a:cubicBezTo>
                <a:cubicBezTo>
                  <a:pt x="284" y="129"/>
                  <a:pt x="284" y="129"/>
                  <a:pt x="284" y="129"/>
                </a:cubicBezTo>
                <a:cubicBezTo>
                  <a:pt x="282" y="129"/>
                  <a:pt x="281" y="130"/>
                  <a:pt x="279" y="130"/>
                </a:cubicBezTo>
                <a:cubicBezTo>
                  <a:pt x="278" y="131"/>
                  <a:pt x="277" y="132"/>
                  <a:pt x="275" y="133"/>
                </a:cubicBezTo>
                <a:cubicBezTo>
                  <a:pt x="273" y="132"/>
                  <a:pt x="273" y="132"/>
                  <a:pt x="273" y="132"/>
                </a:cubicBezTo>
                <a:cubicBezTo>
                  <a:pt x="272" y="131"/>
                  <a:pt x="269" y="132"/>
                  <a:pt x="268" y="133"/>
                </a:cubicBezTo>
                <a:cubicBezTo>
                  <a:pt x="267" y="135"/>
                  <a:pt x="267" y="135"/>
                  <a:pt x="267" y="135"/>
                </a:cubicBezTo>
                <a:cubicBezTo>
                  <a:pt x="266" y="137"/>
                  <a:pt x="266" y="140"/>
                  <a:pt x="268" y="141"/>
                </a:cubicBezTo>
                <a:cubicBezTo>
                  <a:pt x="270" y="142"/>
                  <a:pt x="270" y="142"/>
                  <a:pt x="270" y="142"/>
                </a:cubicBezTo>
                <a:cubicBezTo>
                  <a:pt x="270" y="145"/>
                  <a:pt x="269" y="148"/>
                  <a:pt x="270" y="151"/>
                </a:cubicBezTo>
                <a:cubicBezTo>
                  <a:pt x="268" y="153"/>
                  <a:pt x="268" y="153"/>
                  <a:pt x="268" y="153"/>
                </a:cubicBezTo>
                <a:cubicBezTo>
                  <a:pt x="266" y="154"/>
                  <a:pt x="266" y="156"/>
                  <a:pt x="267" y="158"/>
                </a:cubicBezTo>
                <a:cubicBezTo>
                  <a:pt x="267" y="159"/>
                  <a:pt x="267" y="159"/>
                  <a:pt x="267" y="159"/>
                </a:cubicBezTo>
                <a:cubicBezTo>
                  <a:pt x="268" y="161"/>
                  <a:pt x="271" y="162"/>
                  <a:pt x="272" y="161"/>
                </a:cubicBezTo>
                <a:cubicBezTo>
                  <a:pt x="275" y="159"/>
                  <a:pt x="275" y="159"/>
                  <a:pt x="275" y="159"/>
                </a:cubicBezTo>
                <a:cubicBezTo>
                  <a:pt x="277" y="162"/>
                  <a:pt x="280" y="163"/>
                  <a:pt x="283" y="164"/>
                </a:cubicBezTo>
                <a:cubicBezTo>
                  <a:pt x="283" y="167"/>
                  <a:pt x="283" y="167"/>
                  <a:pt x="283" y="167"/>
                </a:cubicBezTo>
                <a:cubicBezTo>
                  <a:pt x="283" y="169"/>
                  <a:pt x="284" y="170"/>
                  <a:pt x="286" y="171"/>
                </a:cubicBezTo>
                <a:cubicBezTo>
                  <a:pt x="289" y="171"/>
                  <a:pt x="289" y="171"/>
                  <a:pt x="289" y="171"/>
                </a:cubicBezTo>
                <a:cubicBezTo>
                  <a:pt x="291" y="171"/>
                  <a:pt x="293" y="169"/>
                  <a:pt x="293" y="167"/>
                </a:cubicBezTo>
                <a:cubicBezTo>
                  <a:pt x="293" y="165"/>
                  <a:pt x="293" y="165"/>
                  <a:pt x="293" y="165"/>
                </a:cubicBezTo>
                <a:cubicBezTo>
                  <a:pt x="294" y="164"/>
                  <a:pt x="296" y="164"/>
                  <a:pt x="297" y="163"/>
                </a:cubicBezTo>
                <a:cubicBezTo>
                  <a:pt x="299" y="162"/>
                  <a:pt x="300" y="161"/>
                  <a:pt x="301" y="160"/>
                </a:cubicBezTo>
                <a:cubicBezTo>
                  <a:pt x="303" y="161"/>
                  <a:pt x="303" y="161"/>
                  <a:pt x="303" y="161"/>
                </a:cubicBezTo>
                <a:cubicBezTo>
                  <a:pt x="305" y="162"/>
                  <a:pt x="307" y="162"/>
                  <a:pt x="308" y="160"/>
                </a:cubicBezTo>
                <a:cubicBezTo>
                  <a:pt x="309" y="158"/>
                  <a:pt x="309" y="158"/>
                  <a:pt x="309" y="158"/>
                </a:cubicBezTo>
                <a:cubicBezTo>
                  <a:pt x="311" y="156"/>
                  <a:pt x="310" y="154"/>
                  <a:pt x="308" y="153"/>
                </a:cubicBezTo>
                <a:cubicBezTo>
                  <a:pt x="306" y="151"/>
                  <a:pt x="306" y="151"/>
                  <a:pt x="306" y="151"/>
                </a:cubicBezTo>
                <a:cubicBezTo>
                  <a:pt x="307" y="148"/>
                  <a:pt x="307" y="145"/>
                  <a:pt x="306" y="142"/>
                </a:cubicBezTo>
                <a:cubicBezTo>
                  <a:pt x="308" y="141"/>
                  <a:pt x="308" y="141"/>
                  <a:pt x="308" y="141"/>
                </a:cubicBezTo>
                <a:cubicBezTo>
                  <a:pt x="310" y="140"/>
                  <a:pt x="311" y="137"/>
                  <a:pt x="310" y="136"/>
                </a:cubicBezTo>
                <a:close/>
                <a:moveTo>
                  <a:pt x="296" y="153"/>
                </a:moveTo>
                <a:cubicBezTo>
                  <a:pt x="293" y="158"/>
                  <a:pt x="286" y="158"/>
                  <a:pt x="281" y="155"/>
                </a:cubicBezTo>
                <a:cubicBezTo>
                  <a:pt x="277" y="151"/>
                  <a:pt x="276" y="144"/>
                  <a:pt x="280" y="140"/>
                </a:cubicBezTo>
                <a:cubicBezTo>
                  <a:pt x="284" y="135"/>
                  <a:pt x="291" y="135"/>
                  <a:pt x="295" y="138"/>
                </a:cubicBezTo>
                <a:cubicBezTo>
                  <a:pt x="300" y="142"/>
                  <a:pt x="300" y="149"/>
                  <a:pt x="296" y="153"/>
                </a:cubicBezTo>
                <a:close/>
                <a:moveTo>
                  <a:pt x="336" y="68"/>
                </a:moveTo>
                <a:cubicBezTo>
                  <a:pt x="333" y="65"/>
                  <a:pt x="328" y="64"/>
                  <a:pt x="325" y="67"/>
                </a:cubicBezTo>
                <a:cubicBezTo>
                  <a:pt x="321" y="70"/>
                  <a:pt x="321" y="75"/>
                  <a:pt x="324" y="78"/>
                </a:cubicBezTo>
                <a:cubicBezTo>
                  <a:pt x="349" y="108"/>
                  <a:pt x="364" y="147"/>
                  <a:pt x="364" y="190"/>
                </a:cubicBezTo>
                <a:cubicBezTo>
                  <a:pt x="364" y="225"/>
                  <a:pt x="353" y="259"/>
                  <a:pt x="335" y="286"/>
                </a:cubicBezTo>
                <a:cubicBezTo>
                  <a:pt x="333" y="288"/>
                  <a:pt x="329" y="289"/>
                  <a:pt x="326" y="285"/>
                </a:cubicBezTo>
                <a:cubicBezTo>
                  <a:pt x="299" y="258"/>
                  <a:pt x="299" y="258"/>
                  <a:pt x="299" y="258"/>
                </a:cubicBezTo>
                <a:cubicBezTo>
                  <a:pt x="296" y="255"/>
                  <a:pt x="296" y="251"/>
                  <a:pt x="296" y="251"/>
                </a:cubicBezTo>
                <a:cubicBezTo>
                  <a:pt x="302" y="229"/>
                  <a:pt x="302" y="229"/>
                  <a:pt x="302" y="229"/>
                </a:cubicBezTo>
                <a:cubicBezTo>
                  <a:pt x="303" y="226"/>
                  <a:pt x="302" y="224"/>
                  <a:pt x="301" y="222"/>
                </a:cubicBezTo>
                <a:cubicBezTo>
                  <a:pt x="259" y="181"/>
                  <a:pt x="259" y="181"/>
                  <a:pt x="259" y="181"/>
                </a:cubicBezTo>
                <a:cubicBezTo>
                  <a:pt x="258" y="179"/>
                  <a:pt x="255" y="178"/>
                  <a:pt x="253" y="179"/>
                </a:cubicBezTo>
                <a:cubicBezTo>
                  <a:pt x="233" y="184"/>
                  <a:pt x="233" y="184"/>
                  <a:pt x="233" y="184"/>
                </a:cubicBezTo>
                <a:cubicBezTo>
                  <a:pt x="233" y="184"/>
                  <a:pt x="226" y="186"/>
                  <a:pt x="231" y="191"/>
                </a:cubicBezTo>
                <a:cubicBezTo>
                  <a:pt x="237" y="196"/>
                  <a:pt x="258" y="218"/>
                  <a:pt x="258" y="218"/>
                </a:cubicBezTo>
                <a:cubicBezTo>
                  <a:pt x="259" y="219"/>
                  <a:pt x="260" y="220"/>
                  <a:pt x="259" y="221"/>
                </a:cubicBezTo>
                <a:cubicBezTo>
                  <a:pt x="251" y="251"/>
                  <a:pt x="251" y="251"/>
                  <a:pt x="251" y="251"/>
                </a:cubicBezTo>
                <a:cubicBezTo>
                  <a:pt x="251" y="252"/>
                  <a:pt x="250" y="253"/>
                  <a:pt x="249" y="254"/>
                </a:cubicBezTo>
                <a:cubicBezTo>
                  <a:pt x="219" y="262"/>
                  <a:pt x="219" y="262"/>
                  <a:pt x="219" y="262"/>
                </a:cubicBezTo>
                <a:cubicBezTo>
                  <a:pt x="217" y="262"/>
                  <a:pt x="216" y="262"/>
                  <a:pt x="215" y="261"/>
                </a:cubicBezTo>
                <a:cubicBezTo>
                  <a:pt x="215" y="261"/>
                  <a:pt x="193" y="239"/>
                  <a:pt x="188" y="234"/>
                </a:cubicBezTo>
                <a:cubicBezTo>
                  <a:pt x="183" y="229"/>
                  <a:pt x="182" y="236"/>
                  <a:pt x="182" y="236"/>
                </a:cubicBezTo>
                <a:cubicBezTo>
                  <a:pt x="176" y="255"/>
                  <a:pt x="176" y="255"/>
                  <a:pt x="176" y="255"/>
                </a:cubicBezTo>
                <a:cubicBezTo>
                  <a:pt x="176" y="258"/>
                  <a:pt x="176" y="260"/>
                  <a:pt x="178" y="262"/>
                </a:cubicBezTo>
                <a:cubicBezTo>
                  <a:pt x="219" y="303"/>
                  <a:pt x="219" y="303"/>
                  <a:pt x="219" y="303"/>
                </a:cubicBezTo>
                <a:cubicBezTo>
                  <a:pt x="221" y="305"/>
                  <a:pt x="224" y="306"/>
                  <a:pt x="226" y="305"/>
                </a:cubicBezTo>
                <a:cubicBezTo>
                  <a:pt x="248" y="299"/>
                  <a:pt x="248" y="299"/>
                  <a:pt x="248" y="299"/>
                </a:cubicBezTo>
                <a:cubicBezTo>
                  <a:pt x="249" y="299"/>
                  <a:pt x="252" y="298"/>
                  <a:pt x="255" y="301"/>
                </a:cubicBezTo>
                <a:cubicBezTo>
                  <a:pt x="282" y="328"/>
                  <a:pt x="282" y="328"/>
                  <a:pt x="282" y="328"/>
                </a:cubicBezTo>
                <a:cubicBezTo>
                  <a:pt x="286" y="332"/>
                  <a:pt x="285" y="335"/>
                  <a:pt x="282" y="337"/>
                </a:cubicBezTo>
                <a:cubicBezTo>
                  <a:pt x="255" y="354"/>
                  <a:pt x="224" y="364"/>
                  <a:pt x="190" y="364"/>
                </a:cubicBezTo>
                <a:cubicBezTo>
                  <a:pt x="142" y="364"/>
                  <a:pt x="99" y="344"/>
                  <a:pt x="67" y="313"/>
                </a:cubicBezTo>
                <a:cubicBezTo>
                  <a:pt x="36" y="281"/>
                  <a:pt x="16" y="238"/>
                  <a:pt x="16" y="190"/>
                </a:cubicBezTo>
                <a:cubicBezTo>
                  <a:pt x="16" y="142"/>
                  <a:pt x="36" y="98"/>
                  <a:pt x="67" y="67"/>
                </a:cubicBezTo>
                <a:cubicBezTo>
                  <a:pt x="99" y="35"/>
                  <a:pt x="142" y="16"/>
                  <a:pt x="190" y="16"/>
                </a:cubicBezTo>
                <a:cubicBezTo>
                  <a:pt x="233" y="16"/>
                  <a:pt x="272" y="31"/>
                  <a:pt x="302" y="57"/>
                </a:cubicBezTo>
                <a:cubicBezTo>
                  <a:pt x="305" y="59"/>
                  <a:pt x="310" y="59"/>
                  <a:pt x="313" y="56"/>
                </a:cubicBezTo>
                <a:cubicBezTo>
                  <a:pt x="316" y="52"/>
                  <a:pt x="316" y="47"/>
                  <a:pt x="312" y="44"/>
                </a:cubicBezTo>
                <a:cubicBezTo>
                  <a:pt x="312" y="44"/>
                  <a:pt x="312" y="44"/>
                  <a:pt x="312" y="44"/>
                </a:cubicBezTo>
                <a:cubicBezTo>
                  <a:pt x="279" y="17"/>
                  <a:pt x="237" y="0"/>
                  <a:pt x="190" y="0"/>
                </a:cubicBezTo>
                <a:cubicBezTo>
                  <a:pt x="85" y="0"/>
                  <a:pt x="0" y="85"/>
                  <a:pt x="0" y="190"/>
                </a:cubicBezTo>
                <a:cubicBezTo>
                  <a:pt x="0" y="295"/>
                  <a:pt x="85" y="380"/>
                  <a:pt x="190" y="380"/>
                </a:cubicBezTo>
                <a:cubicBezTo>
                  <a:pt x="224" y="380"/>
                  <a:pt x="255" y="371"/>
                  <a:pt x="282" y="356"/>
                </a:cubicBezTo>
                <a:cubicBezTo>
                  <a:pt x="283" y="356"/>
                  <a:pt x="283" y="356"/>
                  <a:pt x="283" y="356"/>
                </a:cubicBezTo>
                <a:cubicBezTo>
                  <a:pt x="284" y="355"/>
                  <a:pt x="284" y="355"/>
                  <a:pt x="284" y="355"/>
                </a:cubicBezTo>
                <a:cubicBezTo>
                  <a:pt x="341" y="322"/>
                  <a:pt x="380" y="261"/>
                  <a:pt x="380" y="190"/>
                </a:cubicBezTo>
                <a:cubicBezTo>
                  <a:pt x="380" y="143"/>
                  <a:pt x="363" y="101"/>
                  <a:pt x="336" y="68"/>
                </a:cubicBezTo>
                <a:close/>
                <a:moveTo>
                  <a:pt x="247" y="105"/>
                </a:moveTo>
                <a:cubicBezTo>
                  <a:pt x="250" y="105"/>
                  <a:pt x="250" y="105"/>
                  <a:pt x="250" y="105"/>
                </a:cubicBezTo>
                <a:cubicBezTo>
                  <a:pt x="252" y="105"/>
                  <a:pt x="254" y="103"/>
                  <a:pt x="254" y="101"/>
                </a:cubicBezTo>
                <a:cubicBezTo>
                  <a:pt x="254" y="99"/>
                  <a:pt x="254" y="99"/>
                  <a:pt x="254" y="99"/>
                </a:cubicBezTo>
                <a:cubicBezTo>
                  <a:pt x="255" y="99"/>
                  <a:pt x="257" y="98"/>
                  <a:pt x="258" y="97"/>
                </a:cubicBezTo>
                <a:cubicBezTo>
                  <a:pt x="260" y="96"/>
                  <a:pt x="261" y="95"/>
                  <a:pt x="262" y="94"/>
                </a:cubicBezTo>
                <a:cubicBezTo>
                  <a:pt x="264" y="95"/>
                  <a:pt x="264" y="95"/>
                  <a:pt x="264" y="95"/>
                </a:cubicBezTo>
                <a:cubicBezTo>
                  <a:pt x="266" y="96"/>
                  <a:pt x="268" y="96"/>
                  <a:pt x="269" y="94"/>
                </a:cubicBezTo>
                <a:cubicBezTo>
                  <a:pt x="271" y="92"/>
                  <a:pt x="271" y="92"/>
                  <a:pt x="271" y="92"/>
                </a:cubicBezTo>
                <a:cubicBezTo>
                  <a:pt x="272" y="90"/>
                  <a:pt x="271" y="88"/>
                  <a:pt x="269" y="87"/>
                </a:cubicBezTo>
                <a:cubicBezTo>
                  <a:pt x="267" y="86"/>
                  <a:pt x="267" y="86"/>
                  <a:pt x="267" y="86"/>
                </a:cubicBezTo>
                <a:cubicBezTo>
                  <a:pt x="268" y="83"/>
                  <a:pt x="268" y="79"/>
                  <a:pt x="267" y="76"/>
                </a:cubicBezTo>
                <a:cubicBezTo>
                  <a:pt x="270" y="75"/>
                  <a:pt x="270" y="75"/>
                  <a:pt x="270" y="75"/>
                </a:cubicBezTo>
                <a:cubicBezTo>
                  <a:pt x="271" y="74"/>
                  <a:pt x="272" y="72"/>
                  <a:pt x="271" y="70"/>
                </a:cubicBezTo>
                <a:cubicBezTo>
                  <a:pt x="270" y="68"/>
                  <a:pt x="270" y="68"/>
                  <a:pt x="270" y="68"/>
                </a:cubicBezTo>
                <a:cubicBezTo>
                  <a:pt x="269" y="67"/>
                  <a:pt x="267" y="66"/>
                  <a:pt x="265" y="67"/>
                </a:cubicBezTo>
                <a:cubicBezTo>
                  <a:pt x="263" y="68"/>
                  <a:pt x="263" y="68"/>
                  <a:pt x="263" y="68"/>
                </a:cubicBezTo>
                <a:cubicBezTo>
                  <a:pt x="261" y="66"/>
                  <a:pt x="258" y="64"/>
                  <a:pt x="255" y="63"/>
                </a:cubicBezTo>
                <a:cubicBezTo>
                  <a:pt x="255" y="61"/>
                  <a:pt x="255" y="61"/>
                  <a:pt x="255" y="61"/>
                </a:cubicBezTo>
                <a:cubicBezTo>
                  <a:pt x="255" y="59"/>
                  <a:pt x="253" y="57"/>
                  <a:pt x="251" y="57"/>
                </a:cubicBezTo>
                <a:cubicBezTo>
                  <a:pt x="249" y="57"/>
                  <a:pt x="249" y="57"/>
                  <a:pt x="249" y="57"/>
                </a:cubicBezTo>
                <a:cubicBezTo>
                  <a:pt x="247" y="57"/>
                  <a:pt x="245" y="58"/>
                  <a:pt x="245" y="61"/>
                </a:cubicBezTo>
                <a:cubicBezTo>
                  <a:pt x="245" y="63"/>
                  <a:pt x="245" y="63"/>
                  <a:pt x="245" y="63"/>
                </a:cubicBezTo>
                <a:cubicBezTo>
                  <a:pt x="243" y="63"/>
                  <a:pt x="242" y="64"/>
                  <a:pt x="240" y="65"/>
                </a:cubicBezTo>
                <a:cubicBezTo>
                  <a:pt x="239" y="65"/>
                  <a:pt x="238" y="66"/>
                  <a:pt x="236" y="68"/>
                </a:cubicBezTo>
                <a:cubicBezTo>
                  <a:pt x="235" y="66"/>
                  <a:pt x="235" y="66"/>
                  <a:pt x="235" y="66"/>
                </a:cubicBezTo>
                <a:cubicBezTo>
                  <a:pt x="233" y="65"/>
                  <a:pt x="230" y="66"/>
                  <a:pt x="229" y="68"/>
                </a:cubicBezTo>
                <a:cubicBezTo>
                  <a:pt x="228" y="70"/>
                  <a:pt x="228" y="70"/>
                  <a:pt x="228" y="70"/>
                </a:cubicBezTo>
                <a:cubicBezTo>
                  <a:pt x="227" y="71"/>
                  <a:pt x="228" y="74"/>
                  <a:pt x="229" y="75"/>
                </a:cubicBezTo>
                <a:cubicBezTo>
                  <a:pt x="231" y="76"/>
                  <a:pt x="231" y="76"/>
                  <a:pt x="231" y="76"/>
                </a:cubicBezTo>
                <a:cubicBezTo>
                  <a:pt x="231" y="79"/>
                  <a:pt x="231" y="82"/>
                  <a:pt x="231" y="86"/>
                </a:cubicBezTo>
                <a:cubicBezTo>
                  <a:pt x="229" y="87"/>
                  <a:pt x="229" y="87"/>
                  <a:pt x="229" y="87"/>
                </a:cubicBezTo>
                <a:cubicBezTo>
                  <a:pt x="227" y="88"/>
                  <a:pt x="227" y="90"/>
                  <a:pt x="228" y="92"/>
                </a:cubicBezTo>
                <a:cubicBezTo>
                  <a:pt x="228" y="93"/>
                  <a:pt x="228" y="93"/>
                  <a:pt x="228" y="93"/>
                </a:cubicBezTo>
                <a:cubicBezTo>
                  <a:pt x="229" y="95"/>
                  <a:pt x="232" y="96"/>
                  <a:pt x="234" y="95"/>
                </a:cubicBezTo>
                <a:cubicBezTo>
                  <a:pt x="236" y="94"/>
                  <a:pt x="236" y="94"/>
                  <a:pt x="236" y="94"/>
                </a:cubicBezTo>
                <a:cubicBezTo>
                  <a:pt x="238" y="96"/>
                  <a:pt x="241" y="98"/>
                  <a:pt x="244" y="99"/>
                </a:cubicBezTo>
                <a:cubicBezTo>
                  <a:pt x="244" y="101"/>
                  <a:pt x="244" y="101"/>
                  <a:pt x="244" y="101"/>
                </a:cubicBezTo>
                <a:cubicBezTo>
                  <a:pt x="244" y="103"/>
                  <a:pt x="245" y="105"/>
                  <a:pt x="247" y="105"/>
                </a:cubicBezTo>
                <a:close/>
                <a:moveTo>
                  <a:pt x="243" y="89"/>
                </a:moveTo>
                <a:cubicBezTo>
                  <a:pt x="238" y="85"/>
                  <a:pt x="237" y="78"/>
                  <a:pt x="241" y="74"/>
                </a:cubicBezTo>
                <a:cubicBezTo>
                  <a:pt x="245" y="70"/>
                  <a:pt x="252" y="69"/>
                  <a:pt x="256" y="73"/>
                </a:cubicBezTo>
                <a:cubicBezTo>
                  <a:pt x="261" y="77"/>
                  <a:pt x="261" y="83"/>
                  <a:pt x="257" y="88"/>
                </a:cubicBezTo>
                <a:cubicBezTo>
                  <a:pt x="254" y="92"/>
                  <a:pt x="247" y="93"/>
                  <a:pt x="243" y="89"/>
                </a:cubicBezTo>
                <a:close/>
                <a:moveTo>
                  <a:pt x="147" y="283"/>
                </a:moveTo>
                <a:cubicBezTo>
                  <a:pt x="150" y="283"/>
                  <a:pt x="150" y="283"/>
                  <a:pt x="150" y="283"/>
                </a:cubicBezTo>
                <a:cubicBezTo>
                  <a:pt x="153" y="282"/>
                  <a:pt x="155" y="280"/>
                  <a:pt x="155" y="277"/>
                </a:cubicBezTo>
                <a:cubicBezTo>
                  <a:pt x="155" y="273"/>
                  <a:pt x="155" y="273"/>
                  <a:pt x="155" y="273"/>
                </a:cubicBezTo>
                <a:cubicBezTo>
                  <a:pt x="155" y="270"/>
                  <a:pt x="152" y="268"/>
                  <a:pt x="149" y="268"/>
                </a:cubicBezTo>
                <a:cubicBezTo>
                  <a:pt x="145" y="268"/>
                  <a:pt x="145" y="268"/>
                  <a:pt x="145" y="268"/>
                </a:cubicBezTo>
                <a:cubicBezTo>
                  <a:pt x="144" y="264"/>
                  <a:pt x="141" y="260"/>
                  <a:pt x="137" y="256"/>
                </a:cubicBezTo>
                <a:cubicBezTo>
                  <a:pt x="139" y="253"/>
                  <a:pt x="139" y="253"/>
                  <a:pt x="139" y="253"/>
                </a:cubicBezTo>
                <a:cubicBezTo>
                  <a:pt x="140" y="250"/>
                  <a:pt x="139" y="247"/>
                  <a:pt x="136" y="246"/>
                </a:cubicBezTo>
                <a:cubicBezTo>
                  <a:pt x="134" y="245"/>
                  <a:pt x="134" y="245"/>
                  <a:pt x="134" y="245"/>
                </a:cubicBezTo>
                <a:cubicBezTo>
                  <a:pt x="131" y="243"/>
                  <a:pt x="128" y="244"/>
                  <a:pt x="127" y="247"/>
                </a:cubicBezTo>
                <a:cubicBezTo>
                  <a:pt x="125" y="251"/>
                  <a:pt x="125" y="251"/>
                  <a:pt x="125" y="251"/>
                </a:cubicBezTo>
                <a:cubicBezTo>
                  <a:pt x="120" y="250"/>
                  <a:pt x="115" y="250"/>
                  <a:pt x="111" y="251"/>
                </a:cubicBezTo>
                <a:cubicBezTo>
                  <a:pt x="109" y="248"/>
                  <a:pt x="109" y="248"/>
                  <a:pt x="109" y="248"/>
                </a:cubicBezTo>
                <a:cubicBezTo>
                  <a:pt x="107" y="246"/>
                  <a:pt x="104" y="245"/>
                  <a:pt x="101" y="247"/>
                </a:cubicBezTo>
                <a:cubicBezTo>
                  <a:pt x="98" y="249"/>
                  <a:pt x="98" y="249"/>
                  <a:pt x="98" y="249"/>
                </a:cubicBezTo>
                <a:cubicBezTo>
                  <a:pt x="95" y="251"/>
                  <a:pt x="95" y="254"/>
                  <a:pt x="97" y="257"/>
                </a:cubicBezTo>
                <a:cubicBezTo>
                  <a:pt x="98" y="260"/>
                  <a:pt x="98" y="260"/>
                  <a:pt x="98" y="260"/>
                </a:cubicBezTo>
                <a:cubicBezTo>
                  <a:pt x="97" y="261"/>
                  <a:pt x="96" y="263"/>
                  <a:pt x="94" y="266"/>
                </a:cubicBezTo>
                <a:cubicBezTo>
                  <a:pt x="93" y="268"/>
                  <a:pt x="93" y="270"/>
                  <a:pt x="92" y="273"/>
                </a:cubicBezTo>
                <a:cubicBezTo>
                  <a:pt x="89" y="273"/>
                  <a:pt x="89" y="273"/>
                  <a:pt x="89" y="273"/>
                </a:cubicBezTo>
                <a:cubicBezTo>
                  <a:pt x="86" y="273"/>
                  <a:pt x="83" y="276"/>
                  <a:pt x="84" y="279"/>
                </a:cubicBezTo>
                <a:cubicBezTo>
                  <a:pt x="84" y="282"/>
                  <a:pt x="84" y="282"/>
                  <a:pt x="84" y="282"/>
                </a:cubicBezTo>
                <a:cubicBezTo>
                  <a:pt x="84" y="286"/>
                  <a:pt x="87" y="288"/>
                  <a:pt x="90" y="288"/>
                </a:cubicBezTo>
                <a:cubicBezTo>
                  <a:pt x="93" y="287"/>
                  <a:pt x="93" y="287"/>
                  <a:pt x="93" y="287"/>
                </a:cubicBezTo>
                <a:cubicBezTo>
                  <a:pt x="95" y="292"/>
                  <a:pt x="98" y="296"/>
                  <a:pt x="102" y="299"/>
                </a:cubicBezTo>
                <a:cubicBezTo>
                  <a:pt x="100" y="302"/>
                  <a:pt x="100" y="302"/>
                  <a:pt x="100" y="302"/>
                </a:cubicBezTo>
                <a:cubicBezTo>
                  <a:pt x="99" y="305"/>
                  <a:pt x="100" y="308"/>
                  <a:pt x="103" y="310"/>
                </a:cubicBezTo>
                <a:cubicBezTo>
                  <a:pt x="105" y="311"/>
                  <a:pt x="105" y="311"/>
                  <a:pt x="105" y="311"/>
                </a:cubicBezTo>
                <a:cubicBezTo>
                  <a:pt x="107" y="312"/>
                  <a:pt x="111" y="311"/>
                  <a:pt x="112" y="308"/>
                </a:cubicBezTo>
                <a:cubicBezTo>
                  <a:pt x="114" y="305"/>
                  <a:pt x="114" y="305"/>
                  <a:pt x="114" y="305"/>
                </a:cubicBezTo>
                <a:cubicBezTo>
                  <a:pt x="119" y="306"/>
                  <a:pt x="123" y="305"/>
                  <a:pt x="128" y="304"/>
                </a:cubicBezTo>
                <a:cubicBezTo>
                  <a:pt x="130" y="307"/>
                  <a:pt x="130" y="307"/>
                  <a:pt x="130" y="307"/>
                </a:cubicBezTo>
                <a:cubicBezTo>
                  <a:pt x="132" y="309"/>
                  <a:pt x="135" y="310"/>
                  <a:pt x="138" y="308"/>
                </a:cubicBezTo>
                <a:cubicBezTo>
                  <a:pt x="141" y="306"/>
                  <a:pt x="141" y="306"/>
                  <a:pt x="141" y="306"/>
                </a:cubicBezTo>
                <a:cubicBezTo>
                  <a:pt x="143" y="305"/>
                  <a:pt x="144" y="301"/>
                  <a:pt x="142" y="299"/>
                </a:cubicBezTo>
                <a:cubicBezTo>
                  <a:pt x="140" y="296"/>
                  <a:pt x="140" y="296"/>
                  <a:pt x="140" y="296"/>
                </a:cubicBezTo>
                <a:cubicBezTo>
                  <a:pt x="142" y="294"/>
                  <a:pt x="143" y="292"/>
                  <a:pt x="144" y="290"/>
                </a:cubicBezTo>
                <a:cubicBezTo>
                  <a:pt x="145" y="287"/>
                  <a:pt x="146" y="285"/>
                  <a:pt x="147" y="283"/>
                </a:cubicBezTo>
                <a:close/>
                <a:moveTo>
                  <a:pt x="132" y="289"/>
                </a:moveTo>
                <a:cubicBezTo>
                  <a:pt x="126" y="296"/>
                  <a:pt x="115" y="297"/>
                  <a:pt x="108" y="291"/>
                </a:cubicBezTo>
                <a:cubicBezTo>
                  <a:pt x="101" y="285"/>
                  <a:pt x="100" y="274"/>
                  <a:pt x="106" y="267"/>
                </a:cubicBezTo>
                <a:cubicBezTo>
                  <a:pt x="112" y="259"/>
                  <a:pt x="123" y="258"/>
                  <a:pt x="130" y="265"/>
                </a:cubicBezTo>
                <a:cubicBezTo>
                  <a:pt x="138" y="271"/>
                  <a:pt x="139" y="282"/>
                  <a:pt x="132" y="289"/>
                </a:cubicBezTo>
                <a:close/>
                <a:moveTo>
                  <a:pt x="201" y="155"/>
                </a:moveTo>
                <a:cubicBezTo>
                  <a:pt x="201" y="154"/>
                  <a:pt x="201" y="154"/>
                  <a:pt x="201" y="153"/>
                </a:cubicBezTo>
                <a:cubicBezTo>
                  <a:pt x="202" y="153"/>
                  <a:pt x="202" y="152"/>
                  <a:pt x="202" y="151"/>
                </a:cubicBezTo>
                <a:cubicBezTo>
                  <a:pt x="202" y="151"/>
                  <a:pt x="202" y="151"/>
                  <a:pt x="202" y="151"/>
                </a:cubicBezTo>
                <a:cubicBezTo>
                  <a:pt x="208" y="151"/>
                  <a:pt x="208" y="151"/>
                  <a:pt x="208" y="151"/>
                </a:cubicBezTo>
                <a:cubicBezTo>
                  <a:pt x="211" y="151"/>
                  <a:pt x="214" y="148"/>
                  <a:pt x="214" y="145"/>
                </a:cubicBezTo>
                <a:cubicBezTo>
                  <a:pt x="214" y="135"/>
                  <a:pt x="214" y="135"/>
                  <a:pt x="214" y="135"/>
                </a:cubicBezTo>
                <a:cubicBezTo>
                  <a:pt x="214" y="132"/>
                  <a:pt x="211" y="129"/>
                  <a:pt x="208" y="129"/>
                </a:cubicBezTo>
                <a:cubicBezTo>
                  <a:pt x="202" y="129"/>
                  <a:pt x="202" y="129"/>
                  <a:pt x="202" y="129"/>
                </a:cubicBezTo>
                <a:cubicBezTo>
                  <a:pt x="201" y="125"/>
                  <a:pt x="200" y="120"/>
                  <a:pt x="198" y="115"/>
                </a:cubicBezTo>
                <a:cubicBezTo>
                  <a:pt x="196" y="111"/>
                  <a:pt x="194" y="107"/>
                  <a:pt x="192" y="104"/>
                </a:cubicBezTo>
                <a:cubicBezTo>
                  <a:pt x="196" y="100"/>
                  <a:pt x="196" y="100"/>
                  <a:pt x="196" y="100"/>
                </a:cubicBezTo>
                <a:cubicBezTo>
                  <a:pt x="198" y="98"/>
                  <a:pt x="198" y="94"/>
                  <a:pt x="196" y="92"/>
                </a:cubicBezTo>
                <a:cubicBezTo>
                  <a:pt x="189" y="85"/>
                  <a:pt x="189" y="85"/>
                  <a:pt x="189" y="85"/>
                </a:cubicBezTo>
                <a:cubicBezTo>
                  <a:pt x="186" y="82"/>
                  <a:pt x="183" y="82"/>
                  <a:pt x="180" y="85"/>
                </a:cubicBezTo>
                <a:cubicBezTo>
                  <a:pt x="176" y="88"/>
                  <a:pt x="176" y="88"/>
                  <a:pt x="176" y="88"/>
                </a:cubicBezTo>
                <a:cubicBezTo>
                  <a:pt x="169" y="83"/>
                  <a:pt x="160" y="79"/>
                  <a:pt x="151" y="78"/>
                </a:cubicBezTo>
                <a:cubicBezTo>
                  <a:pt x="151" y="72"/>
                  <a:pt x="151" y="72"/>
                  <a:pt x="151" y="72"/>
                </a:cubicBezTo>
                <a:cubicBezTo>
                  <a:pt x="151" y="69"/>
                  <a:pt x="148" y="66"/>
                  <a:pt x="145" y="66"/>
                </a:cubicBezTo>
                <a:cubicBezTo>
                  <a:pt x="135" y="67"/>
                  <a:pt x="135" y="67"/>
                  <a:pt x="135" y="67"/>
                </a:cubicBezTo>
                <a:cubicBezTo>
                  <a:pt x="132" y="67"/>
                  <a:pt x="129" y="69"/>
                  <a:pt x="129" y="72"/>
                </a:cubicBezTo>
                <a:cubicBezTo>
                  <a:pt x="129" y="78"/>
                  <a:pt x="129" y="78"/>
                  <a:pt x="129" y="78"/>
                </a:cubicBezTo>
                <a:cubicBezTo>
                  <a:pt x="125" y="78"/>
                  <a:pt x="120" y="80"/>
                  <a:pt x="115" y="82"/>
                </a:cubicBezTo>
                <a:cubicBezTo>
                  <a:pt x="111" y="84"/>
                  <a:pt x="107" y="86"/>
                  <a:pt x="103" y="88"/>
                </a:cubicBezTo>
                <a:cubicBezTo>
                  <a:pt x="100" y="85"/>
                  <a:pt x="100" y="85"/>
                  <a:pt x="100" y="85"/>
                </a:cubicBezTo>
                <a:cubicBezTo>
                  <a:pt x="97" y="82"/>
                  <a:pt x="94" y="82"/>
                  <a:pt x="91" y="85"/>
                </a:cubicBezTo>
                <a:cubicBezTo>
                  <a:pt x="84" y="92"/>
                  <a:pt x="84" y="92"/>
                  <a:pt x="84" y="92"/>
                </a:cubicBezTo>
                <a:cubicBezTo>
                  <a:pt x="82" y="94"/>
                  <a:pt x="82" y="98"/>
                  <a:pt x="84" y="100"/>
                </a:cubicBezTo>
                <a:cubicBezTo>
                  <a:pt x="88" y="104"/>
                  <a:pt x="88" y="104"/>
                  <a:pt x="88" y="104"/>
                </a:cubicBezTo>
                <a:cubicBezTo>
                  <a:pt x="83" y="111"/>
                  <a:pt x="79" y="120"/>
                  <a:pt x="78" y="130"/>
                </a:cubicBezTo>
                <a:cubicBezTo>
                  <a:pt x="72" y="130"/>
                  <a:pt x="72" y="130"/>
                  <a:pt x="72" y="130"/>
                </a:cubicBezTo>
                <a:cubicBezTo>
                  <a:pt x="69" y="130"/>
                  <a:pt x="66" y="132"/>
                  <a:pt x="66" y="135"/>
                </a:cubicBezTo>
                <a:cubicBezTo>
                  <a:pt x="66" y="145"/>
                  <a:pt x="66" y="145"/>
                  <a:pt x="66" y="145"/>
                </a:cubicBezTo>
                <a:cubicBezTo>
                  <a:pt x="66" y="148"/>
                  <a:pt x="69" y="151"/>
                  <a:pt x="72" y="151"/>
                </a:cubicBezTo>
                <a:cubicBezTo>
                  <a:pt x="78" y="151"/>
                  <a:pt x="78" y="151"/>
                  <a:pt x="78" y="151"/>
                </a:cubicBezTo>
                <a:cubicBezTo>
                  <a:pt x="79" y="156"/>
                  <a:pt x="80" y="160"/>
                  <a:pt x="82" y="164"/>
                </a:cubicBezTo>
                <a:cubicBezTo>
                  <a:pt x="84" y="169"/>
                  <a:pt x="86" y="173"/>
                  <a:pt x="89" y="177"/>
                </a:cubicBezTo>
                <a:cubicBezTo>
                  <a:pt x="84" y="181"/>
                  <a:pt x="84" y="181"/>
                  <a:pt x="84" y="181"/>
                </a:cubicBezTo>
                <a:cubicBezTo>
                  <a:pt x="82" y="183"/>
                  <a:pt x="82" y="187"/>
                  <a:pt x="84" y="189"/>
                </a:cubicBezTo>
                <a:cubicBezTo>
                  <a:pt x="91" y="196"/>
                  <a:pt x="91" y="196"/>
                  <a:pt x="91" y="196"/>
                </a:cubicBezTo>
                <a:cubicBezTo>
                  <a:pt x="94" y="198"/>
                  <a:pt x="97" y="198"/>
                  <a:pt x="100" y="196"/>
                </a:cubicBezTo>
                <a:cubicBezTo>
                  <a:pt x="104" y="192"/>
                  <a:pt x="104" y="192"/>
                  <a:pt x="104" y="192"/>
                </a:cubicBezTo>
                <a:cubicBezTo>
                  <a:pt x="104" y="192"/>
                  <a:pt x="104" y="192"/>
                  <a:pt x="104" y="192"/>
                </a:cubicBezTo>
                <a:cubicBezTo>
                  <a:pt x="105" y="192"/>
                  <a:pt x="106" y="193"/>
                  <a:pt x="106" y="193"/>
                </a:cubicBezTo>
                <a:cubicBezTo>
                  <a:pt x="107" y="193"/>
                  <a:pt x="107" y="194"/>
                  <a:pt x="108" y="194"/>
                </a:cubicBezTo>
                <a:cubicBezTo>
                  <a:pt x="108" y="194"/>
                  <a:pt x="108" y="194"/>
                  <a:pt x="108" y="194"/>
                </a:cubicBezTo>
                <a:cubicBezTo>
                  <a:pt x="115" y="198"/>
                  <a:pt x="122" y="201"/>
                  <a:pt x="129" y="202"/>
                </a:cubicBezTo>
                <a:cubicBezTo>
                  <a:pt x="129" y="208"/>
                  <a:pt x="129" y="208"/>
                  <a:pt x="129" y="208"/>
                </a:cubicBezTo>
                <a:cubicBezTo>
                  <a:pt x="129" y="211"/>
                  <a:pt x="132" y="214"/>
                  <a:pt x="135" y="214"/>
                </a:cubicBezTo>
                <a:cubicBezTo>
                  <a:pt x="145" y="214"/>
                  <a:pt x="145" y="214"/>
                  <a:pt x="145" y="214"/>
                </a:cubicBezTo>
                <a:cubicBezTo>
                  <a:pt x="148" y="214"/>
                  <a:pt x="151" y="211"/>
                  <a:pt x="151" y="208"/>
                </a:cubicBezTo>
                <a:cubicBezTo>
                  <a:pt x="151" y="202"/>
                  <a:pt x="151" y="202"/>
                  <a:pt x="151" y="202"/>
                </a:cubicBezTo>
                <a:cubicBezTo>
                  <a:pt x="155" y="201"/>
                  <a:pt x="160" y="200"/>
                  <a:pt x="165" y="198"/>
                </a:cubicBezTo>
                <a:cubicBezTo>
                  <a:pt x="169" y="196"/>
                  <a:pt x="173" y="194"/>
                  <a:pt x="176" y="192"/>
                </a:cubicBezTo>
                <a:cubicBezTo>
                  <a:pt x="180" y="196"/>
                  <a:pt x="180" y="196"/>
                  <a:pt x="180" y="196"/>
                </a:cubicBezTo>
                <a:cubicBezTo>
                  <a:pt x="183" y="198"/>
                  <a:pt x="186" y="198"/>
                  <a:pt x="189" y="196"/>
                </a:cubicBezTo>
                <a:cubicBezTo>
                  <a:pt x="196" y="189"/>
                  <a:pt x="196" y="189"/>
                  <a:pt x="196" y="189"/>
                </a:cubicBezTo>
                <a:cubicBezTo>
                  <a:pt x="198" y="187"/>
                  <a:pt x="198" y="183"/>
                  <a:pt x="196" y="181"/>
                </a:cubicBezTo>
                <a:cubicBezTo>
                  <a:pt x="191" y="176"/>
                  <a:pt x="191" y="176"/>
                  <a:pt x="191" y="176"/>
                </a:cubicBezTo>
                <a:cubicBezTo>
                  <a:pt x="196" y="170"/>
                  <a:pt x="199" y="163"/>
                  <a:pt x="201" y="155"/>
                </a:cubicBezTo>
                <a:cubicBezTo>
                  <a:pt x="201" y="155"/>
                  <a:pt x="201" y="155"/>
                  <a:pt x="201" y="155"/>
                </a:cubicBezTo>
                <a:close/>
                <a:moveTo>
                  <a:pt x="184" y="158"/>
                </a:moveTo>
                <a:cubicBezTo>
                  <a:pt x="180" y="169"/>
                  <a:pt x="171" y="179"/>
                  <a:pt x="159" y="184"/>
                </a:cubicBezTo>
                <a:cubicBezTo>
                  <a:pt x="146" y="189"/>
                  <a:pt x="133" y="189"/>
                  <a:pt x="122" y="184"/>
                </a:cubicBezTo>
                <a:cubicBezTo>
                  <a:pt x="110" y="180"/>
                  <a:pt x="101" y="171"/>
                  <a:pt x="96" y="158"/>
                </a:cubicBezTo>
                <a:cubicBezTo>
                  <a:pt x="91" y="146"/>
                  <a:pt x="91" y="133"/>
                  <a:pt x="95" y="122"/>
                </a:cubicBezTo>
                <a:cubicBezTo>
                  <a:pt x="100" y="110"/>
                  <a:pt x="109" y="101"/>
                  <a:pt x="121" y="96"/>
                </a:cubicBezTo>
                <a:cubicBezTo>
                  <a:pt x="133" y="91"/>
                  <a:pt x="146" y="91"/>
                  <a:pt x="158" y="95"/>
                </a:cubicBezTo>
                <a:cubicBezTo>
                  <a:pt x="169" y="100"/>
                  <a:pt x="179" y="109"/>
                  <a:pt x="184" y="121"/>
                </a:cubicBezTo>
                <a:cubicBezTo>
                  <a:pt x="189" y="133"/>
                  <a:pt x="189" y="146"/>
                  <a:pt x="184" y="158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Freeform 3">
            <a:extLst>
              <a:ext uri="{FF2B5EF4-FFF2-40B4-BE49-F238E27FC236}">
                <a16:creationId xmlns:a16="http://schemas.microsoft.com/office/drawing/2014/main" id="{02853A30-2D21-4D58-9586-625FBA64C2F2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140351" y="1912930"/>
            <a:ext cx="273075" cy="276033"/>
          </a:xfrm>
          <a:custGeom>
            <a:avLst/>
            <a:gdLst>
              <a:gd name="T0" fmla="*/ 2147483646 w 334"/>
              <a:gd name="T1" fmla="*/ 2147483646 h 360"/>
              <a:gd name="T2" fmla="*/ 2147483646 w 334"/>
              <a:gd name="T3" fmla="*/ 2147483646 h 360"/>
              <a:gd name="T4" fmla="*/ 2147483646 w 334"/>
              <a:gd name="T5" fmla="*/ 2147483646 h 360"/>
              <a:gd name="T6" fmla="*/ 2147483646 w 334"/>
              <a:gd name="T7" fmla="*/ 2147483646 h 360"/>
              <a:gd name="T8" fmla="*/ 2147483646 w 334"/>
              <a:gd name="T9" fmla="*/ 2147483646 h 360"/>
              <a:gd name="T10" fmla="*/ 2147483646 w 334"/>
              <a:gd name="T11" fmla="*/ 2147483646 h 360"/>
              <a:gd name="T12" fmla="*/ 2147483646 w 334"/>
              <a:gd name="T13" fmla="*/ 2147483646 h 360"/>
              <a:gd name="T14" fmla="*/ 2147483646 w 334"/>
              <a:gd name="T15" fmla="*/ 2147483646 h 360"/>
              <a:gd name="T16" fmla="*/ 2147483646 w 334"/>
              <a:gd name="T17" fmla="*/ 2147483646 h 360"/>
              <a:gd name="T18" fmla="*/ 2147483646 w 334"/>
              <a:gd name="T19" fmla="*/ 2147483646 h 360"/>
              <a:gd name="T20" fmla="*/ 2147483646 w 334"/>
              <a:gd name="T21" fmla="*/ 2147483646 h 360"/>
              <a:gd name="T22" fmla="*/ 2147483646 w 334"/>
              <a:gd name="T23" fmla="*/ 0 h 360"/>
              <a:gd name="T24" fmla="*/ 0 w 334"/>
              <a:gd name="T25" fmla="*/ 2147483646 h 360"/>
              <a:gd name="T26" fmla="*/ 2147483646 w 334"/>
              <a:gd name="T27" fmla="*/ 2147483646 h 360"/>
              <a:gd name="T28" fmla="*/ 2147483646 w 334"/>
              <a:gd name="T29" fmla="*/ 2147483646 h 360"/>
              <a:gd name="T30" fmla="*/ 2147483646 w 334"/>
              <a:gd name="T31" fmla="*/ 2147483646 h 360"/>
              <a:gd name="T32" fmla="*/ 2147483646 w 334"/>
              <a:gd name="T33" fmla="*/ 2147483646 h 360"/>
              <a:gd name="T34" fmla="*/ 2147483646 w 334"/>
              <a:gd name="T35" fmla="*/ 2147483646 h 360"/>
              <a:gd name="T36" fmla="*/ 2147483646 w 334"/>
              <a:gd name="T37" fmla="*/ 2147483646 h 360"/>
              <a:gd name="T38" fmla="*/ 2147483646 w 334"/>
              <a:gd name="T39" fmla="*/ 2147483646 h 360"/>
              <a:gd name="T40" fmla="*/ 2147483646 w 334"/>
              <a:gd name="T41" fmla="*/ 2147483646 h 360"/>
              <a:gd name="T42" fmla="*/ 2147483646 w 334"/>
              <a:gd name="T43" fmla="*/ 2147483646 h 360"/>
              <a:gd name="T44" fmla="*/ 2147483646 w 334"/>
              <a:gd name="T45" fmla="*/ 2147483646 h 360"/>
              <a:gd name="T46" fmla="*/ 2147483646 w 334"/>
              <a:gd name="T47" fmla="*/ 2147483646 h 360"/>
              <a:gd name="T48" fmla="*/ 2147483646 w 334"/>
              <a:gd name="T49" fmla="*/ 2147483646 h 360"/>
              <a:gd name="T50" fmla="*/ 2147483646 w 334"/>
              <a:gd name="T51" fmla="*/ 2147483646 h 360"/>
              <a:gd name="T52" fmla="*/ 2147483646 w 334"/>
              <a:gd name="T53" fmla="*/ 2147483646 h 360"/>
              <a:gd name="T54" fmla="*/ 2147483646 w 334"/>
              <a:gd name="T55" fmla="*/ 2147483646 h 360"/>
              <a:gd name="T56" fmla="*/ 2147483646 w 334"/>
              <a:gd name="T57" fmla="*/ 2147483646 h 360"/>
              <a:gd name="T58" fmla="*/ 2147483646 w 334"/>
              <a:gd name="T59" fmla="*/ 2147483646 h 360"/>
              <a:gd name="T60" fmla="*/ 2147483646 w 334"/>
              <a:gd name="T61" fmla="*/ 2147483646 h 360"/>
              <a:gd name="T62" fmla="*/ 2147483646 w 334"/>
              <a:gd name="T63" fmla="*/ 2147483646 h 360"/>
              <a:gd name="T64" fmla="*/ 2147483646 w 334"/>
              <a:gd name="T65" fmla="*/ 2147483646 h 360"/>
              <a:gd name="T66" fmla="*/ 2147483646 w 334"/>
              <a:gd name="T67" fmla="*/ 2147483646 h 360"/>
              <a:gd name="T68" fmla="*/ 2147483646 w 334"/>
              <a:gd name="T69" fmla="*/ 2147483646 h 360"/>
              <a:gd name="T70" fmla="*/ 2147483646 w 334"/>
              <a:gd name="T71" fmla="*/ 2147483646 h 360"/>
              <a:gd name="T72" fmla="*/ 2147483646 w 334"/>
              <a:gd name="T73" fmla="*/ 2147483646 h 360"/>
              <a:gd name="T74" fmla="*/ 2147483646 w 334"/>
              <a:gd name="T75" fmla="*/ 2147483646 h 360"/>
              <a:gd name="T76" fmla="*/ 2147483646 w 334"/>
              <a:gd name="T77" fmla="*/ 2147483646 h 360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334" h="360">
                <a:moveTo>
                  <a:pt x="279" y="168"/>
                </a:moveTo>
                <a:cubicBezTo>
                  <a:pt x="153" y="168"/>
                  <a:pt x="153" y="168"/>
                  <a:pt x="153" y="168"/>
                </a:cubicBezTo>
                <a:cubicBezTo>
                  <a:pt x="149" y="168"/>
                  <a:pt x="145" y="172"/>
                  <a:pt x="145" y="176"/>
                </a:cubicBezTo>
                <a:cubicBezTo>
                  <a:pt x="145" y="181"/>
                  <a:pt x="149" y="184"/>
                  <a:pt x="153" y="184"/>
                </a:cubicBezTo>
                <a:cubicBezTo>
                  <a:pt x="279" y="184"/>
                  <a:pt x="279" y="184"/>
                  <a:pt x="279" y="184"/>
                </a:cubicBezTo>
                <a:cubicBezTo>
                  <a:pt x="283" y="184"/>
                  <a:pt x="287" y="181"/>
                  <a:pt x="287" y="176"/>
                </a:cubicBezTo>
                <a:cubicBezTo>
                  <a:pt x="287" y="172"/>
                  <a:pt x="283" y="168"/>
                  <a:pt x="279" y="168"/>
                </a:cubicBezTo>
                <a:moveTo>
                  <a:pt x="279" y="262"/>
                </a:moveTo>
                <a:cubicBezTo>
                  <a:pt x="153" y="262"/>
                  <a:pt x="153" y="262"/>
                  <a:pt x="153" y="262"/>
                </a:cubicBezTo>
                <a:cubicBezTo>
                  <a:pt x="149" y="262"/>
                  <a:pt x="145" y="265"/>
                  <a:pt x="145" y="270"/>
                </a:cubicBezTo>
                <a:cubicBezTo>
                  <a:pt x="145" y="274"/>
                  <a:pt x="149" y="278"/>
                  <a:pt x="153" y="278"/>
                </a:cubicBezTo>
                <a:cubicBezTo>
                  <a:pt x="279" y="278"/>
                  <a:pt x="279" y="278"/>
                  <a:pt x="279" y="278"/>
                </a:cubicBezTo>
                <a:cubicBezTo>
                  <a:pt x="283" y="278"/>
                  <a:pt x="287" y="274"/>
                  <a:pt x="287" y="270"/>
                </a:cubicBezTo>
                <a:cubicBezTo>
                  <a:pt x="287" y="265"/>
                  <a:pt x="283" y="262"/>
                  <a:pt x="279" y="262"/>
                </a:cubicBezTo>
                <a:moveTo>
                  <a:pt x="326" y="137"/>
                </a:moveTo>
                <a:cubicBezTo>
                  <a:pt x="330" y="137"/>
                  <a:pt x="334" y="134"/>
                  <a:pt x="334" y="129"/>
                </a:cubicBezTo>
                <a:cubicBezTo>
                  <a:pt x="334" y="111"/>
                  <a:pt x="334" y="111"/>
                  <a:pt x="334" y="111"/>
                </a:cubicBezTo>
                <a:cubicBezTo>
                  <a:pt x="334" y="97"/>
                  <a:pt x="323" y="86"/>
                  <a:pt x="309" y="86"/>
                </a:cubicBezTo>
                <a:cubicBezTo>
                  <a:pt x="285" y="86"/>
                  <a:pt x="285" y="86"/>
                  <a:pt x="285" y="86"/>
                </a:cubicBezTo>
                <a:cubicBezTo>
                  <a:pt x="285" y="68"/>
                  <a:pt x="285" y="68"/>
                  <a:pt x="285" y="68"/>
                </a:cubicBezTo>
                <a:cubicBezTo>
                  <a:pt x="285" y="54"/>
                  <a:pt x="274" y="43"/>
                  <a:pt x="260" y="43"/>
                </a:cubicBezTo>
                <a:cubicBezTo>
                  <a:pt x="236" y="43"/>
                  <a:pt x="236" y="43"/>
                  <a:pt x="236" y="43"/>
                </a:cubicBezTo>
                <a:cubicBezTo>
                  <a:pt x="236" y="25"/>
                  <a:pt x="236" y="25"/>
                  <a:pt x="236" y="25"/>
                </a:cubicBezTo>
                <a:cubicBezTo>
                  <a:pt x="236" y="11"/>
                  <a:pt x="225" y="0"/>
                  <a:pt x="211" y="0"/>
                </a:cubicBezTo>
                <a:cubicBezTo>
                  <a:pt x="25" y="0"/>
                  <a:pt x="25" y="0"/>
                  <a:pt x="25" y="0"/>
                </a:cubicBezTo>
                <a:cubicBezTo>
                  <a:pt x="11" y="0"/>
                  <a:pt x="0" y="11"/>
                  <a:pt x="0" y="25"/>
                </a:cubicBezTo>
                <a:cubicBezTo>
                  <a:pt x="0" y="249"/>
                  <a:pt x="0" y="249"/>
                  <a:pt x="0" y="249"/>
                </a:cubicBezTo>
                <a:cubicBezTo>
                  <a:pt x="0" y="262"/>
                  <a:pt x="11" y="273"/>
                  <a:pt x="25" y="273"/>
                </a:cubicBezTo>
                <a:cubicBezTo>
                  <a:pt x="49" y="273"/>
                  <a:pt x="49" y="273"/>
                  <a:pt x="49" y="273"/>
                </a:cubicBezTo>
                <a:cubicBezTo>
                  <a:pt x="49" y="292"/>
                  <a:pt x="49" y="292"/>
                  <a:pt x="49" y="292"/>
                </a:cubicBezTo>
                <a:cubicBezTo>
                  <a:pt x="49" y="305"/>
                  <a:pt x="60" y="316"/>
                  <a:pt x="74" y="316"/>
                </a:cubicBezTo>
                <a:cubicBezTo>
                  <a:pt x="98" y="316"/>
                  <a:pt x="98" y="316"/>
                  <a:pt x="98" y="316"/>
                </a:cubicBezTo>
                <a:cubicBezTo>
                  <a:pt x="98" y="335"/>
                  <a:pt x="98" y="335"/>
                  <a:pt x="98" y="335"/>
                </a:cubicBezTo>
                <a:cubicBezTo>
                  <a:pt x="98" y="349"/>
                  <a:pt x="109" y="360"/>
                  <a:pt x="123" y="360"/>
                </a:cubicBezTo>
                <a:cubicBezTo>
                  <a:pt x="309" y="360"/>
                  <a:pt x="309" y="360"/>
                  <a:pt x="309" y="360"/>
                </a:cubicBezTo>
                <a:cubicBezTo>
                  <a:pt x="323" y="360"/>
                  <a:pt x="334" y="349"/>
                  <a:pt x="334" y="335"/>
                </a:cubicBezTo>
                <a:cubicBezTo>
                  <a:pt x="334" y="161"/>
                  <a:pt x="334" y="161"/>
                  <a:pt x="334" y="161"/>
                </a:cubicBezTo>
                <a:cubicBezTo>
                  <a:pt x="334" y="157"/>
                  <a:pt x="330" y="153"/>
                  <a:pt x="326" y="153"/>
                </a:cubicBezTo>
                <a:cubicBezTo>
                  <a:pt x="321" y="153"/>
                  <a:pt x="318" y="157"/>
                  <a:pt x="318" y="161"/>
                </a:cubicBezTo>
                <a:cubicBezTo>
                  <a:pt x="318" y="335"/>
                  <a:pt x="318" y="335"/>
                  <a:pt x="318" y="335"/>
                </a:cubicBezTo>
                <a:cubicBezTo>
                  <a:pt x="318" y="340"/>
                  <a:pt x="314" y="344"/>
                  <a:pt x="309" y="344"/>
                </a:cubicBezTo>
                <a:cubicBezTo>
                  <a:pt x="123" y="344"/>
                  <a:pt x="123" y="344"/>
                  <a:pt x="123" y="344"/>
                </a:cubicBezTo>
                <a:cubicBezTo>
                  <a:pt x="118" y="344"/>
                  <a:pt x="114" y="340"/>
                  <a:pt x="114" y="335"/>
                </a:cubicBezTo>
                <a:cubicBezTo>
                  <a:pt x="114" y="111"/>
                  <a:pt x="114" y="111"/>
                  <a:pt x="114" y="111"/>
                </a:cubicBezTo>
                <a:cubicBezTo>
                  <a:pt x="114" y="106"/>
                  <a:pt x="118" y="102"/>
                  <a:pt x="123" y="102"/>
                </a:cubicBezTo>
                <a:cubicBezTo>
                  <a:pt x="309" y="102"/>
                  <a:pt x="309" y="102"/>
                  <a:pt x="309" y="102"/>
                </a:cubicBezTo>
                <a:cubicBezTo>
                  <a:pt x="314" y="102"/>
                  <a:pt x="318" y="106"/>
                  <a:pt x="318" y="111"/>
                </a:cubicBezTo>
                <a:cubicBezTo>
                  <a:pt x="318" y="129"/>
                  <a:pt x="318" y="129"/>
                  <a:pt x="318" y="129"/>
                </a:cubicBezTo>
                <a:cubicBezTo>
                  <a:pt x="318" y="134"/>
                  <a:pt x="321" y="137"/>
                  <a:pt x="326" y="137"/>
                </a:cubicBezTo>
                <a:moveTo>
                  <a:pt x="49" y="68"/>
                </a:moveTo>
                <a:cubicBezTo>
                  <a:pt x="49" y="257"/>
                  <a:pt x="49" y="257"/>
                  <a:pt x="49" y="257"/>
                </a:cubicBezTo>
                <a:cubicBezTo>
                  <a:pt x="25" y="257"/>
                  <a:pt x="25" y="257"/>
                  <a:pt x="25" y="257"/>
                </a:cubicBezTo>
                <a:cubicBezTo>
                  <a:pt x="20" y="257"/>
                  <a:pt x="16" y="254"/>
                  <a:pt x="16" y="249"/>
                </a:cubicBezTo>
                <a:cubicBezTo>
                  <a:pt x="16" y="25"/>
                  <a:pt x="16" y="25"/>
                  <a:pt x="16" y="25"/>
                </a:cubicBezTo>
                <a:cubicBezTo>
                  <a:pt x="16" y="20"/>
                  <a:pt x="20" y="16"/>
                  <a:pt x="25" y="16"/>
                </a:cubicBezTo>
                <a:cubicBezTo>
                  <a:pt x="211" y="16"/>
                  <a:pt x="211" y="16"/>
                  <a:pt x="211" y="16"/>
                </a:cubicBezTo>
                <a:cubicBezTo>
                  <a:pt x="216" y="16"/>
                  <a:pt x="220" y="20"/>
                  <a:pt x="220" y="25"/>
                </a:cubicBezTo>
                <a:cubicBezTo>
                  <a:pt x="220" y="43"/>
                  <a:pt x="220" y="43"/>
                  <a:pt x="220" y="43"/>
                </a:cubicBezTo>
                <a:cubicBezTo>
                  <a:pt x="74" y="43"/>
                  <a:pt x="74" y="43"/>
                  <a:pt x="74" y="43"/>
                </a:cubicBezTo>
                <a:cubicBezTo>
                  <a:pt x="60" y="43"/>
                  <a:pt x="49" y="54"/>
                  <a:pt x="49" y="68"/>
                </a:cubicBezTo>
                <a:moveTo>
                  <a:pt x="269" y="86"/>
                </a:moveTo>
                <a:cubicBezTo>
                  <a:pt x="123" y="86"/>
                  <a:pt x="123" y="86"/>
                  <a:pt x="123" y="86"/>
                </a:cubicBezTo>
                <a:cubicBezTo>
                  <a:pt x="109" y="86"/>
                  <a:pt x="98" y="97"/>
                  <a:pt x="98" y="111"/>
                </a:cubicBezTo>
                <a:cubicBezTo>
                  <a:pt x="98" y="300"/>
                  <a:pt x="98" y="300"/>
                  <a:pt x="98" y="300"/>
                </a:cubicBezTo>
                <a:cubicBezTo>
                  <a:pt x="74" y="300"/>
                  <a:pt x="74" y="300"/>
                  <a:pt x="74" y="300"/>
                </a:cubicBezTo>
                <a:cubicBezTo>
                  <a:pt x="69" y="300"/>
                  <a:pt x="65" y="297"/>
                  <a:pt x="65" y="292"/>
                </a:cubicBezTo>
                <a:cubicBezTo>
                  <a:pt x="65" y="68"/>
                  <a:pt x="65" y="68"/>
                  <a:pt x="65" y="68"/>
                </a:cubicBezTo>
                <a:cubicBezTo>
                  <a:pt x="65" y="63"/>
                  <a:pt x="69" y="59"/>
                  <a:pt x="74" y="59"/>
                </a:cubicBezTo>
                <a:cubicBezTo>
                  <a:pt x="260" y="59"/>
                  <a:pt x="260" y="59"/>
                  <a:pt x="260" y="59"/>
                </a:cubicBezTo>
                <a:cubicBezTo>
                  <a:pt x="265" y="59"/>
                  <a:pt x="269" y="63"/>
                  <a:pt x="269" y="68"/>
                </a:cubicBezTo>
                <a:lnTo>
                  <a:pt x="269" y="86"/>
                </a:lnTo>
                <a:close/>
                <a:moveTo>
                  <a:pt x="279" y="215"/>
                </a:moveTo>
                <a:cubicBezTo>
                  <a:pt x="153" y="215"/>
                  <a:pt x="153" y="215"/>
                  <a:pt x="153" y="215"/>
                </a:cubicBezTo>
                <a:cubicBezTo>
                  <a:pt x="149" y="215"/>
                  <a:pt x="145" y="219"/>
                  <a:pt x="145" y="223"/>
                </a:cubicBezTo>
                <a:cubicBezTo>
                  <a:pt x="145" y="227"/>
                  <a:pt x="149" y="231"/>
                  <a:pt x="153" y="231"/>
                </a:cubicBezTo>
                <a:cubicBezTo>
                  <a:pt x="279" y="231"/>
                  <a:pt x="279" y="231"/>
                  <a:pt x="279" y="231"/>
                </a:cubicBezTo>
                <a:cubicBezTo>
                  <a:pt x="283" y="231"/>
                  <a:pt x="287" y="227"/>
                  <a:pt x="287" y="223"/>
                </a:cubicBezTo>
                <a:cubicBezTo>
                  <a:pt x="287" y="219"/>
                  <a:pt x="283" y="215"/>
                  <a:pt x="279" y="215"/>
                </a:cubicBezTo>
              </a:path>
            </a:pathLst>
          </a:custGeom>
          <a:solidFill>
            <a:srgbClr val="58585A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FDB85AE-AADC-464D-9628-4E76D9EC45E6}"/>
              </a:ext>
            </a:extLst>
          </p:cNvPr>
          <p:cNvCxnSpPr>
            <a:cxnSpLocks/>
          </p:cNvCxnSpPr>
          <p:nvPr/>
        </p:nvCxnSpPr>
        <p:spPr bwMode="auto">
          <a:xfrm>
            <a:off x="563315" y="2474804"/>
            <a:ext cx="9075635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/>
          </a:ln>
          <a:effectLst/>
        </p:spPr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81BBFD2-5A4D-44BD-A1D3-93045E6D7F38}"/>
              </a:ext>
            </a:extLst>
          </p:cNvPr>
          <p:cNvCxnSpPr>
            <a:cxnSpLocks/>
          </p:cNvCxnSpPr>
          <p:nvPr/>
        </p:nvCxnSpPr>
        <p:spPr bwMode="auto">
          <a:xfrm flipV="1">
            <a:off x="563315" y="4717025"/>
            <a:ext cx="9135297" cy="1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/>
          </a:ln>
          <a:effectLst/>
        </p:spPr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7D559467-41B3-4C6F-B451-6F0DA66FD6F2}"/>
              </a:ext>
            </a:extLst>
          </p:cNvPr>
          <p:cNvSpPr txBox="1"/>
          <p:nvPr/>
        </p:nvSpPr>
        <p:spPr>
          <a:xfrm>
            <a:off x="382207" y="1499357"/>
            <a:ext cx="780082" cy="262739"/>
          </a:xfrm>
          <a:prstGeom prst="rect">
            <a:avLst/>
          </a:prstGeom>
        </p:spPr>
        <p:txBody>
          <a:bodyPr vert="horz" wrap="none" lIns="72000" tIns="36000" rIns="72000" bIns="36000" rtlCol="0" anchor="t">
            <a:noAutofit/>
          </a:bodyPr>
          <a:lstStyle/>
          <a:p>
            <a:pPr marL="0" indent="0" algn="ctr">
              <a:buNone/>
            </a:pPr>
            <a:r>
              <a:rPr lang="en-US" sz="800" dirty="0"/>
              <a:t>Integration </a:t>
            </a:r>
          </a:p>
          <a:p>
            <a:pPr marL="0" indent="0" algn="ctr">
              <a:buNone/>
            </a:pPr>
            <a:r>
              <a:rPr lang="en-US" sz="800" dirty="0"/>
              <a:t>Engineer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765372B-15B1-485C-BFFE-48634F785766}"/>
              </a:ext>
            </a:extLst>
          </p:cNvPr>
          <p:cNvSpPr txBox="1"/>
          <p:nvPr/>
        </p:nvSpPr>
        <p:spPr>
          <a:xfrm>
            <a:off x="315048" y="2498474"/>
            <a:ext cx="914400" cy="262739"/>
          </a:xfrm>
          <a:prstGeom prst="rect">
            <a:avLst/>
          </a:prstGeom>
        </p:spPr>
        <p:txBody>
          <a:bodyPr vert="horz" wrap="none" lIns="72000" tIns="36000" rIns="72000" bIns="36000" rtlCol="0" anchor="t">
            <a:noAutofit/>
          </a:bodyPr>
          <a:lstStyle/>
          <a:p>
            <a:pPr marL="0" indent="0" algn="ctr">
              <a:buNone/>
            </a:pPr>
            <a:r>
              <a:rPr lang="en-US" sz="800" dirty="0"/>
              <a:t>ENM </a:t>
            </a:r>
          </a:p>
          <a:p>
            <a:pPr marL="0" indent="0" algn="ctr">
              <a:buNone/>
            </a:pPr>
            <a:r>
              <a:rPr lang="en-US" sz="800" dirty="0"/>
              <a:t>Operator</a:t>
            </a:r>
          </a:p>
          <a:p>
            <a:pPr marL="0" indent="0" algn="l">
              <a:buNone/>
            </a:pPr>
            <a:endParaRPr lang="en-US" sz="12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11E88D7-0F22-468C-9A3F-320E26B1E3FC}"/>
              </a:ext>
            </a:extLst>
          </p:cNvPr>
          <p:cNvSpPr txBox="1"/>
          <p:nvPr/>
        </p:nvSpPr>
        <p:spPr>
          <a:xfrm>
            <a:off x="315048" y="3736010"/>
            <a:ext cx="914400" cy="486655"/>
          </a:xfrm>
          <a:prstGeom prst="rect">
            <a:avLst/>
          </a:prstGeom>
        </p:spPr>
        <p:txBody>
          <a:bodyPr vert="horz" wrap="none" lIns="72000" tIns="36000" rIns="72000" bIns="36000" rtlCol="0" anchor="t">
            <a:noAutofit/>
          </a:bodyPr>
          <a:lstStyle/>
          <a:p>
            <a:pPr marL="0" indent="0" algn="ctr">
              <a:buNone/>
            </a:pPr>
            <a:r>
              <a:rPr lang="en-US" sz="800" dirty="0"/>
              <a:t>Field </a:t>
            </a:r>
          </a:p>
          <a:p>
            <a:pPr marL="0" indent="0" algn="ctr">
              <a:buNone/>
            </a:pPr>
            <a:r>
              <a:rPr lang="en-US" sz="800" dirty="0"/>
              <a:t>Technician</a:t>
            </a:r>
          </a:p>
        </p:txBody>
      </p:sp>
      <p:pic>
        <p:nvPicPr>
          <p:cNvPr id="31" name="Picture Placeholder 29">
            <a:extLst>
              <a:ext uri="{FF2B5EF4-FFF2-40B4-BE49-F238E27FC236}">
                <a16:creationId xmlns:a16="http://schemas.microsoft.com/office/drawing/2014/main" id="{04ED3DD3-185C-4758-B816-2DAAF88618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579878" y="4142416"/>
            <a:ext cx="384740" cy="384740"/>
          </a:xfrm>
          <a:prstGeom prst="rect">
            <a:avLst/>
          </a:prstGeom>
        </p:spPr>
      </p:pic>
      <p:pic>
        <p:nvPicPr>
          <p:cNvPr id="32" name="Picture Placeholder 21">
            <a:extLst>
              <a:ext uri="{FF2B5EF4-FFF2-40B4-BE49-F238E27FC236}">
                <a16:creationId xmlns:a16="http://schemas.microsoft.com/office/drawing/2014/main" id="{8DB9C1F6-19E1-47B3-AD03-9826A520A2E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590178" y="2917825"/>
            <a:ext cx="364140" cy="364140"/>
          </a:xfrm>
          <a:prstGeom prst="rect">
            <a:avLst/>
          </a:prstGeom>
        </p:spPr>
      </p:pic>
      <p:pic>
        <p:nvPicPr>
          <p:cNvPr id="33" name="Picture Placeholder 65">
            <a:extLst>
              <a:ext uri="{FF2B5EF4-FFF2-40B4-BE49-F238E27FC236}">
                <a16:creationId xmlns:a16="http://schemas.microsoft.com/office/drawing/2014/main" id="{7109EF7A-318D-4ED2-BD5A-184CA5D2E6A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p:blipFill>
        <p:spPr>
          <a:xfrm>
            <a:off x="579878" y="1879585"/>
            <a:ext cx="384740" cy="384740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5B4C30D6-E931-46EB-8398-A0D600D3AEA0}"/>
              </a:ext>
            </a:extLst>
          </p:cNvPr>
          <p:cNvSpPr txBox="1"/>
          <p:nvPr/>
        </p:nvSpPr>
        <p:spPr>
          <a:xfrm>
            <a:off x="9112655" y="1482549"/>
            <a:ext cx="518845" cy="607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lang="en-US" sz="1100" dirty="0"/>
              <a:t>Office</a:t>
            </a:r>
            <a:endParaRPr lang="en-US" sz="600" dirty="0"/>
          </a:p>
          <a:p>
            <a:pPr algn="ctr"/>
            <a:endParaRPr lang="en-US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3A8B19F-D9C5-478A-A198-B1B9EF4BF29F}"/>
              </a:ext>
            </a:extLst>
          </p:cNvPr>
          <p:cNvSpPr txBox="1"/>
          <p:nvPr/>
        </p:nvSpPr>
        <p:spPr>
          <a:xfrm>
            <a:off x="9112655" y="3611559"/>
            <a:ext cx="518845" cy="607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lang="en-US" sz="1100" dirty="0"/>
              <a:t>Site</a:t>
            </a:r>
            <a:endParaRPr lang="en-US" sz="600" dirty="0"/>
          </a:p>
          <a:p>
            <a:pPr algn="ctr"/>
            <a:endParaRPr lang="en-US" b="1" dirty="0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635A435-414D-4D51-BDFE-14DB18B2FF4E}"/>
              </a:ext>
            </a:extLst>
          </p:cNvPr>
          <p:cNvCxnSpPr>
            <a:cxnSpLocks/>
          </p:cNvCxnSpPr>
          <p:nvPr/>
        </p:nvCxnSpPr>
        <p:spPr bwMode="auto">
          <a:xfrm flipV="1">
            <a:off x="563315" y="3598065"/>
            <a:ext cx="9059796" cy="3106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/>
          </a:ln>
          <a:effectLst/>
        </p:spPr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6A09E0F-513D-495C-9E67-E2CCBE58F02C}"/>
              </a:ext>
            </a:extLst>
          </p:cNvPr>
          <p:cNvCxnSpPr>
            <a:cxnSpLocks/>
          </p:cNvCxnSpPr>
          <p:nvPr/>
        </p:nvCxnSpPr>
        <p:spPr bwMode="auto">
          <a:xfrm>
            <a:off x="563315" y="1427577"/>
            <a:ext cx="9075635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/>
          </a:ln>
          <a:effectLst/>
        </p:spPr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F6A4CE86-3E62-4EA3-AD8A-2B0B27F2CE4F}"/>
              </a:ext>
            </a:extLst>
          </p:cNvPr>
          <p:cNvSpPr txBox="1"/>
          <p:nvPr/>
        </p:nvSpPr>
        <p:spPr>
          <a:xfrm>
            <a:off x="8859050" y="1050639"/>
            <a:ext cx="7472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lang="en-US" sz="1100" dirty="0"/>
              <a:t>Location</a:t>
            </a:r>
            <a:endParaRPr lang="en-US" sz="6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8F0033C-A385-4E31-83E8-470CEEC03253}"/>
              </a:ext>
            </a:extLst>
          </p:cNvPr>
          <p:cNvSpPr txBox="1"/>
          <p:nvPr/>
        </p:nvSpPr>
        <p:spPr>
          <a:xfrm>
            <a:off x="398607" y="1050639"/>
            <a:ext cx="7472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lang="en-US" sz="1100" dirty="0"/>
              <a:t>Role</a:t>
            </a:r>
            <a:endParaRPr lang="en-US" sz="600" dirty="0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C2E6511C-A06A-4730-864E-EA83E4220C3B}"/>
              </a:ext>
            </a:extLst>
          </p:cNvPr>
          <p:cNvCxnSpPr>
            <a:cxnSpLocks/>
          </p:cNvCxnSpPr>
          <p:nvPr/>
        </p:nvCxnSpPr>
        <p:spPr bwMode="auto">
          <a:xfrm>
            <a:off x="1764518" y="3168701"/>
            <a:ext cx="7010368" cy="7460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8" name="Ellips 44">
            <a:extLst>
              <a:ext uri="{FF2B5EF4-FFF2-40B4-BE49-F238E27FC236}">
                <a16:creationId xmlns:a16="http://schemas.microsoft.com/office/drawing/2014/main" id="{088C487E-B057-4226-BADB-A453F60832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2856" y="3105105"/>
            <a:ext cx="137160" cy="1371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txBody>
          <a:bodyPr wrap="none" lIns="71976" tIns="45718" rIns="71976" bIns="45718"/>
          <a:lstStyle>
            <a:lvl1pPr eaLnBrk="0" hangingPunct="0">
              <a:defRPr sz="2000">
                <a:solidFill>
                  <a:schemeClr val="tx1"/>
                </a:solidFill>
                <a:latin typeface="Ericsson Hilda" pitchFamily="34" charset="0"/>
                <a:cs typeface="Ericsson Hild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Ericsson Hilda" pitchFamily="34" charset="0"/>
                <a:cs typeface="Ericsson Hild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Ericsson Hilda" pitchFamily="34" charset="0"/>
                <a:cs typeface="Ericsson Hild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Ericsson Hilda" pitchFamily="34" charset="0"/>
                <a:cs typeface="Ericsson Hild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Ericsson Hilda" pitchFamily="34" charset="0"/>
                <a:cs typeface="Ericsson Hild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" pitchFamily="34" charset="0"/>
                <a:cs typeface="Ericsson Hild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" pitchFamily="34" charset="0"/>
                <a:cs typeface="Ericsson Hild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" pitchFamily="34" charset="0"/>
                <a:cs typeface="Ericsson Hild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" pitchFamily="34" charset="0"/>
                <a:cs typeface="Ericsson Hilda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altLang="sv-SE" sz="2000" b="0" i="0" u="none" strike="noStrike" kern="1200" cap="none" spc="0" normalizeH="0" baseline="0" noProof="0">
              <a:ln>
                <a:noFill/>
              </a:ln>
              <a:solidFill>
                <a:srgbClr val="58585A"/>
              </a:solidFill>
              <a:effectLst/>
              <a:uLnTx/>
              <a:uFillTx/>
              <a:latin typeface="Ericsson Hilda" pitchFamily="34" charset="0"/>
              <a:ea typeface="+mn-ea"/>
              <a:cs typeface="Ericsson Hilda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F573D02-E837-4B8F-84CD-D43CAF7C637D}"/>
              </a:ext>
            </a:extLst>
          </p:cNvPr>
          <p:cNvSpPr txBox="1"/>
          <p:nvPr/>
        </p:nvSpPr>
        <p:spPr>
          <a:xfrm>
            <a:off x="2969211" y="2503381"/>
            <a:ext cx="7844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Generate Security</a:t>
            </a:r>
          </a:p>
        </p:txBody>
      </p:sp>
      <p:sp>
        <p:nvSpPr>
          <p:cNvPr id="60" name="Ellips 44">
            <a:extLst>
              <a:ext uri="{FF2B5EF4-FFF2-40B4-BE49-F238E27FC236}">
                <a16:creationId xmlns:a16="http://schemas.microsoft.com/office/drawing/2014/main" id="{22B62790-F8B8-4D4F-A036-087DB09FA0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6125" y="3105105"/>
            <a:ext cx="137160" cy="1371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txBody>
          <a:bodyPr wrap="none" lIns="71976" tIns="45718" rIns="71976" bIns="45718"/>
          <a:lstStyle>
            <a:lvl1pPr eaLnBrk="0" hangingPunct="0">
              <a:defRPr sz="2000">
                <a:solidFill>
                  <a:schemeClr val="tx1"/>
                </a:solidFill>
                <a:latin typeface="Ericsson Hilda" pitchFamily="34" charset="0"/>
                <a:cs typeface="Ericsson Hild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Ericsson Hilda" pitchFamily="34" charset="0"/>
                <a:cs typeface="Ericsson Hild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Ericsson Hilda" pitchFamily="34" charset="0"/>
                <a:cs typeface="Ericsson Hild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Ericsson Hilda" pitchFamily="34" charset="0"/>
                <a:cs typeface="Ericsson Hild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Ericsson Hilda" pitchFamily="34" charset="0"/>
                <a:cs typeface="Ericsson Hild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" pitchFamily="34" charset="0"/>
                <a:cs typeface="Ericsson Hild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" pitchFamily="34" charset="0"/>
                <a:cs typeface="Ericsson Hild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" pitchFamily="34" charset="0"/>
                <a:cs typeface="Ericsson Hild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" pitchFamily="34" charset="0"/>
                <a:cs typeface="Ericsson Hilda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altLang="sv-SE" sz="2000" b="0" i="0" u="none" strike="noStrike" kern="1200" cap="none" spc="0" normalizeH="0" baseline="0" noProof="0">
              <a:ln>
                <a:noFill/>
              </a:ln>
              <a:solidFill>
                <a:srgbClr val="58585A"/>
              </a:solidFill>
              <a:effectLst/>
              <a:uLnTx/>
              <a:uFillTx/>
              <a:latin typeface="Ericsson Hilda" pitchFamily="34" charset="0"/>
              <a:ea typeface="+mn-ea"/>
              <a:cs typeface="Ericsson Hilda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8E3AB80-B1C1-4A4C-94EF-CD679EE68E05}"/>
              </a:ext>
            </a:extLst>
          </p:cNvPr>
          <p:cNvSpPr txBox="1"/>
          <p:nvPr/>
        </p:nvSpPr>
        <p:spPr>
          <a:xfrm>
            <a:off x="1856284" y="2503381"/>
            <a:ext cx="11637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Generate Provisioning Artifacts</a:t>
            </a:r>
          </a:p>
        </p:txBody>
      </p:sp>
      <p:sp>
        <p:nvSpPr>
          <p:cNvPr id="62" name="Ellips 44">
            <a:extLst>
              <a:ext uri="{FF2B5EF4-FFF2-40B4-BE49-F238E27FC236}">
                <a16:creationId xmlns:a16="http://schemas.microsoft.com/office/drawing/2014/main" id="{92A33DAC-91E2-487E-8C05-A95BB543F8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6318" y="3105105"/>
            <a:ext cx="137160" cy="1371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71976" tIns="45718" rIns="71976" bIns="45718"/>
          <a:lstStyle>
            <a:lvl1pPr eaLnBrk="0" hangingPunct="0">
              <a:defRPr sz="2000">
                <a:solidFill>
                  <a:schemeClr val="tx1"/>
                </a:solidFill>
                <a:latin typeface="Ericsson Hilda" pitchFamily="34" charset="0"/>
                <a:cs typeface="Ericsson Hild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Ericsson Hilda" pitchFamily="34" charset="0"/>
                <a:cs typeface="Ericsson Hild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Ericsson Hilda" pitchFamily="34" charset="0"/>
                <a:cs typeface="Ericsson Hild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Ericsson Hilda" pitchFamily="34" charset="0"/>
                <a:cs typeface="Ericsson Hild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Ericsson Hilda" pitchFamily="34" charset="0"/>
                <a:cs typeface="Ericsson Hild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" pitchFamily="34" charset="0"/>
                <a:cs typeface="Ericsson Hild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" pitchFamily="34" charset="0"/>
                <a:cs typeface="Ericsson Hild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" pitchFamily="34" charset="0"/>
                <a:cs typeface="Ericsson Hild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" pitchFamily="34" charset="0"/>
                <a:cs typeface="Ericsson Hilda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altLang="sv-SE" sz="2000" b="0" i="0" u="none" strike="noStrike" kern="1200" cap="none" spc="0" normalizeH="0" baseline="0" noProof="0">
              <a:ln>
                <a:noFill/>
              </a:ln>
              <a:solidFill>
                <a:srgbClr val="58585A"/>
              </a:solidFill>
              <a:effectLst/>
              <a:uLnTx/>
              <a:uFillTx/>
              <a:latin typeface="Ericsson Hilda" pitchFamily="34" charset="0"/>
              <a:ea typeface="+mn-ea"/>
              <a:cs typeface="Ericsson Hilda" pitchFamily="34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0251817-DB5B-48D8-BCD0-B8902231BD80}"/>
              </a:ext>
            </a:extLst>
          </p:cNvPr>
          <p:cNvSpPr txBox="1"/>
          <p:nvPr/>
        </p:nvSpPr>
        <p:spPr>
          <a:xfrm>
            <a:off x="4619855" y="2503381"/>
            <a:ext cx="1188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Waiting for Resume/AIWS Notification/</a:t>
            </a:r>
            <a:r>
              <a:rPr lang="en-US" sz="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NodeUp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4" name="Ellips 44">
            <a:extLst>
              <a:ext uri="{FF2B5EF4-FFF2-40B4-BE49-F238E27FC236}">
                <a16:creationId xmlns:a16="http://schemas.microsoft.com/office/drawing/2014/main" id="{97C21D16-2DEC-4D9C-AC88-D885DFFB2D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0161" y="3105105"/>
            <a:ext cx="137160" cy="1371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txBody>
          <a:bodyPr wrap="none" lIns="71976" tIns="45718" rIns="71976" bIns="45718"/>
          <a:lstStyle>
            <a:lvl1pPr eaLnBrk="0" hangingPunct="0">
              <a:defRPr sz="2000">
                <a:solidFill>
                  <a:schemeClr val="tx1"/>
                </a:solidFill>
                <a:latin typeface="Ericsson Hilda" pitchFamily="34" charset="0"/>
                <a:cs typeface="Ericsson Hild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Ericsson Hilda" pitchFamily="34" charset="0"/>
                <a:cs typeface="Ericsson Hild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Ericsson Hilda" pitchFamily="34" charset="0"/>
                <a:cs typeface="Ericsson Hild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Ericsson Hilda" pitchFamily="34" charset="0"/>
                <a:cs typeface="Ericsson Hild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Ericsson Hilda" pitchFamily="34" charset="0"/>
                <a:cs typeface="Ericsson Hild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" pitchFamily="34" charset="0"/>
                <a:cs typeface="Ericsson Hild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" pitchFamily="34" charset="0"/>
                <a:cs typeface="Ericsson Hild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" pitchFamily="34" charset="0"/>
                <a:cs typeface="Ericsson Hild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" pitchFamily="34" charset="0"/>
                <a:cs typeface="Ericsson Hilda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altLang="sv-SE" sz="2000" b="0" i="0" u="none" strike="noStrike" kern="1200" cap="none" spc="0" normalizeH="0" baseline="0" noProof="0">
              <a:ln>
                <a:noFill/>
              </a:ln>
              <a:solidFill>
                <a:srgbClr val="58585A"/>
              </a:solidFill>
              <a:effectLst/>
              <a:uLnTx/>
              <a:uFillTx/>
              <a:latin typeface="Ericsson Hilda" pitchFamily="34" charset="0"/>
              <a:ea typeface="+mn-ea"/>
              <a:cs typeface="Ericsson Hilda" pitchFamily="34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A979E9D-63EB-47A1-8250-E2AFA74ECE1E}"/>
              </a:ext>
            </a:extLst>
          </p:cNvPr>
          <p:cNvSpPr txBox="1"/>
          <p:nvPr/>
        </p:nvSpPr>
        <p:spPr>
          <a:xfrm>
            <a:off x="5613542" y="2503381"/>
            <a:ext cx="1188720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Initiate </a:t>
            </a:r>
          </a:p>
          <a:p>
            <a:pPr marL="0" indent="0" algn="ctr">
              <a:buNone/>
            </a:pP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Node </a:t>
            </a:r>
          </a:p>
          <a:p>
            <a:pPr marL="0" indent="0" algn="ctr">
              <a:buNone/>
            </a:pP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Synchronization</a:t>
            </a:r>
          </a:p>
        </p:txBody>
      </p:sp>
      <p:sp>
        <p:nvSpPr>
          <p:cNvPr id="66" name="Ellips 44">
            <a:extLst>
              <a:ext uri="{FF2B5EF4-FFF2-40B4-BE49-F238E27FC236}">
                <a16:creationId xmlns:a16="http://schemas.microsoft.com/office/drawing/2014/main" id="{C13C31CD-C82A-4131-B6B4-4DDEC0CF9A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6892" y="3105105"/>
            <a:ext cx="137160" cy="1371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txBody>
          <a:bodyPr wrap="none" lIns="71976" tIns="45718" rIns="71976" bIns="45718"/>
          <a:lstStyle>
            <a:lvl1pPr eaLnBrk="0" hangingPunct="0">
              <a:defRPr sz="2000">
                <a:solidFill>
                  <a:schemeClr val="tx1"/>
                </a:solidFill>
                <a:latin typeface="Ericsson Hilda" pitchFamily="34" charset="0"/>
                <a:cs typeface="Ericsson Hild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Ericsson Hilda" pitchFamily="34" charset="0"/>
                <a:cs typeface="Ericsson Hild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Ericsson Hilda" pitchFamily="34" charset="0"/>
                <a:cs typeface="Ericsson Hild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Ericsson Hilda" pitchFamily="34" charset="0"/>
                <a:cs typeface="Ericsson Hild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Ericsson Hilda" pitchFamily="34" charset="0"/>
                <a:cs typeface="Ericsson Hild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" pitchFamily="34" charset="0"/>
                <a:cs typeface="Ericsson Hild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" pitchFamily="34" charset="0"/>
                <a:cs typeface="Ericsson Hild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" pitchFamily="34" charset="0"/>
                <a:cs typeface="Ericsson Hild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" pitchFamily="34" charset="0"/>
                <a:cs typeface="Ericsson Hilda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altLang="sv-SE" sz="2000" b="0" i="0" u="none" strike="noStrike" kern="1200" cap="none" spc="0" normalizeH="0" baseline="0" noProof="0">
              <a:ln>
                <a:noFill/>
              </a:ln>
              <a:solidFill>
                <a:srgbClr val="58585A"/>
              </a:solidFill>
              <a:effectLst/>
              <a:uLnTx/>
              <a:uFillTx/>
              <a:latin typeface="Ericsson Hilda" pitchFamily="34" charset="0"/>
              <a:ea typeface="+mn-ea"/>
              <a:cs typeface="Ericsson Hilda" pitchFamily="34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2AC347F-1783-4A31-8726-97AFA19314B9}"/>
              </a:ext>
            </a:extLst>
          </p:cNvPr>
          <p:cNvSpPr txBox="1"/>
          <p:nvPr/>
        </p:nvSpPr>
        <p:spPr>
          <a:xfrm>
            <a:off x="6540273" y="2503381"/>
            <a:ext cx="1188720" cy="500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Node </a:t>
            </a:r>
          </a:p>
          <a:p>
            <a:pPr marL="0" indent="0" algn="ctr">
              <a:buNone/>
            </a:pP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Synchronization Notification</a:t>
            </a:r>
          </a:p>
        </p:txBody>
      </p:sp>
      <p:sp>
        <p:nvSpPr>
          <p:cNvPr id="68" name="Ellips 44">
            <a:extLst>
              <a:ext uri="{FF2B5EF4-FFF2-40B4-BE49-F238E27FC236}">
                <a16:creationId xmlns:a16="http://schemas.microsoft.com/office/drawing/2014/main" id="{5AE5272E-DD80-44C5-B54C-93CBDD36FA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9587" y="3105105"/>
            <a:ext cx="137160" cy="1371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txBody>
          <a:bodyPr wrap="none" lIns="71976" tIns="45718" rIns="71976" bIns="45718"/>
          <a:lstStyle>
            <a:lvl1pPr eaLnBrk="0" hangingPunct="0">
              <a:defRPr sz="2000">
                <a:solidFill>
                  <a:schemeClr val="tx1"/>
                </a:solidFill>
                <a:latin typeface="Ericsson Hilda" pitchFamily="34" charset="0"/>
                <a:cs typeface="Ericsson Hild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Ericsson Hilda" pitchFamily="34" charset="0"/>
                <a:cs typeface="Ericsson Hild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Ericsson Hilda" pitchFamily="34" charset="0"/>
                <a:cs typeface="Ericsson Hild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Ericsson Hilda" pitchFamily="34" charset="0"/>
                <a:cs typeface="Ericsson Hild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Ericsson Hilda" pitchFamily="34" charset="0"/>
                <a:cs typeface="Ericsson Hild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" pitchFamily="34" charset="0"/>
                <a:cs typeface="Ericsson Hild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" pitchFamily="34" charset="0"/>
                <a:cs typeface="Ericsson Hild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" pitchFamily="34" charset="0"/>
                <a:cs typeface="Ericsson Hild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" pitchFamily="34" charset="0"/>
                <a:cs typeface="Ericsson Hilda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altLang="sv-SE" sz="2000" b="0" i="0" u="none" strike="noStrike" kern="1200" cap="none" spc="0" normalizeH="0" baseline="0" noProof="0">
              <a:ln>
                <a:noFill/>
              </a:ln>
              <a:solidFill>
                <a:srgbClr val="58585A"/>
              </a:solidFill>
              <a:effectLst/>
              <a:uLnTx/>
              <a:uFillTx/>
              <a:latin typeface="Ericsson Hilda" pitchFamily="34" charset="0"/>
              <a:ea typeface="+mn-ea"/>
              <a:cs typeface="Ericsson Hilda" pitchFamily="34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520E5E0-5EB9-4B3C-B56E-FD55CE986304}"/>
              </a:ext>
            </a:extLst>
          </p:cNvPr>
          <p:cNvSpPr txBox="1"/>
          <p:nvPr/>
        </p:nvSpPr>
        <p:spPr>
          <a:xfrm>
            <a:off x="3923527" y="2503381"/>
            <a:ext cx="749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Set Management State</a:t>
            </a:r>
          </a:p>
        </p:txBody>
      </p:sp>
      <p:sp>
        <p:nvSpPr>
          <p:cNvPr id="70" name="Ellips 44">
            <a:extLst>
              <a:ext uri="{FF2B5EF4-FFF2-40B4-BE49-F238E27FC236}">
                <a16:creationId xmlns:a16="http://schemas.microsoft.com/office/drawing/2014/main" id="{E6EC42E0-E4F0-4955-BD5D-157CC1A25A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3623" y="3105105"/>
            <a:ext cx="137160" cy="1371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txBody>
          <a:bodyPr wrap="none" lIns="71976" tIns="45718" rIns="71976" bIns="45718"/>
          <a:lstStyle>
            <a:lvl1pPr eaLnBrk="0" hangingPunct="0">
              <a:defRPr sz="2000">
                <a:solidFill>
                  <a:schemeClr val="tx1"/>
                </a:solidFill>
                <a:latin typeface="Ericsson Hilda" pitchFamily="34" charset="0"/>
                <a:cs typeface="Ericsson Hild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Ericsson Hilda" pitchFamily="34" charset="0"/>
                <a:cs typeface="Ericsson Hild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Ericsson Hilda" pitchFamily="34" charset="0"/>
                <a:cs typeface="Ericsson Hild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Ericsson Hilda" pitchFamily="34" charset="0"/>
                <a:cs typeface="Ericsson Hild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Ericsson Hilda" pitchFamily="34" charset="0"/>
                <a:cs typeface="Ericsson Hild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" pitchFamily="34" charset="0"/>
                <a:cs typeface="Ericsson Hild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" pitchFamily="34" charset="0"/>
                <a:cs typeface="Ericsson Hild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" pitchFamily="34" charset="0"/>
                <a:cs typeface="Ericsson Hild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" pitchFamily="34" charset="0"/>
                <a:cs typeface="Ericsson Hilda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altLang="sv-SE" sz="2000" b="0" i="0" u="none" strike="noStrike" kern="1200" cap="none" spc="0" normalizeH="0" baseline="0" noProof="0">
              <a:ln>
                <a:noFill/>
              </a:ln>
              <a:solidFill>
                <a:srgbClr val="58585A"/>
              </a:solidFill>
              <a:effectLst/>
              <a:uLnTx/>
              <a:uFillTx/>
              <a:latin typeface="Ericsson Hilda" pitchFamily="34" charset="0"/>
              <a:ea typeface="+mn-ea"/>
              <a:cs typeface="Ericsson Hilda" pitchFamily="34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3E324BD-3252-40A1-A782-1C0270208DBF}"/>
              </a:ext>
            </a:extLst>
          </p:cNvPr>
          <p:cNvSpPr txBox="1"/>
          <p:nvPr/>
        </p:nvSpPr>
        <p:spPr>
          <a:xfrm>
            <a:off x="7630898" y="2503381"/>
            <a:ext cx="8510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Set Management State</a:t>
            </a:r>
          </a:p>
        </p:txBody>
      </p:sp>
      <p:sp>
        <p:nvSpPr>
          <p:cNvPr id="72" name="Ellips 44">
            <a:extLst>
              <a:ext uri="{FF2B5EF4-FFF2-40B4-BE49-F238E27FC236}">
                <a16:creationId xmlns:a16="http://schemas.microsoft.com/office/drawing/2014/main" id="{E71BA456-D9D7-4A56-AA7B-082BDE16CD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5982" y="3105105"/>
            <a:ext cx="137160" cy="1371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71976" tIns="45718" rIns="71976" bIns="45718"/>
          <a:lstStyle>
            <a:lvl1pPr eaLnBrk="0" hangingPunct="0">
              <a:defRPr sz="2000">
                <a:solidFill>
                  <a:schemeClr val="tx1"/>
                </a:solidFill>
                <a:latin typeface="Ericsson Hilda" pitchFamily="34" charset="0"/>
                <a:cs typeface="Ericsson Hild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Ericsson Hilda" pitchFamily="34" charset="0"/>
                <a:cs typeface="Ericsson Hild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Ericsson Hilda" pitchFamily="34" charset="0"/>
                <a:cs typeface="Ericsson Hild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Ericsson Hilda" pitchFamily="34" charset="0"/>
                <a:cs typeface="Ericsson Hild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Ericsson Hilda" pitchFamily="34" charset="0"/>
                <a:cs typeface="Ericsson Hild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" pitchFamily="34" charset="0"/>
                <a:cs typeface="Ericsson Hild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" pitchFamily="34" charset="0"/>
                <a:cs typeface="Ericsson Hild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" pitchFamily="34" charset="0"/>
                <a:cs typeface="Ericsson Hild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" pitchFamily="34" charset="0"/>
                <a:cs typeface="Ericsson Hilda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altLang="sv-SE" sz="2000" b="0" i="0" u="none" strike="noStrike" kern="1200" cap="none" spc="0" normalizeH="0" baseline="0" noProof="0">
              <a:ln>
                <a:noFill/>
              </a:ln>
              <a:solidFill>
                <a:srgbClr val="58585A"/>
              </a:solidFill>
              <a:effectLst/>
              <a:uLnTx/>
              <a:uFillTx/>
              <a:latin typeface="Ericsson Hilda" pitchFamily="34" charset="0"/>
              <a:ea typeface="+mn-ea"/>
              <a:cs typeface="Ericsson Hilda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8AB1CE9-368F-4003-AA18-0EA665E1F3AB}"/>
              </a:ext>
            </a:extLst>
          </p:cNvPr>
          <p:cNvSpPr txBox="1"/>
          <p:nvPr/>
        </p:nvSpPr>
        <p:spPr>
          <a:xfrm>
            <a:off x="8951329" y="2480883"/>
            <a:ext cx="747283" cy="607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lang="en-US" sz="1100" dirty="0"/>
              <a:t>ENM AP</a:t>
            </a:r>
            <a:endParaRPr lang="en-US" sz="600" dirty="0"/>
          </a:p>
          <a:p>
            <a:pPr algn="ctr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117960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Freeform 3">
            <a:extLst>
              <a:ext uri="{FF2B5EF4-FFF2-40B4-BE49-F238E27FC236}">
                <a16:creationId xmlns:a16="http://schemas.microsoft.com/office/drawing/2014/main" id="{3364C2EF-5204-440F-A47A-197BD7544DCD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89831" y="1912930"/>
            <a:ext cx="273075" cy="276033"/>
          </a:xfrm>
          <a:custGeom>
            <a:avLst/>
            <a:gdLst>
              <a:gd name="T0" fmla="*/ 2147483646 w 334"/>
              <a:gd name="T1" fmla="*/ 2147483646 h 360"/>
              <a:gd name="T2" fmla="*/ 2147483646 w 334"/>
              <a:gd name="T3" fmla="*/ 2147483646 h 360"/>
              <a:gd name="T4" fmla="*/ 2147483646 w 334"/>
              <a:gd name="T5" fmla="*/ 2147483646 h 360"/>
              <a:gd name="T6" fmla="*/ 2147483646 w 334"/>
              <a:gd name="T7" fmla="*/ 2147483646 h 360"/>
              <a:gd name="T8" fmla="*/ 2147483646 w 334"/>
              <a:gd name="T9" fmla="*/ 2147483646 h 360"/>
              <a:gd name="T10" fmla="*/ 2147483646 w 334"/>
              <a:gd name="T11" fmla="*/ 2147483646 h 360"/>
              <a:gd name="T12" fmla="*/ 2147483646 w 334"/>
              <a:gd name="T13" fmla="*/ 2147483646 h 360"/>
              <a:gd name="T14" fmla="*/ 2147483646 w 334"/>
              <a:gd name="T15" fmla="*/ 2147483646 h 360"/>
              <a:gd name="T16" fmla="*/ 2147483646 w 334"/>
              <a:gd name="T17" fmla="*/ 2147483646 h 360"/>
              <a:gd name="T18" fmla="*/ 2147483646 w 334"/>
              <a:gd name="T19" fmla="*/ 2147483646 h 360"/>
              <a:gd name="T20" fmla="*/ 2147483646 w 334"/>
              <a:gd name="T21" fmla="*/ 2147483646 h 360"/>
              <a:gd name="T22" fmla="*/ 2147483646 w 334"/>
              <a:gd name="T23" fmla="*/ 0 h 360"/>
              <a:gd name="T24" fmla="*/ 0 w 334"/>
              <a:gd name="T25" fmla="*/ 2147483646 h 360"/>
              <a:gd name="T26" fmla="*/ 2147483646 w 334"/>
              <a:gd name="T27" fmla="*/ 2147483646 h 360"/>
              <a:gd name="T28" fmla="*/ 2147483646 w 334"/>
              <a:gd name="T29" fmla="*/ 2147483646 h 360"/>
              <a:gd name="T30" fmla="*/ 2147483646 w 334"/>
              <a:gd name="T31" fmla="*/ 2147483646 h 360"/>
              <a:gd name="T32" fmla="*/ 2147483646 w 334"/>
              <a:gd name="T33" fmla="*/ 2147483646 h 360"/>
              <a:gd name="T34" fmla="*/ 2147483646 w 334"/>
              <a:gd name="T35" fmla="*/ 2147483646 h 360"/>
              <a:gd name="T36" fmla="*/ 2147483646 w 334"/>
              <a:gd name="T37" fmla="*/ 2147483646 h 360"/>
              <a:gd name="T38" fmla="*/ 2147483646 w 334"/>
              <a:gd name="T39" fmla="*/ 2147483646 h 360"/>
              <a:gd name="T40" fmla="*/ 2147483646 w 334"/>
              <a:gd name="T41" fmla="*/ 2147483646 h 360"/>
              <a:gd name="T42" fmla="*/ 2147483646 w 334"/>
              <a:gd name="T43" fmla="*/ 2147483646 h 360"/>
              <a:gd name="T44" fmla="*/ 2147483646 w 334"/>
              <a:gd name="T45" fmla="*/ 2147483646 h 360"/>
              <a:gd name="T46" fmla="*/ 2147483646 w 334"/>
              <a:gd name="T47" fmla="*/ 2147483646 h 360"/>
              <a:gd name="T48" fmla="*/ 2147483646 w 334"/>
              <a:gd name="T49" fmla="*/ 2147483646 h 360"/>
              <a:gd name="T50" fmla="*/ 2147483646 w 334"/>
              <a:gd name="T51" fmla="*/ 2147483646 h 360"/>
              <a:gd name="T52" fmla="*/ 2147483646 w 334"/>
              <a:gd name="T53" fmla="*/ 2147483646 h 360"/>
              <a:gd name="T54" fmla="*/ 2147483646 w 334"/>
              <a:gd name="T55" fmla="*/ 2147483646 h 360"/>
              <a:gd name="T56" fmla="*/ 2147483646 w 334"/>
              <a:gd name="T57" fmla="*/ 2147483646 h 360"/>
              <a:gd name="T58" fmla="*/ 2147483646 w 334"/>
              <a:gd name="T59" fmla="*/ 2147483646 h 360"/>
              <a:gd name="T60" fmla="*/ 2147483646 w 334"/>
              <a:gd name="T61" fmla="*/ 2147483646 h 360"/>
              <a:gd name="T62" fmla="*/ 2147483646 w 334"/>
              <a:gd name="T63" fmla="*/ 2147483646 h 360"/>
              <a:gd name="T64" fmla="*/ 2147483646 w 334"/>
              <a:gd name="T65" fmla="*/ 2147483646 h 360"/>
              <a:gd name="T66" fmla="*/ 2147483646 w 334"/>
              <a:gd name="T67" fmla="*/ 2147483646 h 360"/>
              <a:gd name="T68" fmla="*/ 2147483646 w 334"/>
              <a:gd name="T69" fmla="*/ 2147483646 h 360"/>
              <a:gd name="T70" fmla="*/ 2147483646 w 334"/>
              <a:gd name="T71" fmla="*/ 2147483646 h 360"/>
              <a:gd name="T72" fmla="*/ 2147483646 w 334"/>
              <a:gd name="T73" fmla="*/ 2147483646 h 360"/>
              <a:gd name="T74" fmla="*/ 2147483646 w 334"/>
              <a:gd name="T75" fmla="*/ 2147483646 h 360"/>
              <a:gd name="T76" fmla="*/ 2147483646 w 334"/>
              <a:gd name="T77" fmla="*/ 2147483646 h 360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334" h="360">
                <a:moveTo>
                  <a:pt x="279" y="168"/>
                </a:moveTo>
                <a:cubicBezTo>
                  <a:pt x="153" y="168"/>
                  <a:pt x="153" y="168"/>
                  <a:pt x="153" y="168"/>
                </a:cubicBezTo>
                <a:cubicBezTo>
                  <a:pt x="149" y="168"/>
                  <a:pt x="145" y="172"/>
                  <a:pt x="145" y="176"/>
                </a:cubicBezTo>
                <a:cubicBezTo>
                  <a:pt x="145" y="181"/>
                  <a:pt x="149" y="184"/>
                  <a:pt x="153" y="184"/>
                </a:cubicBezTo>
                <a:cubicBezTo>
                  <a:pt x="279" y="184"/>
                  <a:pt x="279" y="184"/>
                  <a:pt x="279" y="184"/>
                </a:cubicBezTo>
                <a:cubicBezTo>
                  <a:pt x="283" y="184"/>
                  <a:pt x="287" y="181"/>
                  <a:pt x="287" y="176"/>
                </a:cubicBezTo>
                <a:cubicBezTo>
                  <a:pt x="287" y="172"/>
                  <a:pt x="283" y="168"/>
                  <a:pt x="279" y="168"/>
                </a:cubicBezTo>
                <a:moveTo>
                  <a:pt x="279" y="262"/>
                </a:moveTo>
                <a:cubicBezTo>
                  <a:pt x="153" y="262"/>
                  <a:pt x="153" y="262"/>
                  <a:pt x="153" y="262"/>
                </a:cubicBezTo>
                <a:cubicBezTo>
                  <a:pt x="149" y="262"/>
                  <a:pt x="145" y="265"/>
                  <a:pt x="145" y="270"/>
                </a:cubicBezTo>
                <a:cubicBezTo>
                  <a:pt x="145" y="274"/>
                  <a:pt x="149" y="278"/>
                  <a:pt x="153" y="278"/>
                </a:cubicBezTo>
                <a:cubicBezTo>
                  <a:pt x="279" y="278"/>
                  <a:pt x="279" y="278"/>
                  <a:pt x="279" y="278"/>
                </a:cubicBezTo>
                <a:cubicBezTo>
                  <a:pt x="283" y="278"/>
                  <a:pt x="287" y="274"/>
                  <a:pt x="287" y="270"/>
                </a:cubicBezTo>
                <a:cubicBezTo>
                  <a:pt x="287" y="265"/>
                  <a:pt x="283" y="262"/>
                  <a:pt x="279" y="262"/>
                </a:cubicBezTo>
                <a:moveTo>
                  <a:pt x="326" y="137"/>
                </a:moveTo>
                <a:cubicBezTo>
                  <a:pt x="330" y="137"/>
                  <a:pt x="334" y="134"/>
                  <a:pt x="334" y="129"/>
                </a:cubicBezTo>
                <a:cubicBezTo>
                  <a:pt x="334" y="111"/>
                  <a:pt x="334" y="111"/>
                  <a:pt x="334" y="111"/>
                </a:cubicBezTo>
                <a:cubicBezTo>
                  <a:pt x="334" y="97"/>
                  <a:pt x="323" y="86"/>
                  <a:pt x="309" y="86"/>
                </a:cubicBezTo>
                <a:cubicBezTo>
                  <a:pt x="285" y="86"/>
                  <a:pt x="285" y="86"/>
                  <a:pt x="285" y="86"/>
                </a:cubicBezTo>
                <a:cubicBezTo>
                  <a:pt x="285" y="68"/>
                  <a:pt x="285" y="68"/>
                  <a:pt x="285" y="68"/>
                </a:cubicBezTo>
                <a:cubicBezTo>
                  <a:pt x="285" y="54"/>
                  <a:pt x="274" y="43"/>
                  <a:pt x="260" y="43"/>
                </a:cubicBezTo>
                <a:cubicBezTo>
                  <a:pt x="236" y="43"/>
                  <a:pt x="236" y="43"/>
                  <a:pt x="236" y="43"/>
                </a:cubicBezTo>
                <a:cubicBezTo>
                  <a:pt x="236" y="25"/>
                  <a:pt x="236" y="25"/>
                  <a:pt x="236" y="25"/>
                </a:cubicBezTo>
                <a:cubicBezTo>
                  <a:pt x="236" y="11"/>
                  <a:pt x="225" y="0"/>
                  <a:pt x="211" y="0"/>
                </a:cubicBezTo>
                <a:cubicBezTo>
                  <a:pt x="25" y="0"/>
                  <a:pt x="25" y="0"/>
                  <a:pt x="25" y="0"/>
                </a:cubicBezTo>
                <a:cubicBezTo>
                  <a:pt x="11" y="0"/>
                  <a:pt x="0" y="11"/>
                  <a:pt x="0" y="25"/>
                </a:cubicBezTo>
                <a:cubicBezTo>
                  <a:pt x="0" y="249"/>
                  <a:pt x="0" y="249"/>
                  <a:pt x="0" y="249"/>
                </a:cubicBezTo>
                <a:cubicBezTo>
                  <a:pt x="0" y="262"/>
                  <a:pt x="11" y="273"/>
                  <a:pt x="25" y="273"/>
                </a:cubicBezTo>
                <a:cubicBezTo>
                  <a:pt x="49" y="273"/>
                  <a:pt x="49" y="273"/>
                  <a:pt x="49" y="273"/>
                </a:cubicBezTo>
                <a:cubicBezTo>
                  <a:pt x="49" y="292"/>
                  <a:pt x="49" y="292"/>
                  <a:pt x="49" y="292"/>
                </a:cubicBezTo>
                <a:cubicBezTo>
                  <a:pt x="49" y="305"/>
                  <a:pt x="60" y="316"/>
                  <a:pt x="74" y="316"/>
                </a:cubicBezTo>
                <a:cubicBezTo>
                  <a:pt x="98" y="316"/>
                  <a:pt x="98" y="316"/>
                  <a:pt x="98" y="316"/>
                </a:cubicBezTo>
                <a:cubicBezTo>
                  <a:pt x="98" y="335"/>
                  <a:pt x="98" y="335"/>
                  <a:pt x="98" y="335"/>
                </a:cubicBezTo>
                <a:cubicBezTo>
                  <a:pt x="98" y="349"/>
                  <a:pt x="109" y="360"/>
                  <a:pt x="123" y="360"/>
                </a:cubicBezTo>
                <a:cubicBezTo>
                  <a:pt x="309" y="360"/>
                  <a:pt x="309" y="360"/>
                  <a:pt x="309" y="360"/>
                </a:cubicBezTo>
                <a:cubicBezTo>
                  <a:pt x="323" y="360"/>
                  <a:pt x="334" y="349"/>
                  <a:pt x="334" y="335"/>
                </a:cubicBezTo>
                <a:cubicBezTo>
                  <a:pt x="334" y="161"/>
                  <a:pt x="334" y="161"/>
                  <a:pt x="334" y="161"/>
                </a:cubicBezTo>
                <a:cubicBezTo>
                  <a:pt x="334" y="157"/>
                  <a:pt x="330" y="153"/>
                  <a:pt x="326" y="153"/>
                </a:cubicBezTo>
                <a:cubicBezTo>
                  <a:pt x="321" y="153"/>
                  <a:pt x="318" y="157"/>
                  <a:pt x="318" y="161"/>
                </a:cubicBezTo>
                <a:cubicBezTo>
                  <a:pt x="318" y="335"/>
                  <a:pt x="318" y="335"/>
                  <a:pt x="318" y="335"/>
                </a:cubicBezTo>
                <a:cubicBezTo>
                  <a:pt x="318" y="340"/>
                  <a:pt x="314" y="344"/>
                  <a:pt x="309" y="344"/>
                </a:cubicBezTo>
                <a:cubicBezTo>
                  <a:pt x="123" y="344"/>
                  <a:pt x="123" y="344"/>
                  <a:pt x="123" y="344"/>
                </a:cubicBezTo>
                <a:cubicBezTo>
                  <a:pt x="118" y="344"/>
                  <a:pt x="114" y="340"/>
                  <a:pt x="114" y="335"/>
                </a:cubicBezTo>
                <a:cubicBezTo>
                  <a:pt x="114" y="111"/>
                  <a:pt x="114" y="111"/>
                  <a:pt x="114" y="111"/>
                </a:cubicBezTo>
                <a:cubicBezTo>
                  <a:pt x="114" y="106"/>
                  <a:pt x="118" y="102"/>
                  <a:pt x="123" y="102"/>
                </a:cubicBezTo>
                <a:cubicBezTo>
                  <a:pt x="309" y="102"/>
                  <a:pt x="309" y="102"/>
                  <a:pt x="309" y="102"/>
                </a:cubicBezTo>
                <a:cubicBezTo>
                  <a:pt x="314" y="102"/>
                  <a:pt x="318" y="106"/>
                  <a:pt x="318" y="111"/>
                </a:cubicBezTo>
                <a:cubicBezTo>
                  <a:pt x="318" y="129"/>
                  <a:pt x="318" y="129"/>
                  <a:pt x="318" y="129"/>
                </a:cubicBezTo>
                <a:cubicBezTo>
                  <a:pt x="318" y="134"/>
                  <a:pt x="321" y="137"/>
                  <a:pt x="326" y="137"/>
                </a:cubicBezTo>
                <a:moveTo>
                  <a:pt x="49" y="68"/>
                </a:moveTo>
                <a:cubicBezTo>
                  <a:pt x="49" y="257"/>
                  <a:pt x="49" y="257"/>
                  <a:pt x="49" y="257"/>
                </a:cubicBezTo>
                <a:cubicBezTo>
                  <a:pt x="25" y="257"/>
                  <a:pt x="25" y="257"/>
                  <a:pt x="25" y="257"/>
                </a:cubicBezTo>
                <a:cubicBezTo>
                  <a:pt x="20" y="257"/>
                  <a:pt x="16" y="254"/>
                  <a:pt x="16" y="249"/>
                </a:cubicBezTo>
                <a:cubicBezTo>
                  <a:pt x="16" y="25"/>
                  <a:pt x="16" y="25"/>
                  <a:pt x="16" y="25"/>
                </a:cubicBezTo>
                <a:cubicBezTo>
                  <a:pt x="16" y="20"/>
                  <a:pt x="20" y="16"/>
                  <a:pt x="25" y="16"/>
                </a:cubicBezTo>
                <a:cubicBezTo>
                  <a:pt x="211" y="16"/>
                  <a:pt x="211" y="16"/>
                  <a:pt x="211" y="16"/>
                </a:cubicBezTo>
                <a:cubicBezTo>
                  <a:pt x="216" y="16"/>
                  <a:pt x="220" y="20"/>
                  <a:pt x="220" y="25"/>
                </a:cubicBezTo>
                <a:cubicBezTo>
                  <a:pt x="220" y="43"/>
                  <a:pt x="220" y="43"/>
                  <a:pt x="220" y="43"/>
                </a:cubicBezTo>
                <a:cubicBezTo>
                  <a:pt x="74" y="43"/>
                  <a:pt x="74" y="43"/>
                  <a:pt x="74" y="43"/>
                </a:cubicBezTo>
                <a:cubicBezTo>
                  <a:pt x="60" y="43"/>
                  <a:pt x="49" y="54"/>
                  <a:pt x="49" y="68"/>
                </a:cubicBezTo>
                <a:moveTo>
                  <a:pt x="269" y="86"/>
                </a:moveTo>
                <a:cubicBezTo>
                  <a:pt x="123" y="86"/>
                  <a:pt x="123" y="86"/>
                  <a:pt x="123" y="86"/>
                </a:cubicBezTo>
                <a:cubicBezTo>
                  <a:pt x="109" y="86"/>
                  <a:pt x="98" y="97"/>
                  <a:pt x="98" y="111"/>
                </a:cubicBezTo>
                <a:cubicBezTo>
                  <a:pt x="98" y="300"/>
                  <a:pt x="98" y="300"/>
                  <a:pt x="98" y="300"/>
                </a:cubicBezTo>
                <a:cubicBezTo>
                  <a:pt x="74" y="300"/>
                  <a:pt x="74" y="300"/>
                  <a:pt x="74" y="300"/>
                </a:cubicBezTo>
                <a:cubicBezTo>
                  <a:pt x="69" y="300"/>
                  <a:pt x="65" y="297"/>
                  <a:pt x="65" y="292"/>
                </a:cubicBezTo>
                <a:cubicBezTo>
                  <a:pt x="65" y="68"/>
                  <a:pt x="65" y="68"/>
                  <a:pt x="65" y="68"/>
                </a:cubicBezTo>
                <a:cubicBezTo>
                  <a:pt x="65" y="63"/>
                  <a:pt x="69" y="59"/>
                  <a:pt x="74" y="59"/>
                </a:cubicBezTo>
                <a:cubicBezTo>
                  <a:pt x="260" y="59"/>
                  <a:pt x="260" y="59"/>
                  <a:pt x="260" y="59"/>
                </a:cubicBezTo>
                <a:cubicBezTo>
                  <a:pt x="265" y="59"/>
                  <a:pt x="269" y="63"/>
                  <a:pt x="269" y="68"/>
                </a:cubicBezTo>
                <a:lnTo>
                  <a:pt x="269" y="86"/>
                </a:lnTo>
                <a:close/>
                <a:moveTo>
                  <a:pt x="279" y="215"/>
                </a:moveTo>
                <a:cubicBezTo>
                  <a:pt x="153" y="215"/>
                  <a:pt x="153" y="215"/>
                  <a:pt x="153" y="215"/>
                </a:cubicBezTo>
                <a:cubicBezTo>
                  <a:pt x="149" y="215"/>
                  <a:pt x="145" y="219"/>
                  <a:pt x="145" y="223"/>
                </a:cubicBezTo>
                <a:cubicBezTo>
                  <a:pt x="145" y="227"/>
                  <a:pt x="149" y="231"/>
                  <a:pt x="153" y="231"/>
                </a:cubicBezTo>
                <a:cubicBezTo>
                  <a:pt x="279" y="231"/>
                  <a:pt x="279" y="231"/>
                  <a:pt x="279" y="231"/>
                </a:cubicBezTo>
                <a:cubicBezTo>
                  <a:pt x="283" y="231"/>
                  <a:pt x="287" y="227"/>
                  <a:pt x="287" y="223"/>
                </a:cubicBezTo>
                <a:cubicBezTo>
                  <a:pt x="287" y="219"/>
                  <a:pt x="283" y="215"/>
                  <a:pt x="279" y="215"/>
                </a:cubicBezTo>
              </a:path>
            </a:pathLst>
          </a:custGeom>
          <a:solidFill>
            <a:srgbClr val="58585A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6EC708AB-2C87-4505-B1CE-93F05B049BE0}"/>
              </a:ext>
            </a:extLst>
          </p:cNvPr>
          <p:cNvSpPr txBox="1"/>
          <p:nvPr/>
        </p:nvSpPr>
        <p:spPr>
          <a:xfrm>
            <a:off x="978993" y="2187712"/>
            <a:ext cx="12315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Project.zip</a:t>
            </a:r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76D127B0-4965-448D-B864-E3D50376BD43}"/>
              </a:ext>
            </a:extLst>
          </p:cNvPr>
          <p:cNvCxnSpPr>
            <a:cxnSpLocks/>
          </p:cNvCxnSpPr>
          <p:nvPr/>
        </p:nvCxnSpPr>
        <p:spPr bwMode="auto">
          <a:xfrm>
            <a:off x="229358" y="2474804"/>
            <a:ext cx="11571933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/>
          </a:ln>
          <a:effectLst/>
        </p:spPr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7C9D8399-0ACE-497F-990F-413E895B1D09}"/>
              </a:ext>
            </a:extLst>
          </p:cNvPr>
          <p:cNvSpPr txBox="1"/>
          <p:nvPr/>
        </p:nvSpPr>
        <p:spPr>
          <a:xfrm>
            <a:off x="555986" y="3181719"/>
            <a:ext cx="7199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Start Migration</a:t>
            </a:r>
          </a:p>
        </p:txBody>
      </p:sp>
      <p:sp>
        <p:nvSpPr>
          <p:cNvPr id="94" name="Freeform 9">
            <a:extLst>
              <a:ext uri="{FF2B5EF4-FFF2-40B4-BE49-F238E27FC236}">
                <a16:creationId xmlns:a16="http://schemas.microsoft.com/office/drawing/2014/main" id="{E1A06F5A-9DAA-4087-B760-6962A862EAFE}"/>
              </a:ext>
            </a:extLst>
          </p:cNvPr>
          <p:cNvSpPr>
            <a:spLocks noEditPoints="1"/>
          </p:cNvSpPr>
          <p:nvPr/>
        </p:nvSpPr>
        <p:spPr bwMode="auto">
          <a:xfrm>
            <a:off x="745707" y="2661913"/>
            <a:ext cx="340469" cy="437982"/>
          </a:xfrm>
          <a:custGeom>
            <a:avLst/>
            <a:gdLst>
              <a:gd name="T0" fmla="*/ 1722577 w 467"/>
              <a:gd name="T1" fmla="*/ 157403 h 377"/>
              <a:gd name="T2" fmla="*/ 1752600 w 467"/>
              <a:gd name="T3" fmla="*/ 127421 h 377"/>
              <a:gd name="T4" fmla="*/ 1752600 w 467"/>
              <a:gd name="T5" fmla="*/ 52468 h 377"/>
              <a:gd name="T6" fmla="*/ 1700060 w 467"/>
              <a:gd name="T7" fmla="*/ 0 h 377"/>
              <a:gd name="T8" fmla="*/ 48788 w 467"/>
              <a:gd name="T9" fmla="*/ 0 h 377"/>
              <a:gd name="T10" fmla="*/ 0 w 467"/>
              <a:gd name="T11" fmla="*/ 52468 h 377"/>
              <a:gd name="T12" fmla="*/ 0 w 467"/>
              <a:gd name="T13" fmla="*/ 1034359 h 377"/>
              <a:gd name="T14" fmla="*/ 48788 w 467"/>
              <a:gd name="T15" fmla="*/ 1086827 h 377"/>
              <a:gd name="T16" fmla="*/ 694285 w 467"/>
              <a:gd name="T17" fmla="*/ 1086827 h 377"/>
              <a:gd name="T18" fmla="*/ 694285 w 467"/>
              <a:gd name="T19" fmla="*/ 1176771 h 377"/>
              <a:gd name="T20" fmla="*/ 439088 w 467"/>
              <a:gd name="T21" fmla="*/ 1176771 h 377"/>
              <a:gd name="T22" fmla="*/ 420324 w 467"/>
              <a:gd name="T23" fmla="*/ 1180519 h 377"/>
              <a:gd name="T24" fmla="*/ 150116 w 467"/>
              <a:gd name="T25" fmla="*/ 1356660 h 377"/>
              <a:gd name="T26" fmla="*/ 135104 w 467"/>
              <a:gd name="T27" fmla="*/ 1390389 h 377"/>
              <a:gd name="T28" fmla="*/ 165127 w 467"/>
              <a:gd name="T29" fmla="*/ 1412875 h 377"/>
              <a:gd name="T30" fmla="*/ 1583720 w 467"/>
              <a:gd name="T31" fmla="*/ 1412875 h 377"/>
              <a:gd name="T32" fmla="*/ 1613743 w 467"/>
              <a:gd name="T33" fmla="*/ 1390389 h 377"/>
              <a:gd name="T34" fmla="*/ 1598731 w 467"/>
              <a:gd name="T35" fmla="*/ 1356660 h 377"/>
              <a:gd name="T36" fmla="*/ 1328523 w 467"/>
              <a:gd name="T37" fmla="*/ 1180519 h 377"/>
              <a:gd name="T38" fmla="*/ 1309759 w 467"/>
              <a:gd name="T39" fmla="*/ 1176771 h 377"/>
              <a:gd name="T40" fmla="*/ 1054562 w 467"/>
              <a:gd name="T41" fmla="*/ 1176771 h 377"/>
              <a:gd name="T42" fmla="*/ 1054562 w 467"/>
              <a:gd name="T43" fmla="*/ 1086827 h 377"/>
              <a:gd name="T44" fmla="*/ 1700060 w 467"/>
              <a:gd name="T45" fmla="*/ 1086827 h 377"/>
              <a:gd name="T46" fmla="*/ 1752600 w 467"/>
              <a:gd name="T47" fmla="*/ 1034359 h 377"/>
              <a:gd name="T48" fmla="*/ 1752600 w 467"/>
              <a:gd name="T49" fmla="*/ 247347 h 377"/>
              <a:gd name="T50" fmla="*/ 1722577 w 467"/>
              <a:gd name="T51" fmla="*/ 217365 h 377"/>
              <a:gd name="T52" fmla="*/ 1692554 w 467"/>
              <a:gd name="T53" fmla="*/ 247347 h 377"/>
              <a:gd name="T54" fmla="*/ 1692554 w 467"/>
              <a:gd name="T55" fmla="*/ 1026864 h 377"/>
              <a:gd name="T56" fmla="*/ 60046 w 467"/>
              <a:gd name="T57" fmla="*/ 1026864 h 377"/>
              <a:gd name="T58" fmla="*/ 60046 w 467"/>
              <a:gd name="T59" fmla="*/ 59963 h 377"/>
              <a:gd name="T60" fmla="*/ 1692554 w 467"/>
              <a:gd name="T61" fmla="*/ 59963 h 377"/>
              <a:gd name="T62" fmla="*/ 1692554 w 467"/>
              <a:gd name="T63" fmla="*/ 127421 h 377"/>
              <a:gd name="T64" fmla="*/ 1722577 w 467"/>
              <a:gd name="T65" fmla="*/ 157403 h 377"/>
              <a:gd name="T66" fmla="*/ 1302253 w 467"/>
              <a:gd name="T67" fmla="*/ 1236734 h 377"/>
              <a:gd name="T68" fmla="*/ 1482392 w 467"/>
              <a:gd name="T69" fmla="*/ 1352912 h 377"/>
              <a:gd name="T70" fmla="*/ 266455 w 467"/>
              <a:gd name="T71" fmla="*/ 1352912 h 377"/>
              <a:gd name="T72" fmla="*/ 446594 w 467"/>
              <a:gd name="T73" fmla="*/ 1236734 h 377"/>
              <a:gd name="T74" fmla="*/ 1302253 w 467"/>
              <a:gd name="T75" fmla="*/ 1236734 h 377"/>
              <a:gd name="T76" fmla="*/ 754331 w 467"/>
              <a:gd name="T77" fmla="*/ 1086827 h 377"/>
              <a:gd name="T78" fmla="*/ 994516 w 467"/>
              <a:gd name="T79" fmla="*/ 1086827 h 377"/>
              <a:gd name="T80" fmla="*/ 994516 w 467"/>
              <a:gd name="T81" fmla="*/ 1176771 h 377"/>
              <a:gd name="T82" fmla="*/ 754331 w 467"/>
              <a:gd name="T83" fmla="*/ 1176771 h 377"/>
              <a:gd name="T84" fmla="*/ 754331 w 467"/>
              <a:gd name="T85" fmla="*/ 1086827 h 377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0" t="0" r="r" b="b"/>
            <a:pathLst>
              <a:path w="467" h="377">
                <a:moveTo>
                  <a:pt x="459" y="42"/>
                </a:moveTo>
                <a:cubicBezTo>
                  <a:pt x="463" y="42"/>
                  <a:pt x="467" y="38"/>
                  <a:pt x="467" y="34"/>
                </a:cubicBezTo>
                <a:cubicBezTo>
                  <a:pt x="467" y="14"/>
                  <a:pt x="467" y="14"/>
                  <a:pt x="467" y="14"/>
                </a:cubicBezTo>
                <a:cubicBezTo>
                  <a:pt x="467" y="6"/>
                  <a:pt x="461" y="0"/>
                  <a:pt x="453" y="0"/>
                </a:cubicBezTo>
                <a:cubicBezTo>
                  <a:pt x="13" y="0"/>
                  <a:pt x="13" y="0"/>
                  <a:pt x="13" y="0"/>
                </a:cubicBezTo>
                <a:cubicBezTo>
                  <a:pt x="6" y="0"/>
                  <a:pt x="0" y="6"/>
                  <a:pt x="0" y="14"/>
                </a:cubicBezTo>
                <a:cubicBezTo>
                  <a:pt x="0" y="276"/>
                  <a:pt x="0" y="276"/>
                  <a:pt x="0" y="276"/>
                </a:cubicBezTo>
                <a:cubicBezTo>
                  <a:pt x="0" y="283"/>
                  <a:pt x="6" y="290"/>
                  <a:pt x="13" y="290"/>
                </a:cubicBezTo>
                <a:cubicBezTo>
                  <a:pt x="185" y="290"/>
                  <a:pt x="185" y="290"/>
                  <a:pt x="185" y="290"/>
                </a:cubicBezTo>
                <a:cubicBezTo>
                  <a:pt x="185" y="314"/>
                  <a:pt x="185" y="314"/>
                  <a:pt x="185" y="314"/>
                </a:cubicBezTo>
                <a:cubicBezTo>
                  <a:pt x="117" y="314"/>
                  <a:pt x="117" y="314"/>
                  <a:pt x="117" y="314"/>
                </a:cubicBezTo>
                <a:cubicBezTo>
                  <a:pt x="115" y="314"/>
                  <a:pt x="114" y="314"/>
                  <a:pt x="112" y="315"/>
                </a:cubicBezTo>
                <a:cubicBezTo>
                  <a:pt x="40" y="362"/>
                  <a:pt x="40" y="362"/>
                  <a:pt x="40" y="362"/>
                </a:cubicBezTo>
                <a:cubicBezTo>
                  <a:pt x="37" y="364"/>
                  <a:pt x="35" y="368"/>
                  <a:pt x="36" y="371"/>
                </a:cubicBezTo>
                <a:cubicBezTo>
                  <a:pt x="37" y="375"/>
                  <a:pt x="41" y="377"/>
                  <a:pt x="44" y="377"/>
                </a:cubicBezTo>
                <a:cubicBezTo>
                  <a:pt x="422" y="377"/>
                  <a:pt x="422" y="377"/>
                  <a:pt x="422" y="377"/>
                </a:cubicBezTo>
                <a:cubicBezTo>
                  <a:pt x="426" y="377"/>
                  <a:pt x="429" y="375"/>
                  <a:pt x="430" y="371"/>
                </a:cubicBezTo>
                <a:cubicBezTo>
                  <a:pt x="431" y="368"/>
                  <a:pt x="429" y="364"/>
                  <a:pt x="426" y="362"/>
                </a:cubicBezTo>
                <a:cubicBezTo>
                  <a:pt x="354" y="315"/>
                  <a:pt x="354" y="315"/>
                  <a:pt x="354" y="315"/>
                </a:cubicBezTo>
                <a:cubicBezTo>
                  <a:pt x="352" y="314"/>
                  <a:pt x="351" y="314"/>
                  <a:pt x="349" y="314"/>
                </a:cubicBezTo>
                <a:cubicBezTo>
                  <a:pt x="281" y="314"/>
                  <a:pt x="281" y="314"/>
                  <a:pt x="281" y="314"/>
                </a:cubicBezTo>
                <a:cubicBezTo>
                  <a:pt x="281" y="290"/>
                  <a:pt x="281" y="290"/>
                  <a:pt x="281" y="290"/>
                </a:cubicBezTo>
                <a:cubicBezTo>
                  <a:pt x="453" y="290"/>
                  <a:pt x="453" y="290"/>
                  <a:pt x="453" y="290"/>
                </a:cubicBezTo>
                <a:cubicBezTo>
                  <a:pt x="461" y="290"/>
                  <a:pt x="467" y="283"/>
                  <a:pt x="467" y="276"/>
                </a:cubicBezTo>
                <a:cubicBezTo>
                  <a:pt x="467" y="66"/>
                  <a:pt x="467" y="66"/>
                  <a:pt x="467" y="66"/>
                </a:cubicBezTo>
                <a:cubicBezTo>
                  <a:pt x="467" y="61"/>
                  <a:pt x="463" y="58"/>
                  <a:pt x="459" y="58"/>
                </a:cubicBezTo>
                <a:cubicBezTo>
                  <a:pt x="454" y="58"/>
                  <a:pt x="451" y="61"/>
                  <a:pt x="451" y="66"/>
                </a:cubicBezTo>
                <a:cubicBezTo>
                  <a:pt x="451" y="274"/>
                  <a:pt x="451" y="274"/>
                  <a:pt x="451" y="274"/>
                </a:cubicBezTo>
                <a:cubicBezTo>
                  <a:pt x="16" y="274"/>
                  <a:pt x="16" y="274"/>
                  <a:pt x="16" y="274"/>
                </a:cubicBezTo>
                <a:cubicBezTo>
                  <a:pt x="16" y="16"/>
                  <a:pt x="16" y="16"/>
                  <a:pt x="16" y="16"/>
                </a:cubicBezTo>
                <a:cubicBezTo>
                  <a:pt x="451" y="16"/>
                  <a:pt x="451" y="16"/>
                  <a:pt x="451" y="16"/>
                </a:cubicBezTo>
                <a:cubicBezTo>
                  <a:pt x="451" y="34"/>
                  <a:pt x="451" y="34"/>
                  <a:pt x="451" y="34"/>
                </a:cubicBezTo>
                <a:cubicBezTo>
                  <a:pt x="451" y="38"/>
                  <a:pt x="454" y="42"/>
                  <a:pt x="459" y="42"/>
                </a:cubicBezTo>
                <a:close/>
                <a:moveTo>
                  <a:pt x="347" y="330"/>
                </a:moveTo>
                <a:cubicBezTo>
                  <a:pt x="395" y="361"/>
                  <a:pt x="395" y="361"/>
                  <a:pt x="395" y="361"/>
                </a:cubicBezTo>
                <a:cubicBezTo>
                  <a:pt x="71" y="361"/>
                  <a:pt x="71" y="361"/>
                  <a:pt x="71" y="361"/>
                </a:cubicBezTo>
                <a:cubicBezTo>
                  <a:pt x="119" y="330"/>
                  <a:pt x="119" y="330"/>
                  <a:pt x="119" y="330"/>
                </a:cubicBezTo>
                <a:lnTo>
                  <a:pt x="347" y="330"/>
                </a:lnTo>
                <a:close/>
                <a:moveTo>
                  <a:pt x="201" y="290"/>
                </a:moveTo>
                <a:cubicBezTo>
                  <a:pt x="265" y="290"/>
                  <a:pt x="265" y="290"/>
                  <a:pt x="265" y="290"/>
                </a:cubicBezTo>
                <a:cubicBezTo>
                  <a:pt x="265" y="314"/>
                  <a:pt x="265" y="314"/>
                  <a:pt x="265" y="314"/>
                </a:cubicBezTo>
                <a:cubicBezTo>
                  <a:pt x="201" y="314"/>
                  <a:pt x="201" y="314"/>
                  <a:pt x="201" y="314"/>
                </a:cubicBezTo>
                <a:lnTo>
                  <a:pt x="201" y="290"/>
                </a:lnTo>
                <a:close/>
              </a:path>
            </a:pathLst>
          </a:custGeom>
          <a:solidFill>
            <a:srgbClr val="58585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EDD6A72A-88C1-4933-85FD-5B15A1C89861}"/>
              </a:ext>
            </a:extLst>
          </p:cNvPr>
          <p:cNvSpPr txBox="1"/>
          <p:nvPr/>
        </p:nvSpPr>
        <p:spPr>
          <a:xfrm>
            <a:off x="11202526" y="3122253"/>
            <a:ext cx="7199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lang="en-US" sz="800" dirty="0"/>
              <a:t>Migration Completed</a:t>
            </a:r>
          </a:p>
        </p:txBody>
      </p:sp>
      <p:sp>
        <p:nvSpPr>
          <p:cNvPr id="102" name="Freeform 3">
            <a:extLst>
              <a:ext uri="{FF2B5EF4-FFF2-40B4-BE49-F238E27FC236}">
                <a16:creationId xmlns:a16="http://schemas.microsoft.com/office/drawing/2014/main" id="{155CACBA-C808-414C-BC9E-44BEB3E8C284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1398898" y="2853573"/>
            <a:ext cx="259541" cy="259541"/>
          </a:xfrm>
          <a:custGeom>
            <a:avLst/>
            <a:gdLst>
              <a:gd name="T0" fmla="*/ 2147483646 w 380"/>
              <a:gd name="T1" fmla="*/ 2147483646 h 380"/>
              <a:gd name="T2" fmla="*/ 2147483646 w 380"/>
              <a:gd name="T3" fmla="*/ 2147483646 h 380"/>
              <a:gd name="T4" fmla="*/ 2147483646 w 380"/>
              <a:gd name="T5" fmla="*/ 2147483646 h 380"/>
              <a:gd name="T6" fmla="*/ 2147483646 w 380"/>
              <a:gd name="T7" fmla="*/ 2147483646 h 380"/>
              <a:gd name="T8" fmla="*/ 2147483646 w 380"/>
              <a:gd name="T9" fmla="*/ 2147483646 h 380"/>
              <a:gd name="T10" fmla="*/ 2147483646 w 380"/>
              <a:gd name="T11" fmla="*/ 2147483646 h 380"/>
              <a:gd name="T12" fmla="*/ 2147483646 w 380"/>
              <a:gd name="T13" fmla="*/ 2147483646 h 380"/>
              <a:gd name="T14" fmla="*/ 2147483646 w 380"/>
              <a:gd name="T15" fmla="*/ 2147483646 h 380"/>
              <a:gd name="T16" fmla="*/ 2147483646 w 380"/>
              <a:gd name="T17" fmla="*/ 2147483646 h 380"/>
              <a:gd name="T18" fmla="*/ 2147483646 w 380"/>
              <a:gd name="T19" fmla="*/ 2147483646 h 380"/>
              <a:gd name="T20" fmla="*/ 2147483646 w 380"/>
              <a:gd name="T21" fmla="*/ 2147483646 h 380"/>
              <a:gd name="T22" fmla="*/ 2147483646 w 380"/>
              <a:gd name="T23" fmla="*/ 2147483646 h 380"/>
              <a:gd name="T24" fmla="*/ 2147483646 w 380"/>
              <a:gd name="T25" fmla="*/ 2147483646 h 380"/>
              <a:gd name="T26" fmla="*/ 2147483646 w 380"/>
              <a:gd name="T27" fmla="*/ 2147483646 h 380"/>
              <a:gd name="T28" fmla="*/ 2147483646 w 380"/>
              <a:gd name="T29" fmla="*/ 2147483646 h 380"/>
              <a:gd name="T30" fmla="*/ 2147483646 w 380"/>
              <a:gd name="T31" fmla="*/ 2147483646 h 380"/>
              <a:gd name="T32" fmla="*/ 2147483646 w 380"/>
              <a:gd name="T33" fmla="*/ 2147483646 h 380"/>
              <a:gd name="T34" fmla="*/ 2147483646 w 380"/>
              <a:gd name="T35" fmla="*/ 2147483646 h 380"/>
              <a:gd name="T36" fmla="*/ 2147483646 w 380"/>
              <a:gd name="T37" fmla="*/ 2147483646 h 380"/>
              <a:gd name="T38" fmla="*/ 2147483646 w 380"/>
              <a:gd name="T39" fmla="*/ 2147483646 h 380"/>
              <a:gd name="T40" fmla="*/ 2147483646 w 380"/>
              <a:gd name="T41" fmla="*/ 0 h 380"/>
              <a:gd name="T42" fmla="*/ 2147483646 w 380"/>
              <a:gd name="T43" fmla="*/ 2147483646 h 380"/>
              <a:gd name="T44" fmla="*/ 2147483646 w 380"/>
              <a:gd name="T45" fmla="*/ 2147483646 h 380"/>
              <a:gd name="T46" fmla="*/ 2147483646 w 380"/>
              <a:gd name="T47" fmla="*/ 2147483646 h 380"/>
              <a:gd name="T48" fmla="*/ 2147483646 w 380"/>
              <a:gd name="T49" fmla="*/ 2147483646 h 380"/>
              <a:gd name="T50" fmla="*/ 2147483646 w 380"/>
              <a:gd name="T51" fmla="*/ 2147483646 h 380"/>
              <a:gd name="T52" fmla="*/ 2147483646 w 380"/>
              <a:gd name="T53" fmla="*/ 2147483646 h 380"/>
              <a:gd name="T54" fmla="*/ 2147483646 w 380"/>
              <a:gd name="T55" fmla="*/ 2147483646 h 380"/>
              <a:gd name="T56" fmla="*/ 2147483646 w 380"/>
              <a:gd name="T57" fmla="*/ 2147483646 h 380"/>
              <a:gd name="T58" fmla="*/ 2147483646 w 380"/>
              <a:gd name="T59" fmla="*/ 2147483646 h 380"/>
              <a:gd name="T60" fmla="*/ 2147483646 w 380"/>
              <a:gd name="T61" fmla="*/ 2147483646 h 380"/>
              <a:gd name="T62" fmla="*/ 2147483646 w 380"/>
              <a:gd name="T63" fmla="*/ 2147483646 h 380"/>
              <a:gd name="T64" fmla="*/ 2147483646 w 380"/>
              <a:gd name="T65" fmla="*/ 2147483646 h 380"/>
              <a:gd name="T66" fmla="*/ 2147483646 w 380"/>
              <a:gd name="T67" fmla="*/ 2147483646 h 380"/>
              <a:gd name="T68" fmla="*/ 2147483646 w 380"/>
              <a:gd name="T69" fmla="*/ 2147483646 h 380"/>
              <a:gd name="T70" fmla="*/ 2147483646 w 380"/>
              <a:gd name="T71" fmla="*/ 2147483646 h 380"/>
              <a:gd name="T72" fmla="*/ 2147483646 w 380"/>
              <a:gd name="T73" fmla="*/ 2147483646 h 380"/>
              <a:gd name="T74" fmla="*/ 2147483646 w 380"/>
              <a:gd name="T75" fmla="*/ 2147483646 h 380"/>
              <a:gd name="T76" fmla="*/ 2147483646 w 380"/>
              <a:gd name="T77" fmla="*/ 2147483646 h 380"/>
              <a:gd name="T78" fmla="*/ 2147483646 w 380"/>
              <a:gd name="T79" fmla="*/ 2147483646 h 380"/>
              <a:gd name="T80" fmla="*/ 2147483646 w 380"/>
              <a:gd name="T81" fmla="*/ 2147483646 h 380"/>
              <a:gd name="T82" fmla="*/ 2147483646 w 380"/>
              <a:gd name="T83" fmla="*/ 2147483646 h 380"/>
              <a:gd name="T84" fmla="*/ 2147483646 w 380"/>
              <a:gd name="T85" fmla="*/ 2147483646 h 380"/>
              <a:gd name="T86" fmla="*/ 2147483646 w 380"/>
              <a:gd name="T87" fmla="*/ 2147483646 h 380"/>
              <a:gd name="T88" fmla="*/ 2147483646 w 380"/>
              <a:gd name="T89" fmla="*/ 2147483646 h 380"/>
              <a:gd name="T90" fmla="*/ 2147483646 w 380"/>
              <a:gd name="T91" fmla="*/ 2147483646 h 380"/>
              <a:gd name="T92" fmla="*/ 2147483646 w 380"/>
              <a:gd name="T93" fmla="*/ 2147483646 h 380"/>
              <a:gd name="T94" fmla="*/ 2147483646 w 380"/>
              <a:gd name="T95" fmla="*/ 2147483646 h 380"/>
              <a:gd name="T96" fmla="*/ 2147483646 w 380"/>
              <a:gd name="T97" fmla="*/ 2147483646 h 380"/>
              <a:gd name="T98" fmla="*/ 2147483646 w 380"/>
              <a:gd name="T99" fmla="*/ 2147483646 h 380"/>
              <a:gd name="T100" fmla="*/ 2147483646 w 380"/>
              <a:gd name="T101" fmla="*/ 2147483646 h 380"/>
              <a:gd name="T102" fmla="*/ 2147483646 w 380"/>
              <a:gd name="T103" fmla="*/ 2147483646 h 380"/>
              <a:gd name="T104" fmla="*/ 2147483646 w 380"/>
              <a:gd name="T105" fmla="*/ 2147483646 h 380"/>
              <a:gd name="T106" fmla="*/ 2147483646 w 380"/>
              <a:gd name="T107" fmla="*/ 2147483646 h 380"/>
              <a:gd name="T108" fmla="*/ 2147483646 w 380"/>
              <a:gd name="T109" fmla="*/ 2147483646 h 380"/>
              <a:gd name="T110" fmla="*/ 2147483646 w 380"/>
              <a:gd name="T111" fmla="*/ 2147483646 h 380"/>
              <a:gd name="T112" fmla="*/ 2147483646 w 380"/>
              <a:gd name="T113" fmla="*/ 2147483646 h 380"/>
              <a:gd name="T114" fmla="*/ 2147483646 w 380"/>
              <a:gd name="T115" fmla="*/ 2147483646 h 380"/>
              <a:gd name="T116" fmla="*/ 2147483646 w 380"/>
              <a:gd name="T117" fmla="*/ 2147483646 h 380"/>
              <a:gd name="T118" fmla="*/ 2147483646 w 380"/>
              <a:gd name="T119" fmla="*/ 2147483646 h 380"/>
              <a:gd name="T120" fmla="*/ 2147483646 w 380"/>
              <a:gd name="T121" fmla="*/ 2147483646 h 380"/>
              <a:gd name="T122" fmla="*/ 2147483646 w 380"/>
              <a:gd name="T123" fmla="*/ 2147483646 h 380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380" h="380">
                <a:moveTo>
                  <a:pt x="310" y="136"/>
                </a:moveTo>
                <a:cubicBezTo>
                  <a:pt x="309" y="134"/>
                  <a:pt x="309" y="134"/>
                  <a:pt x="309" y="134"/>
                </a:cubicBezTo>
                <a:cubicBezTo>
                  <a:pt x="308" y="132"/>
                  <a:pt x="306" y="132"/>
                  <a:pt x="304" y="133"/>
                </a:cubicBezTo>
                <a:cubicBezTo>
                  <a:pt x="302" y="134"/>
                  <a:pt x="302" y="134"/>
                  <a:pt x="302" y="134"/>
                </a:cubicBezTo>
                <a:cubicBezTo>
                  <a:pt x="300" y="132"/>
                  <a:pt x="297" y="130"/>
                  <a:pt x="294" y="129"/>
                </a:cubicBezTo>
                <a:cubicBezTo>
                  <a:pt x="294" y="126"/>
                  <a:pt x="294" y="126"/>
                  <a:pt x="294" y="126"/>
                </a:cubicBezTo>
                <a:cubicBezTo>
                  <a:pt x="294" y="124"/>
                  <a:pt x="292" y="123"/>
                  <a:pt x="290" y="123"/>
                </a:cubicBezTo>
                <a:cubicBezTo>
                  <a:pt x="288" y="123"/>
                  <a:pt x="288" y="123"/>
                  <a:pt x="288" y="123"/>
                </a:cubicBezTo>
                <a:cubicBezTo>
                  <a:pt x="286" y="123"/>
                  <a:pt x="284" y="124"/>
                  <a:pt x="284" y="126"/>
                </a:cubicBezTo>
                <a:cubicBezTo>
                  <a:pt x="284" y="129"/>
                  <a:pt x="284" y="129"/>
                  <a:pt x="284" y="129"/>
                </a:cubicBezTo>
                <a:cubicBezTo>
                  <a:pt x="282" y="129"/>
                  <a:pt x="281" y="130"/>
                  <a:pt x="279" y="130"/>
                </a:cubicBezTo>
                <a:cubicBezTo>
                  <a:pt x="278" y="131"/>
                  <a:pt x="277" y="132"/>
                  <a:pt x="275" y="133"/>
                </a:cubicBezTo>
                <a:cubicBezTo>
                  <a:pt x="273" y="132"/>
                  <a:pt x="273" y="132"/>
                  <a:pt x="273" y="132"/>
                </a:cubicBezTo>
                <a:cubicBezTo>
                  <a:pt x="272" y="131"/>
                  <a:pt x="269" y="132"/>
                  <a:pt x="268" y="133"/>
                </a:cubicBezTo>
                <a:cubicBezTo>
                  <a:pt x="267" y="135"/>
                  <a:pt x="267" y="135"/>
                  <a:pt x="267" y="135"/>
                </a:cubicBezTo>
                <a:cubicBezTo>
                  <a:pt x="266" y="137"/>
                  <a:pt x="266" y="140"/>
                  <a:pt x="268" y="141"/>
                </a:cubicBezTo>
                <a:cubicBezTo>
                  <a:pt x="270" y="142"/>
                  <a:pt x="270" y="142"/>
                  <a:pt x="270" y="142"/>
                </a:cubicBezTo>
                <a:cubicBezTo>
                  <a:pt x="270" y="145"/>
                  <a:pt x="269" y="148"/>
                  <a:pt x="270" y="151"/>
                </a:cubicBezTo>
                <a:cubicBezTo>
                  <a:pt x="268" y="153"/>
                  <a:pt x="268" y="153"/>
                  <a:pt x="268" y="153"/>
                </a:cubicBezTo>
                <a:cubicBezTo>
                  <a:pt x="266" y="154"/>
                  <a:pt x="266" y="156"/>
                  <a:pt x="267" y="158"/>
                </a:cubicBezTo>
                <a:cubicBezTo>
                  <a:pt x="267" y="159"/>
                  <a:pt x="267" y="159"/>
                  <a:pt x="267" y="159"/>
                </a:cubicBezTo>
                <a:cubicBezTo>
                  <a:pt x="268" y="161"/>
                  <a:pt x="271" y="162"/>
                  <a:pt x="272" y="161"/>
                </a:cubicBezTo>
                <a:cubicBezTo>
                  <a:pt x="275" y="159"/>
                  <a:pt x="275" y="159"/>
                  <a:pt x="275" y="159"/>
                </a:cubicBezTo>
                <a:cubicBezTo>
                  <a:pt x="277" y="162"/>
                  <a:pt x="280" y="163"/>
                  <a:pt x="283" y="164"/>
                </a:cubicBezTo>
                <a:cubicBezTo>
                  <a:pt x="283" y="167"/>
                  <a:pt x="283" y="167"/>
                  <a:pt x="283" y="167"/>
                </a:cubicBezTo>
                <a:cubicBezTo>
                  <a:pt x="283" y="169"/>
                  <a:pt x="284" y="170"/>
                  <a:pt x="286" y="171"/>
                </a:cubicBezTo>
                <a:cubicBezTo>
                  <a:pt x="289" y="171"/>
                  <a:pt x="289" y="171"/>
                  <a:pt x="289" y="171"/>
                </a:cubicBezTo>
                <a:cubicBezTo>
                  <a:pt x="291" y="171"/>
                  <a:pt x="293" y="169"/>
                  <a:pt x="293" y="167"/>
                </a:cubicBezTo>
                <a:cubicBezTo>
                  <a:pt x="293" y="165"/>
                  <a:pt x="293" y="165"/>
                  <a:pt x="293" y="165"/>
                </a:cubicBezTo>
                <a:cubicBezTo>
                  <a:pt x="294" y="164"/>
                  <a:pt x="296" y="164"/>
                  <a:pt x="297" y="163"/>
                </a:cubicBezTo>
                <a:cubicBezTo>
                  <a:pt x="299" y="162"/>
                  <a:pt x="300" y="161"/>
                  <a:pt x="301" y="160"/>
                </a:cubicBezTo>
                <a:cubicBezTo>
                  <a:pt x="303" y="161"/>
                  <a:pt x="303" y="161"/>
                  <a:pt x="303" y="161"/>
                </a:cubicBezTo>
                <a:cubicBezTo>
                  <a:pt x="305" y="162"/>
                  <a:pt x="307" y="162"/>
                  <a:pt x="308" y="160"/>
                </a:cubicBezTo>
                <a:cubicBezTo>
                  <a:pt x="309" y="158"/>
                  <a:pt x="309" y="158"/>
                  <a:pt x="309" y="158"/>
                </a:cubicBezTo>
                <a:cubicBezTo>
                  <a:pt x="311" y="156"/>
                  <a:pt x="310" y="154"/>
                  <a:pt x="308" y="153"/>
                </a:cubicBezTo>
                <a:cubicBezTo>
                  <a:pt x="306" y="151"/>
                  <a:pt x="306" y="151"/>
                  <a:pt x="306" y="151"/>
                </a:cubicBezTo>
                <a:cubicBezTo>
                  <a:pt x="307" y="148"/>
                  <a:pt x="307" y="145"/>
                  <a:pt x="306" y="142"/>
                </a:cubicBezTo>
                <a:cubicBezTo>
                  <a:pt x="308" y="141"/>
                  <a:pt x="308" y="141"/>
                  <a:pt x="308" y="141"/>
                </a:cubicBezTo>
                <a:cubicBezTo>
                  <a:pt x="310" y="140"/>
                  <a:pt x="311" y="137"/>
                  <a:pt x="310" y="136"/>
                </a:cubicBezTo>
                <a:close/>
                <a:moveTo>
                  <a:pt x="296" y="153"/>
                </a:moveTo>
                <a:cubicBezTo>
                  <a:pt x="293" y="158"/>
                  <a:pt x="286" y="158"/>
                  <a:pt x="281" y="155"/>
                </a:cubicBezTo>
                <a:cubicBezTo>
                  <a:pt x="277" y="151"/>
                  <a:pt x="276" y="144"/>
                  <a:pt x="280" y="140"/>
                </a:cubicBezTo>
                <a:cubicBezTo>
                  <a:pt x="284" y="135"/>
                  <a:pt x="291" y="135"/>
                  <a:pt x="295" y="138"/>
                </a:cubicBezTo>
                <a:cubicBezTo>
                  <a:pt x="300" y="142"/>
                  <a:pt x="300" y="149"/>
                  <a:pt x="296" y="153"/>
                </a:cubicBezTo>
                <a:close/>
                <a:moveTo>
                  <a:pt x="336" y="68"/>
                </a:moveTo>
                <a:cubicBezTo>
                  <a:pt x="333" y="65"/>
                  <a:pt x="328" y="64"/>
                  <a:pt x="325" y="67"/>
                </a:cubicBezTo>
                <a:cubicBezTo>
                  <a:pt x="321" y="70"/>
                  <a:pt x="321" y="75"/>
                  <a:pt x="324" y="78"/>
                </a:cubicBezTo>
                <a:cubicBezTo>
                  <a:pt x="349" y="108"/>
                  <a:pt x="364" y="147"/>
                  <a:pt x="364" y="190"/>
                </a:cubicBezTo>
                <a:cubicBezTo>
                  <a:pt x="364" y="225"/>
                  <a:pt x="353" y="259"/>
                  <a:pt x="335" y="286"/>
                </a:cubicBezTo>
                <a:cubicBezTo>
                  <a:pt x="333" y="288"/>
                  <a:pt x="329" y="289"/>
                  <a:pt x="326" y="285"/>
                </a:cubicBezTo>
                <a:cubicBezTo>
                  <a:pt x="299" y="258"/>
                  <a:pt x="299" y="258"/>
                  <a:pt x="299" y="258"/>
                </a:cubicBezTo>
                <a:cubicBezTo>
                  <a:pt x="296" y="255"/>
                  <a:pt x="296" y="251"/>
                  <a:pt x="296" y="251"/>
                </a:cubicBezTo>
                <a:cubicBezTo>
                  <a:pt x="302" y="229"/>
                  <a:pt x="302" y="229"/>
                  <a:pt x="302" y="229"/>
                </a:cubicBezTo>
                <a:cubicBezTo>
                  <a:pt x="303" y="226"/>
                  <a:pt x="302" y="224"/>
                  <a:pt x="301" y="222"/>
                </a:cubicBezTo>
                <a:cubicBezTo>
                  <a:pt x="259" y="181"/>
                  <a:pt x="259" y="181"/>
                  <a:pt x="259" y="181"/>
                </a:cubicBezTo>
                <a:cubicBezTo>
                  <a:pt x="258" y="179"/>
                  <a:pt x="255" y="178"/>
                  <a:pt x="253" y="179"/>
                </a:cubicBezTo>
                <a:cubicBezTo>
                  <a:pt x="233" y="184"/>
                  <a:pt x="233" y="184"/>
                  <a:pt x="233" y="184"/>
                </a:cubicBezTo>
                <a:cubicBezTo>
                  <a:pt x="233" y="184"/>
                  <a:pt x="226" y="186"/>
                  <a:pt x="231" y="191"/>
                </a:cubicBezTo>
                <a:cubicBezTo>
                  <a:pt x="237" y="196"/>
                  <a:pt x="258" y="218"/>
                  <a:pt x="258" y="218"/>
                </a:cubicBezTo>
                <a:cubicBezTo>
                  <a:pt x="259" y="219"/>
                  <a:pt x="260" y="220"/>
                  <a:pt x="259" y="221"/>
                </a:cubicBezTo>
                <a:cubicBezTo>
                  <a:pt x="251" y="251"/>
                  <a:pt x="251" y="251"/>
                  <a:pt x="251" y="251"/>
                </a:cubicBezTo>
                <a:cubicBezTo>
                  <a:pt x="251" y="252"/>
                  <a:pt x="250" y="253"/>
                  <a:pt x="249" y="254"/>
                </a:cubicBezTo>
                <a:cubicBezTo>
                  <a:pt x="219" y="262"/>
                  <a:pt x="219" y="262"/>
                  <a:pt x="219" y="262"/>
                </a:cubicBezTo>
                <a:cubicBezTo>
                  <a:pt x="217" y="262"/>
                  <a:pt x="216" y="262"/>
                  <a:pt x="215" y="261"/>
                </a:cubicBezTo>
                <a:cubicBezTo>
                  <a:pt x="215" y="261"/>
                  <a:pt x="193" y="239"/>
                  <a:pt x="188" y="234"/>
                </a:cubicBezTo>
                <a:cubicBezTo>
                  <a:pt x="183" y="229"/>
                  <a:pt x="182" y="236"/>
                  <a:pt x="182" y="236"/>
                </a:cubicBezTo>
                <a:cubicBezTo>
                  <a:pt x="176" y="255"/>
                  <a:pt x="176" y="255"/>
                  <a:pt x="176" y="255"/>
                </a:cubicBezTo>
                <a:cubicBezTo>
                  <a:pt x="176" y="258"/>
                  <a:pt x="176" y="260"/>
                  <a:pt x="178" y="262"/>
                </a:cubicBezTo>
                <a:cubicBezTo>
                  <a:pt x="219" y="303"/>
                  <a:pt x="219" y="303"/>
                  <a:pt x="219" y="303"/>
                </a:cubicBezTo>
                <a:cubicBezTo>
                  <a:pt x="221" y="305"/>
                  <a:pt x="224" y="306"/>
                  <a:pt x="226" y="305"/>
                </a:cubicBezTo>
                <a:cubicBezTo>
                  <a:pt x="248" y="299"/>
                  <a:pt x="248" y="299"/>
                  <a:pt x="248" y="299"/>
                </a:cubicBezTo>
                <a:cubicBezTo>
                  <a:pt x="249" y="299"/>
                  <a:pt x="252" y="298"/>
                  <a:pt x="255" y="301"/>
                </a:cubicBezTo>
                <a:cubicBezTo>
                  <a:pt x="282" y="328"/>
                  <a:pt x="282" y="328"/>
                  <a:pt x="282" y="328"/>
                </a:cubicBezTo>
                <a:cubicBezTo>
                  <a:pt x="286" y="332"/>
                  <a:pt x="285" y="335"/>
                  <a:pt x="282" y="337"/>
                </a:cubicBezTo>
                <a:cubicBezTo>
                  <a:pt x="255" y="354"/>
                  <a:pt x="224" y="364"/>
                  <a:pt x="190" y="364"/>
                </a:cubicBezTo>
                <a:cubicBezTo>
                  <a:pt x="142" y="364"/>
                  <a:pt x="99" y="344"/>
                  <a:pt x="67" y="313"/>
                </a:cubicBezTo>
                <a:cubicBezTo>
                  <a:pt x="36" y="281"/>
                  <a:pt x="16" y="238"/>
                  <a:pt x="16" y="190"/>
                </a:cubicBezTo>
                <a:cubicBezTo>
                  <a:pt x="16" y="142"/>
                  <a:pt x="36" y="98"/>
                  <a:pt x="67" y="67"/>
                </a:cubicBezTo>
                <a:cubicBezTo>
                  <a:pt x="99" y="35"/>
                  <a:pt x="142" y="16"/>
                  <a:pt x="190" y="16"/>
                </a:cubicBezTo>
                <a:cubicBezTo>
                  <a:pt x="233" y="16"/>
                  <a:pt x="272" y="31"/>
                  <a:pt x="302" y="57"/>
                </a:cubicBezTo>
                <a:cubicBezTo>
                  <a:pt x="305" y="59"/>
                  <a:pt x="310" y="59"/>
                  <a:pt x="313" y="56"/>
                </a:cubicBezTo>
                <a:cubicBezTo>
                  <a:pt x="316" y="52"/>
                  <a:pt x="316" y="47"/>
                  <a:pt x="312" y="44"/>
                </a:cubicBezTo>
                <a:cubicBezTo>
                  <a:pt x="312" y="44"/>
                  <a:pt x="312" y="44"/>
                  <a:pt x="312" y="44"/>
                </a:cubicBezTo>
                <a:cubicBezTo>
                  <a:pt x="279" y="17"/>
                  <a:pt x="237" y="0"/>
                  <a:pt x="190" y="0"/>
                </a:cubicBezTo>
                <a:cubicBezTo>
                  <a:pt x="85" y="0"/>
                  <a:pt x="0" y="85"/>
                  <a:pt x="0" y="190"/>
                </a:cubicBezTo>
                <a:cubicBezTo>
                  <a:pt x="0" y="295"/>
                  <a:pt x="85" y="380"/>
                  <a:pt x="190" y="380"/>
                </a:cubicBezTo>
                <a:cubicBezTo>
                  <a:pt x="224" y="380"/>
                  <a:pt x="255" y="371"/>
                  <a:pt x="282" y="356"/>
                </a:cubicBezTo>
                <a:cubicBezTo>
                  <a:pt x="283" y="356"/>
                  <a:pt x="283" y="356"/>
                  <a:pt x="283" y="356"/>
                </a:cubicBezTo>
                <a:cubicBezTo>
                  <a:pt x="284" y="355"/>
                  <a:pt x="284" y="355"/>
                  <a:pt x="284" y="355"/>
                </a:cubicBezTo>
                <a:cubicBezTo>
                  <a:pt x="341" y="322"/>
                  <a:pt x="380" y="261"/>
                  <a:pt x="380" y="190"/>
                </a:cubicBezTo>
                <a:cubicBezTo>
                  <a:pt x="380" y="143"/>
                  <a:pt x="363" y="101"/>
                  <a:pt x="336" y="68"/>
                </a:cubicBezTo>
                <a:close/>
                <a:moveTo>
                  <a:pt x="247" y="105"/>
                </a:moveTo>
                <a:cubicBezTo>
                  <a:pt x="250" y="105"/>
                  <a:pt x="250" y="105"/>
                  <a:pt x="250" y="105"/>
                </a:cubicBezTo>
                <a:cubicBezTo>
                  <a:pt x="252" y="105"/>
                  <a:pt x="254" y="103"/>
                  <a:pt x="254" y="101"/>
                </a:cubicBezTo>
                <a:cubicBezTo>
                  <a:pt x="254" y="99"/>
                  <a:pt x="254" y="99"/>
                  <a:pt x="254" y="99"/>
                </a:cubicBezTo>
                <a:cubicBezTo>
                  <a:pt x="255" y="99"/>
                  <a:pt x="257" y="98"/>
                  <a:pt x="258" y="97"/>
                </a:cubicBezTo>
                <a:cubicBezTo>
                  <a:pt x="260" y="96"/>
                  <a:pt x="261" y="95"/>
                  <a:pt x="262" y="94"/>
                </a:cubicBezTo>
                <a:cubicBezTo>
                  <a:pt x="264" y="95"/>
                  <a:pt x="264" y="95"/>
                  <a:pt x="264" y="95"/>
                </a:cubicBezTo>
                <a:cubicBezTo>
                  <a:pt x="266" y="96"/>
                  <a:pt x="268" y="96"/>
                  <a:pt x="269" y="94"/>
                </a:cubicBezTo>
                <a:cubicBezTo>
                  <a:pt x="271" y="92"/>
                  <a:pt x="271" y="92"/>
                  <a:pt x="271" y="92"/>
                </a:cubicBezTo>
                <a:cubicBezTo>
                  <a:pt x="272" y="90"/>
                  <a:pt x="271" y="88"/>
                  <a:pt x="269" y="87"/>
                </a:cubicBezTo>
                <a:cubicBezTo>
                  <a:pt x="267" y="86"/>
                  <a:pt x="267" y="86"/>
                  <a:pt x="267" y="86"/>
                </a:cubicBezTo>
                <a:cubicBezTo>
                  <a:pt x="268" y="83"/>
                  <a:pt x="268" y="79"/>
                  <a:pt x="267" y="76"/>
                </a:cubicBezTo>
                <a:cubicBezTo>
                  <a:pt x="270" y="75"/>
                  <a:pt x="270" y="75"/>
                  <a:pt x="270" y="75"/>
                </a:cubicBezTo>
                <a:cubicBezTo>
                  <a:pt x="271" y="74"/>
                  <a:pt x="272" y="72"/>
                  <a:pt x="271" y="70"/>
                </a:cubicBezTo>
                <a:cubicBezTo>
                  <a:pt x="270" y="68"/>
                  <a:pt x="270" y="68"/>
                  <a:pt x="270" y="68"/>
                </a:cubicBezTo>
                <a:cubicBezTo>
                  <a:pt x="269" y="67"/>
                  <a:pt x="267" y="66"/>
                  <a:pt x="265" y="67"/>
                </a:cubicBezTo>
                <a:cubicBezTo>
                  <a:pt x="263" y="68"/>
                  <a:pt x="263" y="68"/>
                  <a:pt x="263" y="68"/>
                </a:cubicBezTo>
                <a:cubicBezTo>
                  <a:pt x="261" y="66"/>
                  <a:pt x="258" y="64"/>
                  <a:pt x="255" y="63"/>
                </a:cubicBezTo>
                <a:cubicBezTo>
                  <a:pt x="255" y="61"/>
                  <a:pt x="255" y="61"/>
                  <a:pt x="255" y="61"/>
                </a:cubicBezTo>
                <a:cubicBezTo>
                  <a:pt x="255" y="59"/>
                  <a:pt x="253" y="57"/>
                  <a:pt x="251" y="57"/>
                </a:cubicBezTo>
                <a:cubicBezTo>
                  <a:pt x="249" y="57"/>
                  <a:pt x="249" y="57"/>
                  <a:pt x="249" y="57"/>
                </a:cubicBezTo>
                <a:cubicBezTo>
                  <a:pt x="247" y="57"/>
                  <a:pt x="245" y="58"/>
                  <a:pt x="245" y="61"/>
                </a:cubicBezTo>
                <a:cubicBezTo>
                  <a:pt x="245" y="63"/>
                  <a:pt x="245" y="63"/>
                  <a:pt x="245" y="63"/>
                </a:cubicBezTo>
                <a:cubicBezTo>
                  <a:pt x="243" y="63"/>
                  <a:pt x="242" y="64"/>
                  <a:pt x="240" y="65"/>
                </a:cubicBezTo>
                <a:cubicBezTo>
                  <a:pt x="239" y="65"/>
                  <a:pt x="238" y="66"/>
                  <a:pt x="236" y="68"/>
                </a:cubicBezTo>
                <a:cubicBezTo>
                  <a:pt x="235" y="66"/>
                  <a:pt x="235" y="66"/>
                  <a:pt x="235" y="66"/>
                </a:cubicBezTo>
                <a:cubicBezTo>
                  <a:pt x="233" y="65"/>
                  <a:pt x="230" y="66"/>
                  <a:pt x="229" y="68"/>
                </a:cubicBezTo>
                <a:cubicBezTo>
                  <a:pt x="228" y="70"/>
                  <a:pt x="228" y="70"/>
                  <a:pt x="228" y="70"/>
                </a:cubicBezTo>
                <a:cubicBezTo>
                  <a:pt x="227" y="71"/>
                  <a:pt x="228" y="74"/>
                  <a:pt x="229" y="75"/>
                </a:cubicBezTo>
                <a:cubicBezTo>
                  <a:pt x="231" y="76"/>
                  <a:pt x="231" y="76"/>
                  <a:pt x="231" y="76"/>
                </a:cubicBezTo>
                <a:cubicBezTo>
                  <a:pt x="231" y="79"/>
                  <a:pt x="231" y="82"/>
                  <a:pt x="231" y="86"/>
                </a:cubicBezTo>
                <a:cubicBezTo>
                  <a:pt x="229" y="87"/>
                  <a:pt x="229" y="87"/>
                  <a:pt x="229" y="87"/>
                </a:cubicBezTo>
                <a:cubicBezTo>
                  <a:pt x="227" y="88"/>
                  <a:pt x="227" y="90"/>
                  <a:pt x="228" y="92"/>
                </a:cubicBezTo>
                <a:cubicBezTo>
                  <a:pt x="228" y="93"/>
                  <a:pt x="228" y="93"/>
                  <a:pt x="228" y="93"/>
                </a:cubicBezTo>
                <a:cubicBezTo>
                  <a:pt x="229" y="95"/>
                  <a:pt x="232" y="96"/>
                  <a:pt x="234" y="95"/>
                </a:cubicBezTo>
                <a:cubicBezTo>
                  <a:pt x="236" y="94"/>
                  <a:pt x="236" y="94"/>
                  <a:pt x="236" y="94"/>
                </a:cubicBezTo>
                <a:cubicBezTo>
                  <a:pt x="238" y="96"/>
                  <a:pt x="241" y="98"/>
                  <a:pt x="244" y="99"/>
                </a:cubicBezTo>
                <a:cubicBezTo>
                  <a:pt x="244" y="101"/>
                  <a:pt x="244" y="101"/>
                  <a:pt x="244" y="101"/>
                </a:cubicBezTo>
                <a:cubicBezTo>
                  <a:pt x="244" y="103"/>
                  <a:pt x="245" y="105"/>
                  <a:pt x="247" y="105"/>
                </a:cubicBezTo>
                <a:close/>
                <a:moveTo>
                  <a:pt x="243" y="89"/>
                </a:moveTo>
                <a:cubicBezTo>
                  <a:pt x="238" y="85"/>
                  <a:pt x="237" y="78"/>
                  <a:pt x="241" y="74"/>
                </a:cubicBezTo>
                <a:cubicBezTo>
                  <a:pt x="245" y="70"/>
                  <a:pt x="252" y="69"/>
                  <a:pt x="256" y="73"/>
                </a:cubicBezTo>
                <a:cubicBezTo>
                  <a:pt x="261" y="77"/>
                  <a:pt x="261" y="83"/>
                  <a:pt x="257" y="88"/>
                </a:cubicBezTo>
                <a:cubicBezTo>
                  <a:pt x="254" y="92"/>
                  <a:pt x="247" y="93"/>
                  <a:pt x="243" y="89"/>
                </a:cubicBezTo>
                <a:close/>
                <a:moveTo>
                  <a:pt x="147" y="283"/>
                </a:moveTo>
                <a:cubicBezTo>
                  <a:pt x="150" y="283"/>
                  <a:pt x="150" y="283"/>
                  <a:pt x="150" y="283"/>
                </a:cubicBezTo>
                <a:cubicBezTo>
                  <a:pt x="153" y="282"/>
                  <a:pt x="155" y="280"/>
                  <a:pt x="155" y="277"/>
                </a:cubicBezTo>
                <a:cubicBezTo>
                  <a:pt x="155" y="273"/>
                  <a:pt x="155" y="273"/>
                  <a:pt x="155" y="273"/>
                </a:cubicBezTo>
                <a:cubicBezTo>
                  <a:pt x="155" y="270"/>
                  <a:pt x="152" y="268"/>
                  <a:pt x="149" y="268"/>
                </a:cubicBezTo>
                <a:cubicBezTo>
                  <a:pt x="145" y="268"/>
                  <a:pt x="145" y="268"/>
                  <a:pt x="145" y="268"/>
                </a:cubicBezTo>
                <a:cubicBezTo>
                  <a:pt x="144" y="264"/>
                  <a:pt x="141" y="260"/>
                  <a:pt x="137" y="256"/>
                </a:cubicBezTo>
                <a:cubicBezTo>
                  <a:pt x="139" y="253"/>
                  <a:pt x="139" y="253"/>
                  <a:pt x="139" y="253"/>
                </a:cubicBezTo>
                <a:cubicBezTo>
                  <a:pt x="140" y="250"/>
                  <a:pt x="139" y="247"/>
                  <a:pt x="136" y="246"/>
                </a:cubicBezTo>
                <a:cubicBezTo>
                  <a:pt x="134" y="245"/>
                  <a:pt x="134" y="245"/>
                  <a:pt x="134" y="245"/>
                </a:cubicBezTo>
                <a:cubicBezTo>
                  <a:pt x="131" y="243"/>
                  <a:pt x="128" y="244"/>
                  <a:pt x="127" y="247"/>
                </a:cubicBezTo>
                <a:cubicBezTo>
                  <a:pt x="125" y="251"/>
                  <a:pt x="125" y="251"/>
                  <a:pt x="125" y="251"/>
                </a:cubicBezTo>
                <a:cubicBezTo>
                  <a:pt x="120" y="250"/>
                  <a:pt x="115" y="250"/>
                  <a:pt x="111" y="251"/>
                </a:cubicBezTo>
                <a:cubicBezTo>
                  <a:pt x="109" y="248"/>
                  <a:pt x="109" y="248"/>
                  <a:pt x="109" y="248"/>
                </a:cubicBezTo>
                <a:cubicBezTo>
                  <a:pt x="107" y="246"/>
                  <a:pt x="104" y="245"/>
                  <a:pt x="101" y="247"/>
                </a:cubicBezTo>
                <a:cubicBezTo>
                  <a:pt x="98" y="249"/>
                  <a:pt x="98" y="249"/>
                  <a:pt x="98" y="249"/>
                </a:cubicBezTo>
                <a:cubicBezTo>
                  <a:pt x="95" y="251"/>
                  <a:pt x="95" y="254"/>
                  <a:pt x="97" y="257"/>
                </a:cubicBezTo>
                <a:cubicBezTo>
                  <a:pt x="98" y="260"/>
                  <a:pt x="98" y="260"/>
                  <a:pt x="98" y="260"/>
                </a:cubicBezTo>
                <a:cubicBezTo>
                  <a:pt x="97" y="261"/>
                  <a:pt x="96" y="263"/>
                  <a:pt x="94" y="266"/>
                </a:cubicBezTo>
                <a:cubicBezTo>
                  <a:pt x="93" y="268"/>
                  <a:pt x="93" y="270"/>
                  <a:pt x="92" y="273"/>
                </a:cubicBezTo>
                <a:cubicBezTo>
                  <a:pt x="89" y="273"/>
                  <a:pt x="89" y="273"/>
                  <a:pt x="89" y="273"/>
                </a:cubicBezTo>
                <a:cubicBezTo>
                  <a:pt x="86" y="273"/>
                  <a:pt x="83" y="276"/>
                  <a:pt x="84" y="279"/>
                </a:cubicBezTo>
                <a:cubicBezTo>
                  <a:pt x="84" y="282"/>
                  <a:pt x="84" y="282"/>
                  <a:pt x="84" y="282"/>
                </a:cubicBezTo>
                <a:cubicBezTo>
                  <a:pt x="84" y="286"/>
                  <a:pt x="87" y="288"/>
                  <a:pt x="90" y="288"/>
                </a:cubicBezTo>
                <a:cubicBezTo>
                  <a:pt x="93" y="287"/>
                  <a:pt x="93" y="287"/>
                  <a:pt x="93" y="287"/>
                </a:cubicBezTo>
                <a:cubicBezTo>
                  <a:pt x="95" y="292"/>
                  <a:pt x="98" y="296"/>
                  <a:pt x="102" y="299"/>
                </a:cubicBezTo>
                <a:cubicBezTo>
                  <a:pt x="100" y="302"/>
                  <a:pt x="100" y="302"/>
                  <a:pt x="100" y="302"/>
                </a:cubicBezTo>
                <a:cubicBezTo>
                  <a:pt x="99" y="305"/>
                  <a:pt x="100" y="308"/>
                  <a:pt x="103" y="310"/>
                </a:cubicBezTo>
                <a:cubicBezTo>
                  <a:pt x="105" y="311"/>
                  <a:pt x="105" y="311"/>
                  <a:pt x="105" y="311"/>
                </a:cubicBezTo>
                <a:cubicBezTo>
                  <a:pt x="107" y="312"/>
                  <a:pt x="111" y="311"/>
                  <a:pt x="112" y="308"/>
                </a:cubicBezTo>
                <a:cubicBezTo>
                  <a:pt x="114" y="305"/>
                  <a:pt x="114" y="305"/>
                  <a:pt x="114" y="305"/>
                </a:cubicBezTo>
                <a:cubicBezTo>
                  <a:pt x="119" y="306"/>
                  <a:pt x="123" y="305"/>
                  <a:pt x="128" y="304"/>
                </a:cubicBezTo>
                <a:cubicBezTo>
                  <a:pt x="130" y="307"/>
                  <a:pt x="130" y="307"/>
                  <a:pt x="130" y="307"/>
                </a:cubicBezTo>
                <a:cubicBezTo>
                  <a:pt x="132" y="309"/>
                  <a:pt x="135" y="310"/>
                  <a:pt x="138" y="308"/>
                </a:cubicBezTo>
                <a:cubicBezTo>
                  <a:pt x="141" y="306"/>
                  <a:pt x="141" y="306"/>
                  <a:pt x="141" y="306"/>
                </a:cubicBezTo>
                <a:cubicBezTo>
                  <a:pt x="143" y="305"/>
                  <a:pt x="144" y="301"/>
                  <a:pt x="142" y="299"/>
                </a:cubicBezTo>
                <a:cubicBezTo>
                  <a:pt x="140" y="296"/>
                  <a:pt x="140" y="296"/>
                  <a:pt x="140" y="296"/>
                </a:cubicBezTo>
                <a:cubicBezTo>
                  <a:pt x="142" y="294"/>
                  <a:pt x="143" y="292"/>
                  <a:pt x="144" y="290"/>
                </a:cubicBezTo>
                <a:cubicBezTo>
                  <a:pt x="145" y="287"/>
                  <a:pt x="146" y="285"/>
                  <a:pt x="147" y="283"/>
                </a:cubicBezTo>
                <a:close/>
                <a:moveTo>
                  <a:pt x="132" y="289"/>
                </a:moveTo>
                <a:cubicBezTo>
                  <a:pt x="126" y="296"/>
                  <a:pt x="115" y="297"/>
                  <a:pt x="108" y="291"/>
                </a:cubicBezTo>
                <a:cubicBezTo>
                  <a:pt x="101" y="285"/>
                  <a:pt x="100" y="274"/>
                  <a:pt x="106" y="267"/>
                </a:cubicBezTo>
                <a:cubicBezTo>
                  <a:pt x="112" y="259"/>
                  <a:pt x="123" y="258"/>
                  <a:pt x="130" y="265"/>
                </a:cubicBezTo>
                <a:cubicBezTo>
                  <a:pt x="138" y="271"/>
                  <a:pt x="139" y="282"/>
                  <a:pt x="132" y="289"/>
                </a:cubicBezTo>
                <a:close/>
                <a:moveTo>
                  <a:pt x="201" y="155"/>
                </a:moveTo>
                <a:cubicBezTo>
                  <a:pt x="201" y="154"/>
                  <a:pt x="201" y="154"/>
                  <a:pt x="201" y="153"/>
                </a:cubicBezTo>
                <a:cubicBezTo>
                  <a:pt x="202" y="153"/>
                  <a:pt x="202" y="152"/>
                  <a:pt x="202" y="151"/>
                </a:cubicBezTo>
                <a:cubicBezTo>
                  <a:pt x="202" y="151"/>
                  <a:pt x="202" y="151"/>
                  <a:pt x="202" y="151"/>
                </a:cubicBezTo>
                <a:cubicBezTo>
                  <a:pt x="208" y="151"/>
                  <a:pt x="208" y="151"/>
                  <a:pt x="208" y="151"/>
                </a:cubicBezTo>
                <a:cubicBezTo>
                  <a:pt x="211" y="151"/>
                  <a:pt x="214" y="148"/>
                  <a:pt x="214" y="145"/>
                </a:cubicBezTo>
                <a:cubicBezTo>
                  <a:pt x="214" y="135"/>
                  <a:pt x="214" y="135"/>
                  <a:pt x="214" y="135"/>
                </a:cubicBezTo>
                <a:cubicBezTo>
                  <a:pt x="214" y="132"/>
                  <a:pt x="211" y="129"/>
                  <a:pt x="208" y="129"/>
                </a:cubicBezTo>
                <a:cubicBezTo>
                  <a:pt x="202" y="129"/>
                  <a:pt x="202" y="129"/>
                  <a:pt x="202" y="129"/>
                </a:cubicBezTo>
                <a:cubicBezTo>
                  <a:pt x="201" y="125"/>
                  <a:pt x="200" y="120"/>
                  <a:pt x="198" y="115"/>
                </a:cubicBezTo>
                <a:cubicBezTo>
                  <a:pt x="196" y="111"/>
                  <a:pt x="194" y="107"/>
                  <a:pt x="192" y="104"/>
                </a:cubicBezTo>
                <a:cubicBezTo>
                  <a:pt x="196" y="100"/>
                  <a:pt x="196" y="100"/>
                  <a:pt x="196" y="100"/>
                </a:cubicBezTo>
                <a:cubicBezTo>
                  <a:pt x="198" y="98"/>
                  <a:pt x="198" y="94"/>
                  <a:pt x="196" y="92"/>
                </a:cubicBezTo>
                <a:cubicBezTo>
                  <a:pt x="189" y="85"/>
                  <a:pt x="189" y="85"/>
                  <a:pt x="189" y="85"/>
                </a:cubicBezTo>
                <a:cubicBezTo>
                  <a:pt x="186" y="82"/>
                  <a:pt x="183" y="82"/>
                  <a:pt x="180" y="85"/>
                </a:cubicBezTo>
                <a:cubicBezTo>
                  <a:pt x="176" y="88"/>
                  <a:pt x="176" y="88"/>
                  <a:pt x="176" y="88"/>
                </a:cubicBezTo>
                <a:cubicBezTo>
                  <a:pt x="169" y="83"/>
                  <a:pt x="160" y="79"/>
                  <a:pt x="151" y="78"/>
                </a:cubicBezTo>
                <a:cubicBezTo>
                  <a:pt x="151" y="72"/>
                  <a:pt x="151" y="72"/>
                  <a:pt x="151" y="72"/>
                </a:cubicBezTo>
                <a:cubicBezTo>
                  <a:pt x="151" y="69"/>
                  <a:pt x="148" y="66"/>
                  <a:pt x="145" y="66"/>
                </a:cubicBezTo>
                <a:cubicBezTo>
                  <a:pt x="135" y="67"/>
                  <a:pt x="135" y="67"/>
                  <a:pt x="135" y="67"/>
                </a:cubicBezTo>
                <a:cubicBezTo>
                  <a:pt x="132" y="67"/>
                  <a:pt x="129" y="69"/>
                  <a:pt x="129" y="72"/>
                </a:cubicBezTo>
                <a:cubicBezTo>
                  <a:pt x="129" y="78"/>
                  <a:pt x="129" y="78"/>
                  <a:pt x="129" y="78"/>
                </a:cubicBezTo>
                <a:cubicBezTo>
                  <a:pt x="125" y="78"/>
                  <a:pt x="120" y="80"/>
                  <a:pt x="115" y="82"/>
                </a:cubicBezTo>
                <a:cubicBezTo>
                  <a:pt x="111" y="84"/>
                  <a:pt x="107" y="86"/>
                  <a:pt x="103" y="88"/>
                </a:cubicBezTo>
                <a:cubicBezTo>
                  <a:pt x="100" y="85"/>
                  <a:pt x="100" y="85"/>
                  <a:pt x="100" y="85"/>
                </a:cubicBezTo>
                <a:cubicBezTo>
                  <a:pt x="97" y="82"/>
                  <a:pt x="94" y="82"/>
                  <a:pt x="91" y="85"/>
                </a:cubicBezTo>
                <a:cubicBezTo>
                  <a:pt x="84" y="92"/>
                  <a:pt x="84" y="92"/>
                  <a:pt x="84" y="92"/>
                </a:cubicBezTo>
                <a:cubicBezTo>
                  <a:pt x="82" y="94"/>
                  <a:pt x="82" y="98"/>
                  <a:pt x="84" y="100"/>
                </a:cubicBezTo>
                <a:cubicBezTo>
                  <a:pt x="88" y="104"/>
                  <a:pt x="88" y="104"/>
                  <a:pt x="88" y="104"/>
                </a:cubicBezTo>
                <a:cubicBezTo>
                  <a:pt x="83" y="111"/>
                  <a:pt x="79" y="120"/>
                  <a:pt x="78" y="130"/>
                </a:cubicBezTo>
                <a:cubicBezTo>
                  <a:pt x="72" y="130"/>
                  <a:pt x="72" y="130"/>
                  <a:pt x="72" y="130"/>
                </a:cubicBezTo>
                <a:cubicBezTo>
                  <a:pt x="69" y="130"/>
                  <a:pt x="66" y="132"/>
                  <a:pt x="66" y="135"/>
                </a:cubicBezTo>
                <a:cubicBezTo>
                  <a:pt x="66" y="145"/>
                  <a:pt x="66" y="145"/>
                  <a:pt x="66" y="145"/>
                </a:cubicBezTo>
                <a:cubicBezTo>
                  <a:pt x="66" y="148"/>
                  <a:pt x="69" y="151"/>
                  <a:pt x="72" y="151"/>
                </a:cubicBezTo>
                <a:cubicBezTo>
                  <a:pt x="78" y="151"/>
                  <a:pt x="78" y="151"/>
                  <a:pt x="78" y="151"/>
                </a:cubicBezTo>
                <a:cubicBezTo>
                  <a:pt x="79" y="156"/>
                  <a:pt x="80" y="160"/>
                  <a:pt x="82" y="164"/>
                </a:cubicBezTo>
                <a:cubicBezTo>
                  <a:pt x="84" y="169"/>
                  <a:pt x="86" y="173"/>
                  <a:pt x="89" y="177"/>
                </a:cubicBezTo>
                <a:cubicBezTo>
                  <a:pt x="84" y="181"/>
                  <a:pt x="84" y="181"/>
                  <a:pt x="84" y="181"/>
                </a:cubicBezTo>
                <a:cubicBezTo>
                  <a:pt x="82" y="183"/>
                  <a:pt x="82" y="187"/>
                  <a:pt x="84" y="189"/>
                </a:cubicBezTo>
                <a:cubicBezTo>
                  <a:pt x="91" y="196"/>
                  <a:pt x="91" y="196"/>
                  <a:pt x="91" y="196"/>
                </a:cubicBezTo>
                <a:cubicBezTo>
                  <a:pt x="94" y="198"/>
                  <a:pt x="97" y="198"/>
                  <a:pt x="100" y="196"/>
                </a:cubicBezTo>
                <a:cubicBezTo>
                  <a:pt x="104" y="192"/>
                  <a:pt x="104" y="192"/>
                  <a:pt x="104" y="192"/>
                </a:cubicBezTo>
                <a:cubicBezTo>
                  <a:pt x="104" y="192"/>
                  <a:pt x="104" y="192"/>
                  <a:pt x="104" y="192"/>
                </a:cubicBezTo>
                <a:cubicBezTo>
                  <a:pt x="105" y="192"/>
                  <a:pt x="106" y="193"/>
                  <a:pt x="106" y="193"/>
                </a:cubicBezTo>
                <a:cubicBezTo>
                  <a:pt x="107" y="193"/>
                  <a:pt x="107" y="194"/>
                  <a:pt x="108" y="194"/>
                </a:cubicBezTo>
                <a:cubicBezTo>
                  <a:pt x="108" y="194"/>
                  <a:pt x="108" y="194"/>
                  <a:pt x="108" y="194"/>
                </a:cubicBezTo>
                <a:cubicBezTo>
                  <a:pt x="115" y="198"/>
                  <a:pt x="122" y="201"/>
                  <a:pt x="129" y="202"/>
                </a:cubicBezTo>
                <a:cubicBezTo>
                  <a:pt x="129" y="208"/>
                  <a:pt x="129" y="208"/>
                  <a:pt x="129" y="208"/>
                </a:cubicBezTo>
                <a:cubicBezTo>
                  <a:pt x="129" y="211"/>
                  <a:pt x="132" y="214"/>
                  <a:pt x="135" y="214"/>
                </a:cubicBezTo>
                <a:cubicBezTo>
                  <a:pt x="145" y="214"/>
                  <a:pt x="145" y="214"/>
                  <a:pt x="145" y="214"/>
                </a:cubicBezTo>
                <a:cubicBezTo>
                  <a:pt x="148" y="214"/>
                  <a:pt x="151" y="211"/>
                  <a:pt x="151" y="208"/>
                </a:cubicBezTo>
                <a:cubicBezTo>
                  <a:pt x="151" y="202"/>
                  <a:pt x="151" y="202"/>
                  <a:pt x="151" y="202"/>
                </a:cubicBezTo>
                <a:cubicBezTo>
                  <a:pt x="155" y="201"/>
                  <a:pt x="160" y="200"/>
                  <a:pt x="165" y="198"/>
                </a:cubicBezTo>
                <a:cubicBezTo>
                  <a:pt x="169" y="196"/>
                  <a:pt x="173" y="194"/>
                  <a:pt x="176" y="192"/>
                </a:cubicBezTo>
                <a:cubicBezTo>
                  <a:pt x="180" y="196"/>
                  <a:pt x="180" y="196"/>
                  <a:pt x="180" y="196"/>
                </a:cubicBezTo>
                <a:cubicBezTo>
                  <a:pt x="183" y="198"/>
                  <a:pt x="186" y="198"/>
                  <a:pt x="189" y="196"/>
                </a:cubicBezTo>
                <a:cubicBezTo>
                  <a:pt x="196" y="189"/>
                  <a:pt x="196" y="189"/>
                  <a:pt x="196" y="189"/>
                </a:cubicBezTo>
                <a:cubicBezTo>
                  <a:pt x="198" y="187"/>
                  <a:pt x="198" y="183"/>
                  <a:pt x="196" y="181"/>
                </a:cubicBezTo>
                <a:cubicBezTo>
                  <a:pt x="191" y="176"/>
                  <a:pt x="191" y="176"/>
                  <a:pt x="191" y="176"/>
                </a:cubicBezTo>
                <a:cubicBezTo>
                  <a:pt x="196" y="170"/>
                  <a:pt x="199" y="163"/>
                  <a:pt x="201" y="155"/>
                </a:cubicBezTo>
                <a:cubicBezTo>
                  <a:pt x="201" y="155"/>
                  <a:pt x="201" y="155"/>
                  <a:pt x="201" y="155"/>
                </a:cubicBezTo>
                <a:close/>
                <a:moveTo>
                  <a:pt x="184" y="158"/>
                </a:moveTo>
                <a:cubicBezTo>
                  <a:pt x="180" y="169"/>
                  <a:pt x="171" y="179"/>
                  <a:pt x="159" y="184"/>
                </a:cubicBezTo>
                <a:cubicBezTo>
                  <a:pt x="146" y="189"/>
                  <a:pt x="133" y="189"/>
                  <a:pt x="122" y="184"/>
                </a:cubicBezTo>
                <a:cubicBezTo>
                  <a:pt x="110" y="180"/>
                  <a:pt x="101" y="171"/>
                  <a:pt x="96" y="158"/>
                </a:cubicBezTo>
                <a:cubicBezTo>
                  <a:pt x="91" y="146"/>
                  <a:pt x="91" y="133"/>
                  <a:pt x="95" y="122"/>
                </a:cubicBezTo>
                <a:cubicBezTo>
                  <a:pt x="100" y="110"/>
                  <a:pt x="109" y="101"/>
                  <a:pt x="121" y="96"/>
                </a:cubicBezTo>
                <a:cubicBezTo>
                  <a:pt x="133" y="91"/>
                  <a:pt x="146" y="91"/>
                  <a:pt x="158" y="95"/>
                </a:cubicBezTo>
                <a:cubicBezTo>
                  <a:pt x="169" y="100"/>
                  <a:pt x="179" y="109"/>
                  <a:pt x="184" y="121"/>
                </a:cubicBezTo>
                <a:cubicBezTo>
                  <a:pt x="189" y="133"/>
                  <a:pt x="189" y="146"/>
                  <a:pt x="184" y="158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1D2AF01F-0BBB-42CC-9708-70781063FE94}"/>
              </a:ext>
            </a:extLst>
          </p:cNvPr>
          <p:cNvCxnSpPr>
            <a:cxnSpLocks/>
          </p:cNvCxnSpPr>
          <p:nvPr/>
        </p:nvCxnSpPr>
        <p:spPr bwMode="auto">
          <a:xfrm>
            <a:off x="229358" y="4717024"/>
            <a:ext cx="11571933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/>
          </a:ln>
          <a:effectLst/>
        </p:spPr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25B4D843-C524-44FD-B220-D2B430F8763E}"/>
              </a:ext>
            </a:extLst>
          </p:cNvPr>
          <p:cNvSpPr txBox="1"/>
          <p:nvPr/>
        </p:nvSpPr>
        <p:spPr>
          <a:xfrm>
            <a:off x="5453937" y="4255359"/>
            <a:ext cx="1262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Migrate node hardware and turn node on</a:t>
            </a:r>
          </a:p>
        </p:txBody>
      </p:sp>
      <p:sp>
        <p:nvSpPr>
          <p:cNvPr id="123" name="Freeform 3">
            <a:extLst>
              <a:ext uri="{FF2B5EF4-FFF2-40B4-BE49-F238E27FC236}">
                <a16:creationId xmlns:a16="http://schemas.microsoft.com/office/drawing/2014/main" id="{3FAA6EAB-AD68-4147-A50D-3DCFBD9860DB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249529" y="3804212"/>
            <a:ext cx="315070" cy="387779"/>
          </a:xfrm>
          <a:custGeom>
            <a:avLst/>
            <a:gdLst>
              <a:gd name="T0" fmla="*/ 2147483646 w 363"/>
              <a:gd name="T1" fmla="*/ 2147483646 h 447"/>
              <a:gd name="T2" fmla="*/ 2147483646 w 363"/>
              <a:gd name="T3" fmla="*/ 2147483646 h 447"/>
              <a:gd name="T4" fmla="*/ 2147483646 w 363"/>
              <a:gd name="T5" fmla="*/ 2147483646 h 447"/>
              <a:gd name="T6" fmla="*/ 2147483646 w 363"/>
              <a:gd name="T7" fmla="*/ 2147483646 h 447"/>
              <a:gd name="T8" fmla="*/ 2147483646 w 363"/>
              <a:gd name="T9" fmla="*/ 2147483646 h 447"/>
              <a:gd name="T10" fmla="*/ 2147483646 w 363"/>
              <a:gd name="T11" fmla="*/ 2147483646 h 447"/>
              <a:gd name="T12" fmla="*/ 2147483646 w 363"/>
              <a:gd name="T13" fmla="*/ 2147483646 h 447"/>
              <a:gd name="T14" fmla="*/ 2147483646 w 363"/>
              <a:gd name="T15" fmla="*/ 2147483646 h 447"/>
              <a:gd name="T16" fmla="*/ 2147483646 w 363"/>
              <a:gd name="T17" fmla="*/ 2147483646 h 447"/>
              <a:gd name="T18" fmla="*/ 2147483646 w 363"/>
              <a:gd name="T19" fmla="*/ 2147483646 h 447"/>
              <a:gd name="T20" fmla="*/ 2147483646 w 363"/>
              <a:gd name="T21" fmla="*/ 2147483646 h 447"/>
              <a:gd name="T22" fmla="*/ 2147483646 w 363"/>
              <a:gd name="T23" fmla="*/ 2147483646 h 447"/>
              <a:gd name="T24" fmla="*/ 2147483646 w 363"/>
              <a:gd name="T25" fmla="*/ 2147483646 h 447"/>
              <a:gd name="T26" fmla="*/ 2147483646 w 363"/>
              <a:gd name="T27" fmla="*/ 2147483646 h 447"/>
              <a:gd name="T28" fmla="*/ 2147483646 w 363"/>
              <a:gd name="T29" fmla="*/ 2147483646 h 447"/>
              <a:gd name="T30" fmla="*/ 2147483646 w 363"/>
              <a:gd name="T31" fmla="*/ 2147483646 h 447"/>
              <a:gd name="T32" fmla="*/ 2147483646 w 363"/>
              <a:gd name="T33" fmla="*/ 2147483646 h 447"/>
              <a:gd name="T34" fmla="*/ 2147483646 w 363"/>
              <a:gd name="T35" fmla="*/ 2147483646 h 447"/>
              <a:gd name="T36" fmla="*/ 2147483646 w 363"/>
              <a:gd name="T37" fmla="*/ 2147483646 h 447"/>
              <a:gd name="T38" fmla="*/ 2147483646 w 363"/>
              <a:gd name="T39" fmla="*/ 2147483646 h 447"/>
              <a:gd name="T40" fmla="*/ 2147483646 w 363"/>
              <a:gd name="T41" fmla="*/ 2147483646 h 447"/>
              <a:gd name="T42" fmla="*/ 0 w 363"/>
              <a:gd name="T43" fmla="*/ 2147483646 h 447"/>
              <a:gd name="T44" fmla="*/ 0 w 363"/>
              <a:gd name="T45" fmla="*/ 2147483646 h 447"/>
              <a:gd name="T46" fmla="*/ 2147483646 w 363"/>
              <a:gd name="T47" fmla="*/ 2147483646 h 447"/>
              <a:gd name="T48" fmla="*/ 2147483646 w 363"/>
              <a:gd name="T49" fmla="*/ 2147483646 h 447"/>
              <a:gd name="T50" fmla="*/ 2147483646 w 363"/>
              <a:gd name="T51" fmla="*/ 2147483646 h 447"/>
              <a:gd name="T52" fmla="*/ 2147483646 w 363"/>
              <a:gd name="T53" fmla="*/ 2147483646 h 447"/>
              <a:gd name="T54" fmla="*/ 2147483646 w 363"/>
              <a:gd name="T55" fmla="*/ 2147483646 h 447"/>
              <a:gd name="T56" fmla="*/ 2147483646 w 363"/>
              <a:gd name="T57" fmla="*/ 2147483646 h 447"/>
              <a:gd name="T58" fmla="*/ 2147483646 w 363"/>
              <a:gd name="T59" fmla="*/ 2147483646 h 447"/>
              <a:gd name="T60" fmla="*/ 2147483646 w 363"/>
              <a:gd name="T61" fmla="*/ 2147483646 h 447"/>
              <a:gd name="T62" fmla="*/ 2147483646 w 363"/>
              <a:gd name="T63" fmla="*/ 2147483646 h 447"/>
              <a:gd name="T64" fmla="*/ 2147483646 w 363"/>
              <a:gd name="T65" fmla="*/ 2147483646 h 447"/>
              <a:gd name="T66" fmla="*/ 2147483646 w 363"/>
              <a:gd name="T67" fmla="*/ 2147483646 h 447"/>
              <a:gd name="T68" fmla="*/ 2147483646 w 363"/>
              <a:gd name="T69" fmla="*/ 2147483646 h 447"/>
              <a:gd name="T70" fmla="*/ 2147483646 w 363"/>
              <a:gd name="T71" fmla="*/ 2147483646 h 447"/>
              <a:gd name="T72" fmla="*/ 2147483646 w 363"/>
              <a:gd name="T73" fmla="*/ 2147483646 h 447"/>
              <a:gd name="T74" fmla="*/ 2147483646 w 363"/>
              <a:gd name="T75" fmla="*/ 2147483646 h 447"/>
              <a:gd name="T76" fmla="*/ 2147483646 w 363"/>
              <a:gd name="T77" fmla="*/ 2147483646 h 447"/>
              <a:gd name="T78" fmla="*/ 2147483646 w 363"/>
              <a:gd name="T79" fmla="*/ 2147483646 h 447"/>
              <a:gd name="T80" fmla="*/ 2147483646 w 363"/>
              <a:gd name="T81" fmla="*/ 2147483646 h 447"/>
              <a:gd name="T82" fmla="*/ 2147483646 w 363"/>
              <a:gd name="T83" fmla="*/ 2147483646 h 447"/>
              <a:gd name="T84" fmla="*/ 2147483646 w 363"/>
              <a:gd name="T85" fmla="*/ 2147483646 h 447"/>
              <a:gd name="T86" fmla="*/ 2147483646 w 363"/>
              <a:gd name="T87" fmla="*/ 2147483646 h 447"/>
              <a:gd name="T88" fmla="*/ 2147483646 w 363"/>
              <a:gd name="T89" fmla="*/ 2147483646 h 447"/>
              <a:gd name="T90" fmla="*/ 2147483646 w 363"/>
              <a:gd name="T91" fmla="*/ 2147483646 h 447"/>
              <a:gd name="T92" fmla="*/ 2147483646 w 363"/>
              <a:gd name="T93" fmla="*/ 2147483646 h 447"/>
              <a:gd name="T94" fmla="*/ 2147483646 w 363"/>
              <a:gd name="T95" fmla="*/ 2147483646 h 447"/>
              <a:gd name="T96" fmla="*/ 2147483646 w 363"/>
              <a:gd name="T97" fmla="*/ 2147483646 h 447"/>
              <a:gd name="T98" fmla="*/ 2147483646 w 363"/>
              <a:gd name="T99" fmla="*/ 2147483646 h 447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0" t="0" r="r" b="b"/>
            <a:pathLst>
              <a:path w="363" h="447">
                <a:moveTo>
                  <a:pt x="85" y="38"/>
                </a:moveTo>
                <a:cubicBezTo>
                  <a:pt x="85" y="38"/>
                  <a:pt x="85" y="38"/>
                  <a:pt x="85" y="38"/>
                </a:cubicBezTo>
                <a:cubicBezTo>
                  <a:pt x="85" y="36"/>
                  <a:pt x="84" y="34"/>
                  <a:pt x="83" y="32"/>
                </a:cubicBezTo>
                <a:cubicBezTo>
                  <a:pt x="80" y="29"/>
                  <a:pt x="75" y="29"/>
                  <a:pt x="72" y="32"/>
                </a:cubicBezTo>
                <a:cubicBezTo>
                  <a:pt x="51" y="53"/>
                  <a:pt x="41" y="79"/>
                  <a:pt x="41" y="106"/>
                </a:cubicBezTo>
                <a:cubicBezTo>
                  <a:pt x="41" y="106"/>
                  <a:pt x="41" y="106"/>
                  <a:pt x="41" y="106"/>
                </a:cubicBezTo>
                <a:cubicBezTo>
                  <a:pt x="41" y="132"/>
                  <a:pt x="51" y="159"/>
                  <a:pt x="72" y="179"/>
                </a:cubicBezTo>
                <a:cubicBezTo>
                  <a:pt x="75" y="182"/>
                  <a:pt x="80" y="182"/>
                  <a:pt x="83" y="179"/>
                </a:cubicBezTo>
                <a:cubicBezTo>
                  <a:pt x="84" y="178"/>
                  <a:pt x="85" y="176"/>
                  <a:pt x="85" y="174"/>
                </a:cubicBezTo>
                <a:cubicBezTo>
                  <a:pt x="85" y="174"/>
                  <a:pt x="85" y="174"/>
                  <a:pt x="85" y="174"/>
                </a:cubicBezTo>
                <a:cubicBezTo>
                  <a:pt x="85" y="172"/>
                  <a:pt x="84" y="169"/>
                  <a:pt x="83" y="168"/>
                </a:cubicBezTo>
                <a:cubicBezTo>
                  <a:pt x="66" y="151"/>
                  <a:pt x="57" y="128"/>
                  <a:pt x="57" y="106"/>
                </a:cubicBezTo>
                <a:cubicBezTo>
                  <a:pt x="57" y="83"/>
                  <a:pt x="66" y="61"/>
                  <a:pt x="83" y="44"/>
                </a:cubicBezTo>
                <a:cubicBezTo>
                  <a:pt x="84" y="42"/>
                  <a:pt x="85" y="40"/>
                  <a:pt x="85" y="38"/>
                </a:cubicBezTo>
                <a:close/>
                <a:moveTo>
                  <a:pt x="48" y="191"/>
                </a:moveTo>
                <a:cubicBezTo>
                  <a:pt x="48" y="191"/>
                  <a:pt x="47" y="191"/>
                  <a:pt x="47" y="190"/>
                </a:cubicBezTo>
                <a:cubicBezTo>
                  <a:pt x="45" y="188"/>
                  <a:pt x="44" y="186"/>
                  <a:pt x="42" y="184"/>
                </a:cubicBezTo>
                <a:cubicBezTo>
                  <a:pt x="42" y="184"/>
                  <a:pt x="42" y="184"/>
                  <a:pt x="42" y="184"/>
                </a:cubicBezTo>
                <a:cubicBezTo>
                  <a:pt x="41" y="182"/>
                  <a:pt x="40" y="181"/>
                  <a:pt x="39" y="180"/>
                </a:cubicBezTo>
                <a:cubicBezTo>
                  <a:pt x="33" y="171"/>
                  <a:pt x="28" y="162"/>
                  <a:pt x="24" y="152"/>
                </a:cubicBezTo>
                <a:cubicBezTo>
                  <a:pt x="24" y="151"/>
                  <a:pt x="23" y="149"/>
                  <a:pt x="23" y="148"/>
                </a:cubicBezTo>
                <a:cubicBezTo>
                  <a:pt x="22" y="147"/>
                  <a:pt x="22" y="147"/>
                  <a:pt x="22" y="146"/>
                </a:cubicBezTo>
                <a:cubicBezTo>
                  <a:pt x="22" y="145"/>
                  <a:pt x="21" y="143"/>
                  <a:pt x="21" y="142"/>
                </a:cubicBezTo>
                <a:cubicBezTo>
                  <a:pt x="21" y="141"/>
                  <a:pt x="20" y="141"/>
                  <a:pt x="20" y="140"/>
                </a:cubicBezTo>
                <a:cubicBezTo>
                  <a:pt x="20" y="139"/>
                  <a:pt x="20" y="137"/>
                  <a:pt x="19" y="136"/>
                </a:cubicBezTo>
                <a:cubicBezTo>
                  <a:pt x="19" y="135"/>
                  <a:pt x="19" y="135"/>
                  <a:pt x="19" y="134"/>
                </a:cubicBezTo>
                <a:cubicBezTo>
                  <a:pt x="18" y="133"/>
                  <a:pt x="18" y="131"/>
                  <a:pt x="18" y="130"/>
                </a:cubicBezTo>
                <a:cubicBezTo>
                  <a:pt x="18" y="129"/>
                  <a:pt x="18" y="128"/>
                  <a:pt x="17" y="127"/>
                </a:cubicBezTo>
                <a:cubicBezTo>
                  <a:pt x="17" y="126"/>
                  <a:pt x="17" y="125"/>
                  <a:pt x="17" y="124"/>
                </a:cubicBezTo>
                <a:cubicBezTo>
                  <a:pt x="17" y="123"/>
                  <a:pt x="17" y="122"/>
                  <a:pt x="17" y="121"/>
                </a:cubicBezTo>
                <a:cubicBezTo>
                  <a:pt x="16" y="120"/>
                  <a:pt x="16" y="119"/>
                  <a:pt x="16" y="118"/>
                </a:cubicBezTo>
                <a:cubicBezTo>
                  <a:pt x="16" y="117"/>
                  <a:pt x="16" y="116"/>
                  <a:pt x="16" y="114"/>
                </a:cubicBezTo>
                <a:cubicBezTo>
                  <a:pt x="16" y="113"/>
                  <a:pt x="16" y="113"/>
                  <a:pt x="16" y="112"/>
                </a:cubicBezTo>
                <a:cubicBezTo>
                  <a:pt x="16" y="110"/>
                  <a:pt x="16" y="108"/>
                  <a:pt x="16" y="106"/>
                </a:cubicBezTo>
                <a:cubicBezTo>
                  <a:pt x="16" y="106"/>
                  <a:pt x="16" y="106"/>
                  <a:pt x="16" y="106"/>
                </a:cubicBezTo>
                <a:cubicBezTo>
                  <a:pt x="16" y="106"/>
                  <a:pt x="16" y="106"/>
                  <a:pt x="16" y="106"/>
                </a:cubicBezTo>
                <a:cubicBezTo>
                  <a:pt x="16" y="104"/>
                  <a:pt x="16" y="102"/>
                  <a:pt x="16" y="100"/>
                </a:cubicBezTo>
                <a:cubicBezTo>
                  <a:pt x="16" y="99"/>
                  <a:pt x="16" y="98"/>
                  <a:pt x="16" y="97"/>
                </a:cubicBezTo>
                <a:cubicBezTo>
                  <a:pt x="16" y="96"/>
                  <a:pt x="16" y="95"/>
                  <a:pt x="16" y="93"/>
                </a:cubicBezTo>
                <a:cubicBezTo>
                  <a:pt x="16" y="92"/>
                  <a:pt x="16" y="92"/>
                  <a:pt x="17" y="91"/>
                </a:cubicBezTo>
                <a:cubicBezTo>
                  <a:pt x="17" y="90"/>
                  <a:pt x="17" y="88"/>
                  <a:pt x="17" y="87"/>
                </a:cubicBezTo>
                <a:cubicBezTo>
                  <a:pt x="17" y="86"/>
                  <a:pt x="17" y="85"/>
                  <a:pt x="17" y="84"/>
                </a:cubicBezTo>
                <a:cubicBezTo>
                  <a:pt x="18" y="83"/>
                  <a:pt x="18" y="82"/>
                  <a:pt x="18" y="81"/>
                </a:cubicBezTo>
                <a:cubicBezTo>
                  <a:pt x="18" y="80"/>
                  <a:pt x="18" y="79"/>
                  <a:pt x="19" y="78"/>
                </a:cubicBezTo>
                <a:cubicBezTo>
                  <a:pt x="19" y="77"/>
                  <a:pt x="19" y="76"/>
                  <a:pt x="19" y="75"/>
                </a:cubicBezTo>
                <a:cubicBezTo>
                  <a:pt x="20" y="74"/>
                  <a:pt x="20" y="73"/>
                  <a:pt x="20" y="71"/>
                </a:cubicBezTo>
                <a:cubicBezTo>
                  <a:pt x="20" y="71"/>
                  <a:pt x="21" y="70"/>
                  <a:pt x="21" y="70"/>
                </a:cubicBezTo>
                <a:cubicBezTo>
                  <a:pt x="21" y="68"/>
                  <a:pt x="22" y="67"/>
                  <a:pt x="22" y="65"/>
                </a:cubicBezTo>
                <a:cubicBezTo>
                  <a:pt x="22" y="65"/>
                  <a:pt x="22" y="65"/>
                  <a:pt x="23" y="64"/>
                </a:cubicBezTo>
                <a:cubicBezTo>
                  <a:pt x="23" y="63"/>
                  <a:pt x="24" y="61"/>
                  <a:pt x="24" y="60"/>
                </a:cubicBezTo>
                <a:cubicBezTo>
                  <a:pt x="28" y="50"/>
                  <a:pt x="33" y="40"/>
                  <a:pt x="39" y="32"/>
                </a:cubicBezTo>
                <a:cubicBezTo>
                  <a:pt x="40" y="30"/>
                  <a:pt x="41" y="29"/>
                  <a:pt x="42" y="28"/>
                </a:cubicBezTo>
                <a:cubicBezTo>
                  <a:pt x="42" y="28"/>
                  <a:pt x="42" y="27"/>
                  <a:pt x="42" y="27"/>
                </a:cubicBezTo>
                <a:cubicBezTo>
                  <a:pt x="44" y="25"/>
                  <a:pt x="45" y="23"/>
                  <a:pt x="47" y="21"/>
                </a:cubicBezTo>
                <a:cubicBezTo>
                  <a:pt x="47" y="21"/>
                  <a:pt x="48" y="21"/>
                  <a:pt x="48" y="20"/>
                </a:cubicBezTo>
                <a:cubicBezTo>
                  <a:pt x="50" y="18"/>
                  <a:pt x="52" y="16"/>
                  <a:pt x="54" y="14"/>
                </a:cubicBezTo>
                <a:cubicBezTo>
                  <a:pt x="55" y="13"/>
                  <a:pt x="56" y="11"/>
                  <a:pt x="56" y="9"/>
                </a:cubicBezTo>
                <a:cubicBezTo>
                  <a:pt x="56" y="8"/>
                  <a:pt x="56" y="7"/>
                  <a:pt x="56" y="6"/>
                </a:cubicBezTo>
                <a:cubicBezTo>
                  <a:pt x="55" y="6"/>
                  <a:pt x="55" y="6"/>
                  <a:pt x="55" y="6"/>
                </a:cubicBezTo>
                <a:cubicBezTo>
                  <a:pt x="55" y="6"/>
                  <a:pt x="55" y="6"/>
                  <a:pt x="55" y="6"/>
                </a:cubicBezTo>
                <a:cubicBezTo>
                  <a:pt x="55" y="5"/>
                  <a:pt x="54" y="4"/>
                  <a:pt x="54" y="3"/>
                </a:cubicBezTo>
                <a:cubicBezTo>
                  <a:pt x="52" y="2"/>
                  <a:pt x="51" y="1"/>
                  <a:pt x="49" y="1"/>
                </a:cubicBezTo>
                <a:cubicBezTo>
                  <a:pt x="47" y="0"/>
                  <a:pt x="44" y="1"/>
                  <a:pt x="42" y="3"/>
                </a:cubicBezTo>
                <a:cubicBezTo>
                  <a:pt x="40" y="5"/>
                  <a:pt x="38" y="7"/>
                  <a:pt x="36" y="10"/>
                </a:cubicBezTo>
                <a:cubicBezTo>
                  <a:pt x="36" y="10"/>
                  <a:pt x="35" y="11"/>
                  <a:pt x="35" y="11"/>
                </a:cubicBezTo>
                <a:cubicBezTo>
                  <a:pt x="33" y="13"/>
                  <a:pt x="31" y="15"/>
                  <a:pt x="30" y="17"/>
                </a:cubicBezTo>
                <a:cubicBezTo>
                  <a:pt x="29" y="18"/>
                  <a:pt x="29" y="18"/>
                  <a:pt x="29" y="18"/>
                </a:cubicBezTo>
                <a:cubicBezTo>
                  <a:pt x="29" y="18"/>
                  <a:pt x="29" y="18"/>
                  <a:pt x="29" y="18"/>
                </a:cubicBezTo>
                <a:cubicBezTo>
                  <a:pt x="28" y="20"/>
                  <a:pt x="27" y="21"/>
                  <a:pt x="26" y="23"/>
                </a:cubicBezTo>
                <a:cubicBezTo>
                  <a:pt x="25" y="23"/>
                  <a:pt x="25" y="23"/>
                  <a:pt x="25" y="23"/>
                </a:cubicBezTo>
                <a:cubicBezTo>
                  <a:pt x="25" y="23"/>
                  <a:pt x="25" y="23"/>
                  <a:pt x="25" y="23"/>
                </a:cubicBezTo>
                <a:cubicBezTo>
                  <a:pt x="19" y="33"/>
                  <a:pt x="14" y="43"/>
                  <a:pt x="9" y="53"/>
                </a:cubicBezTo>
                <a:cubicBezTo>
                  <a:pt x="9" y="53"/>
                  <a:pt x="9" y="53"/>
                  <a:pt x="9" y="53"/>
                </a:cubicBezTo>
                <a:cubicBezTo>
                  <a:pt x="9" y="53"/>
                  <a:pt x="9" y="53"/>
                  <a:pt x="9" y="53"/>
                </a:cubicBezTo>
                <a:cubicBezTo>
                  <a:pt x="9" y="55"/>
                  <a:pt x="8" y="57"/>
                  <a:pt x="7" y="59"/>
                </a:cubicBezTo>
                <a:cubicBezTo>
                  <a:pt x="7" y="59"/>
                  <a:pt x="7" y="60"/>
                  <a:pt x="7" y="60"/>
                </a:cubicBezTo>
                <a:cubicBezTo>
                  <a:pt x="6" y="62"/>
                  <a:pt x="6" y="64"/>
                  <a:pt x="5" y="65"/>
                </a:cubicBezTo>
                <a:cubicBezTo>
                  <a:pt x="5" y="66"/>
                  <a:pt x="5" y="66"/>
                  <a:pt x="5" y="67"/>
                </a:cubicBezTo>
                <a:cubicBezTo>
                  <a:pt x="4" y="69"/>
                  <a:pt x="4" y="70"/>
                  <a:pt x="4" y="72"/>
                </a:cubicBezTo>
                <a:cubicBezTo>
                  <a:pt x="3" y="73"/>
                  <a:pt x="3" y="73"/>
                  <a:pt x="3" y="74"/>
                </a:cubicBezTo>
                <a:cubicBezTo>
                  <a:pt x="3" y="75"/>
                  <a:pt x="3" y="77"/>
                  <a:pt x="2" y="78"/>
                </a:cubicBezTo>
                <a:cubicBezTo>
                  <a:pt x="2" y="79"/>
                  <a:pt x="2" y="80"/>
                  <a:pt x="2" y="81"/>
                </a:cubicBezTo>
                <a:cubicBezTo>
                  <a:pt x="2" y="82"/>
                  <a:pt x="1" y="84"/>
                  <a:pt x="1" y="85"/>
                </a:cubicBezTo>
                <a:cubicBezTo>
                  <a:pt x="1" y="86"/>
                  <a:pt x="1" y="87"/>
                  <a:pt x="1" y="89"/>
                </a:cubicBezTo>
                <a:cubicBezTo>
                  <a:pt x="1" y="90"/>
                  <a:pt x="0" y="91"/>
                  <a:pt x="0" y="92"/>
                </a:cubicBezTo>
                <a:cubicBezTo>
                  <a:pt x="0" y="93"/>
                  <a:pt x="0" y="95"/>
                  <a:pt x="0" y="96"/>
                </a:cubicBezTo>
                <a:cubicBezTo>
                  <a:pt x="0" y="97"/>
                  <a:pt x="0" y="98"/>
                  <a:pt x="0" y="99"/>
                </a:cubicBezTo>
                <a:cubicBezTo>
                  <a:pt x="0" y="101"/>
                  <a:pt x="0" y="103"/>
                  <a:pt x="0" y="106"/>
                </a:cubicBezTo>
                <a:cubicBezTo>
                  <a:pt x="0" y="106"/>
                  <a:pt x="0" y="106"/>
                  <a:pt x="0" y="106"/>
                </a:cubicBezTo>
                <a:cubicBezTo>
                  <a:pt x="0" y="106"/>
                  <a:pt x="0" y="106"/>
                  <a:pt x="0" y="106"/>
                </a:cubicBezTo>
                <a:cubicBezTo>
                  <a:pt x="0" y="106"/>
                  <a:pt x="0" y="106"/>
                  <a:pt x="0" y="106"/>
                </a:cubicBezTo>
                <a:cubicBezTo>
                  <a:pt x="0" y="108"/>
                  <a:pt x="0" y="111"/>
                  <a:pt x="0" y="113"/>
                </a:cubicBezTo>
                <a:cubicBezTo>
                  <a:pt x="0" y="114"/>
                  <a:pt x="0" y="115"/>
                  <a:pt x="0" y="115"/>
                </a:cubicBezTo>
                <a:cubicBezTo>
                  <a:pt x="0" y="117"/>
                  <a:pt x="0" y="118"/>
                  <a:pt x="0" y="120"/>
                </a:cubicBezTo>
                <a:cubicBezTo>
                  <a:pt x="0" y="121"/>
                  <a:pt x="1" y="122"/>
                  <a:pt x="1" y="123"/>
                </a:cubicBezTo>
                <a:cubicBezTo>
                  <a:pt x="1" y="124"/>
                  <a:pt x="1" y="125"/>
                  <a:pt x="1" y="127"/>
                </a:cubicBezTo>
                <a:cubicBezTo>
                  <a:pt x="1" y="128"/>
                  <a:pt x="2" y="129"/>
                  <a:pt x="2" y="130"/>
                </a:cubicBezTo>
                <a:cubicBezTo>
                  <a:pt x="2" y="131"/>
                  <a:pt x="2" y="132"/>
                  <a:pt x="2" y="133"/>
                </a:cubicBezTo>
                <a:cubicBezTo>
                  <a:pt x="3" y="135"/>
                  <a:pt x="3" y="136"/>
                  <a:pt x="3" y="138"/>
                </a:cubicBezTo>
                <a:cubicBezTo>
                  <a:pt x="3" y="138"/>
                  <a:pt x="3" y="139"/>
                  <a:pt x="4" y="140"/>
                </a:cubicBezTo>
                <a:cubicBezTo>
                  <a:pt x="4" y="141"/>
                  <a:pt x="4" y="143"/>
                  <a:pt x="5" y="145"/>
                </a:cubicBezTo>
                <a:cubicBezTo>
                  <a:pt x="5" y="145"/>
                  <a:pt x="5" y="146"/>
                  <a:pt x="5" y="146"/>
                </a:cubicBezTo>
                <a:cubicBezTo>
                  <a:pt x="6" y="148"/>
                  <a:pt x="6" y="150"/>
                  <a:pt x="7" y="152"/>
                </a:cubicBezTo>
                <a:cubicBezTo>
                  <a:pt x="7" y="152"/>
                  <a:pt x="7" y="152"/>
                  <a:pt x="7" y="152"/>
                </a:cubicBezTo>
                <a:cubicBezTo>
                  <a:pt x="8" y="154"/>
                  <a:pt x="9" y="156"/>
                  <a:pt x="9" y="158"/>
                </a:cubicBezTo>
                <a:cubicBezTo>
                  <a:pt x="9" y="158"/>
                  <a:pt x="9" y="158"/>
                  <a:pt x="9" y="158"/>
                </a:cubicBezTo>
                <a:cubicBezTo>
                  <a:pt x="9" y="158"/>
                  <a:pt x="9" y="158"/>
                  <a:pt x="9" y="158"/>
                </a:cubicBezTo>
                <a:cubicBezTo>
                  <a:pt x="14" y="169"/>
                  <a:pt x="19" y="179"/>
                  <a:pt x="25" y="188"/>
                </a:cubicBezTo>
                <a:cubicBezTo>
                  <a:pt x="25" y="188"/>
                  <a:pt x="25" y="188"/>
                  <a:pt x="25" y="188"/>
                </a:cubicBezTo>
                <a:cubicBezTo>
                  <a:pt x="25" y="188"/>
                  <a:pt x="25" y="189"/>
                  <a:pt x="26" y="189"/>
                </a:cubicBezTo>
                <a:cubicBezTo>
                  <a:pt x="27" y="190"/>
                  <a:pt x="28" y="192"/>
                  <a:pt x="29" y="193"/>
                </a:cubicBezTo>
                <a:cubicBezTo>
                  <a:pt x="29" y="193"/>
                  <a:pt x="29" y="194"/>
                  <a:pt x="29" y="194"/>
                </a:cubicBezTo>
                <a:cubicBezTo>
                  <a:pt x="29" y="194"/>
                  <a:pt x="29" y="194"/>
                  <a:pt x="30" y="194"/>
                </a:cubicBezTo>
                <a:cubicBezTo>
                  <a:pt x="31" y="196"/>
                  <a:pt x="33" y="198"/>
                  <a:pt x="35" y="201"/>
                </a:cubicBezTo>
                <a:cubicBezTo>
                  <a:pt x="35" y="201"/>
                  <a:pt x="36" y="201"/>
                  <a:pt x="36" y="202"/>
                </a:cubicBezTo>
                <a:cubicBezTo>
                  <a:pt x="38" y="204"/>
                  <a:pt x="40" y="206"/>
                  <a:pt x="42" y="209"/>
                </a:cubicBezTo>
                <a:cubicBezTo>
                  <a:pt x="44" y="211"/>
                  <a:pt x="47" y="211"/>
                  <a:pt x="49" y="211"/>
                </a:cubicBezTo>
                <a:cubicBezTo>
                  <a:pt x="51" y="211"/>
                  <a:pt x="52" y="210"/>
                  <a:pt x="54" y="209"/>
                </a:cubicBezTo>
                <a:cubicBezTo>
                  <a:pt x="54" y="208"/>
                  <a:pt x="55" y="207"/>
                  <a:pt x="55" y="206"/>
                </a:cubicBezTo>
                <a:cubicBezTo>
                  <a:pt x="55" y="206"/>
                  <a:pt x="55" y="206"/>
                  <a:pt x="55" y="206"/>
                </a:cubicBezTo>
                <a:cubicBezTo>
                  <a:pt x="55" y="206"/>
                  <a:pt x="55" y="206"/>
                  <a:pt x="56" y="205"/>
                </a:cubicBezTo>
                <a:cubicBezTo>
                  <a:pt x="56" y="205"/>
                  <a:pt x="56" y="204"/>
                  <a:pt x="56" y="203"/>
                </a:cubicBezTo>
                <a:cubicBezTo>
                  <a:pt x="56" y="201"/>
                  <a:pt x="55" y="199"/>
                  <a:pt x="54" y="197"/>
                </a:cubicBezTo>
                <a:cubicBezTo>
                  <a:pt x="52" y="195"/>
                  <a:pt x="50" y="193"/>
                  <a:pt x="48" y="191"/>
                </a:cubicBezTo>
                <a:close/>
                <a:moveTo>
                  <a:pt x="207" y="60"/>
                </a:moveTo>
                <a:cubicBezTo>
                  <a:pt x="158" y="60"/>
                  <a:pt x="158" y="60"/>
                  <a:pt x="158" y="60"/>
                </a:cubicBezTo>
                <a:cubicBezTo>
                  <a:pt x="147" y="60"/>
                  <a:pt x="138" y="69"/>
                  <a:pt x="138" y="80"/>
                </a:cubicBezTo>
                <a:cubicBezTo>
                  <a:pt x="138" y="439"/>
                  <a:pt x="138" y="439"/>
                  <a:pt x="138" y="439"/>
                </a:cubicBezTo>
                <a:cubicBezTo>
                  <a:pt x="138" y="443"/>
                  <a:pt x="142" y="447"/>
                  <a:pt x="146" y="447"/>
                </a:cubicBezTo>
                <a:cubicBezTo>
                  <a:pt x="151" y="447"/>
                  <a:pt x="154" y="443"/>
                  <a:pt x="154" y="439"/>
                </a:cubicBezTo>
                <a:cubicBezTo>
                  <a:pt x="154" y="420"/>
                  <a:pt x="154" y="420"/>
                  <a:pt x="154" y="420"/>
                </a:cubicBezTo>
                <a:cubicBezTo>
                  <a:pt x="211" y="363"/>
                  <a:pt x="211" y="363"/>
                  <a:pt x="211" y="363"/>
                </a:cubicBezTo>
                <a:cubicBezTo>
                  <a:pt x="211" y="439"/>
                  <a:pt x="211" y="439"/>
                  <a:pt x="211" y="439"/>
                </a:cubicBezTo>
                <a:cubicBezTo>
                  <a:pt x="211" y="443"/>
                  <a:pt x="215" y="447"/>
                  <a:pt x="219" y="447"/>
                </a:cubicBezTo>
                <a:cubicBezTo>
                  <a:pt x="223" y="447"/>
                  <a:pt x="227" y="443"/>
                  <a:pt x="227" y="439"/>
                </a:cubicBezTo>
                <a:cubicBezTo>
                  <a:pt x="227" y="80"/>
                  <a:pt x="227" y="80"/>
                  <a:pt x="227" y="80"/>
                </a:cubicBezTo>
                <a:cubicBezTo>
                  <a:pt x="227" y="69"/>
                  <a:pt x="218" y="60"/>
                  <a:pt x="207" y="60"/>
                </a:cubicBezTo>
                <a:close/>
                <a:moveTo>
                  <a:pt x="154" y="80"/>
                </a:moveTo>
                <a:cubicBezTo>
                  <a:pt x="154" y="78"/>
                  <a:pt x="156" y="76"/>
                  <a:pt x="158" y="76"/>
                </a:cubicBezTo>
                <a:cubicBezTo>
                  <a:pt x="198" y="76"/>
                  <a:pt x="198" y="76"/>
                  <a:pt x="198" y="76"/>
                </a:cubicBezTo>
                <a:cubicBezTo>
                  <a:pt x="154" y="120"/>
                  <a:pt x="154" y="120"/>
                  <a:pt x="154" y="120"/>
                </a:cubicBezTo>
                <a:lnTo>
                  <a:pt x="154" y="80"/>
                </a:lnTo>
                <a:close/>
                <a:moveTo>
                  <a:pt x="154" y="155"/>
                </a:moveTo>
                <a:cubicBezTo>
                  <a:pt x="207" y="207"/>
                  <a:pt x="207" y="207"/>
                  <a:pt x="207" y="207"/>
                </a:cubicBezTo>
                <a:cubicBezTo>
                  <a:pt x="154" y="260"/>
                  <a:pt x="154" y="260"/>
                  <a:pt x="154" y="260"/>
                </a:cubicBezTo>
                <a:lnTo>
                  <a:pt x="154" y="155"/>
                </a:lnTo>
                <a:close/>
                <a:moveTo>
                  <a:pt x="154" y="397"/>
                </a:moveTo>
                <a:cubicBezTo>
                  <a:pt x="154" y="294"/>
                  <a:pt x="154" y="294"/>
                  <a:pt x="154" y="294"/>
                </a:cubicBezTo>
                <a:cubicBezTo>
                  <a:pt x="206" y="346"/>
                  <a:pt x="206" y="346"/>
                  <a:pt x="206" y="346"/>
                </a:cubicBezTo>
                <a:lnTo>
                  <a:pt x="154" y="397"/>
                </a:lnTo>
                <a:close/>
                <a:moveTo>
                  <a:pt x="211" y="328"/>
                </a:moveTo>
                <a:cubicBezTo>
                  <a:pt x="160" y="277"/>
                  <a:pt x="160" y="277"/>
                  <a:pt x="160" y="277"/>
                </a:cubicBezTo>
                <a:cubicBezTo>
                  <a:pt x="211" y="226"/>
                  <a:pt x="211" y="226"/>
                  <a:pt x="211" y="226"/>
                </a:cubicBezTo>
                <a:lnTo>
                  <a:pt x="211" y="328"/>
                </a:lnTo>
                <a:close/>
                <a:moveTo>
                  <a:pt x="211" y="189"/>
                </a:moveTo>
                <a:cubicBezTo>
                  <a:pt x="159" y="137"/>
                  <a:pt x="159" y="137"/>
                  <a:pt x="159" y="137"/>
                </a:cubicBezTo>
                <a:cubicBezTo>
                  <a:pt x="211" y="86"/>
                  <a:pt x="211" y="86"/>
                  <a:pt x="211" y="86"/>
                </a:cubicBezTo>
                <a:lnTo>
                  <a:pt x="211" y="189"/>
                </a:lnTo>
                <a:close/>
                <a:moveTo>
                  <a:pt x="107" y="58"/>
                </a:moveTo>
                <a:cubicBezTo>
                  <a:pt x="103" y="58"/>
                  <a:pt x="99" y="62"/>
                  <a:pt x="99" y="66"/>
                </a:cubicBezTo>
                <a:cubicBezTo>
                  <a:pt x="99" y="144"/>
                  <a:pt x="99" y="144"/>
                  <a:pt x="99" y="144"/>
                </a:cubicBezTo>
                <a:cubicBezTo>
                  <a:pt x="99" y="148"/>
                  <a:pt x="103" y="152"/>
                  <a:pt x="107" y="152"/>
                </a:cubicBezTo>
                <a:cubicBezTo>
                  <a:pt x="111" y="152"/>
                  <a:pt x="115" y="148"/>
                  <a:pt x="115" y="144"/>
                </a:cubicBezTo>
                <a:cubicBezTo>
                  <a:pt x="115" y="66"/>
                  <a:pt x="115" y="66"/>
                  <a:pt x="115" y="66"/>
                </a:cubicBezTo>
                <a:cubicBezTo>
                  <a:pt x="115" y="62"/>
                  <a:pt x="111" y="58"/>
                  <a:pt x="107" y="58"/>
                </a:cubicBezTo>
                <a:close/>
                <a:moveTo>
                  <a:pt x="320" y="28"/>
                </a:moveTo>
                <a:cubicBezTo>
                  <a:pt x="322" y="29"/>
                  <a:pt x="323" y="31"/>
                  <a:pt x="324" y="33"/>
                </a:cubicBezTo>
                <a:cubicBezTo>
                  <a:pt x="327" y="36"/>
                  <a:pt x="332" y="37"/>
                  <a:pt x="335" y="35"/>
                </a:cubicBezTo>
                <a:cubicBezTo>
                  <a:pt x="339" y="32"/>
                  <a:pt x="340" y="27"/>
                  <a:pt x="337" y="23"/>
                </a:cubicBezTo>
                <a:cubicBezTo>
                  <a:pt x="336" y="22"/>
                  <a:pt x="335" y="20"/>
                  <a:pt x="333" y="18"/>
                </a:cubicBezTo>
                <a:cubicBezTo>
                  <a:pt x="329" y="13"/>
                  <a:pt x="325" y="8"/>
                  <a:pt x="320" y="3"/>
                </a:cubicBezTo>
                <a:cubicBezTo>
                  <a:pt x="317" y="0"/>
                  <a:pt x="312" y="0"/>
                  <a:pt x="309" y="3"/>
                </a:cubicBezTo>
                <a:cubicBezTo>
                  <a:pt x="307" y="4"/>
                  <a:pt x="306" y="7"/>
                  <a:pt x="306" y="9"/>
                </a:cubicBezTo>
                <a:cubicBezTo>
                  <a:pt x="306" y="11"/>
                  <a:pt x="307" y="13"/>
                  <a:pt x="309" y="14"/>
                </a:cubicBezTo>
                <a:cubicBezTo>
                  <a:pt x="313" y="18"/>
                  <a:pt x="317" y="23"/>
                  <a:pt x="320" y="28"/>
                </a:cubicBezTo>
                <a:close/>
                <a:moveTo>
                  <a:pt x="257" y="59"/>
                </a:moveTo>
                <a:cubicBezTo>
                  <a:pt x="252" y="59"/>
                  <a:pt x="249" y="63"/>
                  <a:pt x="249" y="67"/>
                </a:cubicBezTo>
                <a:cubicBezTo>
                  <a:pt x="249" y="145"/>
                  <a:pt x="249" y="145"/>
                  <a:pt x="249" y="145"/>
                </a:cubicBezTo>
                <a:cubicBezTo>
                  <a:pt x="249" y="149"/>
                  <a:pt x="252" y="153"/>
                  <a:pt x="257" y="153"/>
                </a:cubicBezTo>
                <a:cubicBezTo>
                  <a:pt x="261" y="153"/>
                  <a:pt x="265" y="149"/>
                  <a:pt x="265" y="145"/>
                </a:cubicBezTo>
                <a:cubicBezTo>
                  <a:pt x="265" y="67"/>
                  <a:pt x="265" y="67"/>
                  <a:pt x="265" y="67"/>
                </a:cubicBezTo>
                <a:cubicBezTo>
                  <a:pt x="265" y="63"/>
                  <a:pt x="261" y="59"/>
                  <a:pt x="257" y="59"/>
                </a:cubicBezTo>
                <a:close/>
                <a:moveTo>
                  <a:pt x="291" y="32"/>
                </a:moveTo>
                <a:cubicBezTo>
                  <a:pt x="288" y="29"/>
                  <a:pt x="283" y="29"/>
                  <a:pt x="279" y="32"/>
                </a:cubicBezTo>
                <a:cubicBezTo>
                  <a:pt x="278" y="34"/>
                  <a:pt x="277" y="36"/>
                  <a:pt x="277" y="38"/>
                </a:cubicBezTo>
                <a:cubicBezTo>
                  <a:pt x="277" y="40"/>
                  <a:pt x="278" y="42"/>
                  <a:pt x="279" y="44"/>
                </a:cubicBezTo>
                <a:cubicBezTo>
                  <a:pt x="297" y="61"/>
                  <a:pt x="305" y="83"/>
                  <a:pt x="305" y="106"/>
                </a:cubicBezTo>
                <a:cubicBezTo>
                  <a:pt x="305" y="128"/>
                  <a:pt x="297" y="151"/>
                  <a:pt x="279" y="168"/>
                </a:cubicBezTo>
                <a:cubicBezTo>
                  <a:pt x="279" y="168"/>
                  <a:pt x="279" y="168"/>
                  <a:pt x="279" y="168"/>
                </a:cubicBezTo>
                <a:cubicBezTo>
                  <a:pt x="276" y="171"/>
                  <a:pt x="276" y="176"/>
                  <a:pt x="279" y="179"/>
                </a:cubicBezTo>
                <a:cubicBezTo>
                  <a:pt x="283" y="182"/>
                  <a:pt x="288" y="182"/>
                  <a:pt x="291" y="179"/>
                </a:cubicBezTo>
                <a:cubicBezTo>
                  <a:pt x="311" y="159"/>
                  <a:pt x="321" y="132"/>
                  <a:pt x="321" y="106"/>
                </a:cubicBezTo>
                <a:cubicBezTo>
                  <a:pt x="321" y="79"/>
                  <a:pt x="311" y="53"/>
                  <a:pt x="291" y="32"/>
                </a:cubicBezTo>
                <a:close/>
                <a:moveTo>
                  <a:pt x="353" y="53"/>
                </a:moveTo>
                <a:cubicBezTo>
                  <a:pt x="351" y="49"/>
                  <a:pt x="347" y="47"/>
                  <a:pt x="343" y="49"/>
                </a:cubicBezTo>
                <a:cubicBezTo>
                  <a:pt x="338" y="50"/>
                  <a:pt x="336" y="55"/>
                  <a:pt x="338" y="59"/>
                </a:cubicBezTo>
                <a:cubicBezTo>
                  <a:pt x="344" y="74"/>
                  <a:pt x="347" y="90"/>
                  <a:pt x="347" y="106"/>
                </a:cubicBezTo>
                <a:cubicBezTo>
                  <a:pt x="347" y="140"/>
                  <a:pt x="333" y="173"/>
                  <a:pt x="309" y="197"/>
                </a:cubicBezTo>
                <a:cubicBezTo>
                  <a:pt x="307" y="199"/>
                  <a:pt x="306" y="201"/>
                  <a:pt x="306" y="203"/>
                </a:cubicBezTo>
                <a:cubicBezTo>
                  <a:pt x="306" y="205"/>
                  <a:pt x="307" y="207"/>
                  <a:pt x="309" y="209"/>
                </a:cubicBezTo>
                <a:cubicBezTo>
                  <a:pt x="312" y="212"/>
                  <a:pt x="317" y="212"/>
                  <a:pt x="320" y="209"/>
                </a:cubicBezTo>
                <a:cubicBezTo>
                  <a:pt x="348" y="181"/>
                  <a:pt x="363" y="145"/>
                  <a:pt x="363" y="106"/>
                </a:cubicBezTo>
                <a:cubicBezTo>
                  <a:pt x="363" y="88"/>
                  <a:pt x="359" y="70"/>
                  <a:pt x="353" y="53"/>
                </a:cubicBezTo>
                <a:close/>
              </a:path>
            </a:pathLst>
          </a:custGeom>
          <a:solidFill>
            <a:srgbClr val="58585A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793C0B3-F72D-40C3-BBC5-A9556C8F9537}"/>
              </a:ext>
            </a:extLst>
          </p:cNvPr>
          <p:cNvSpPr txBox="1"/>
          <p:nvPr/>
        </p:nvSpPr>
        <p:spPr>
          <a:xfrm>
            <a:off x="31687" y="1499357"/>
            <a:ext cx="780082" cy="262739"/>
          </a:xfrm>
          <a:prstGeom prst="rect">
            <a:avLst/>
          </a:prstGeom>
        </p:spPr>
        <p:txBody>
          <a:bodyPr vert="horz" wrap="none" lIns="72000" tIns="36000" rIns="72000" bIns="36000" rtlCol="0" anchor="t">
            <a:noAutofit/>
          </a:bodyPr>
          <a:lstStyle/>
          <a:p>
            <a:pPr marL="0" indent="0" algn="ctr">
              <a:buNone/>
            </a:pPr>
            <a:r>
              <a:rPr lang="en-US" sz="800" dirty="0"/>
              <a:t>Integration </a:t>
            </a:r>
          </a:p>
          <a:p>
            <a:pPr marL="0" indent="0" algn="ctr">
              <a:buNone/>
            </a:pPr>
            <a:r>
              <a:rPr lang="en-US" sz="800" dirty="0"/>
              <a:t>Engineer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01F23E7-964B-43A6-B6C2-80FBC89ECF24}"/>
              </a:ext>
            </a:extLst>
          </p:cNvPr>
          <p:cNvSpPr txBox="1"/>
          <p:nvPr/>
        </p:nvSpPr>
        <p:spPr>
          <a:xfrm>
            <a:off x="-35472" y="2498474"/>
            <a:ext cx="914400" cy="262739"/>
          </a:xfrm>
          <a:prstGeom prst="rect">
            <a:avLst/>
          </a:prstGeom>
        </p:spPr>
        <p:txBody>
          <a:bodyPr vert="horz" wrap="none" lIns="72000" tIns="36000" rIns="72000" bIns="36000" rtlCol="0" anchor="t">
            <a:noAutofit/>
          </a:bodyPr>
          <a:lstStyle/>
          <a:p>
            <a:pPr marL="0" indent="0" algn="ctr">
              <a:buNone/>
            </a:pPr>
            <a:r>
              <a:rPr lang="en-US" sz="800" dirty="0"/>
              <a:t>ENM </a:t>
            </a:r>
          </a:p>
          <a:p>
            <a:pPr marL="0" indent="0" algn="ctr">
              <a:buNone/>
            </a:pPr>
            <a:r>
              <a:rPr lang="en-US" sz="800" dirty="0"/>
              <a:t>Operator</a:t>
            </a:r>
          </a:p>
          <a:p>
            <a:pPr marL="0" indent="0" algn="l">
              <a:buNone/>
            </a:pPr>
            <a:endParaRPr lang="en-US" sz="12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88B1C27-F426-4924-825A-4A39FDB74F17}"/>
              </a:ext>
            </a:extLst>
          </p:cNvPr>
          <p:cNvSpPr txBox="1"/>
          <p:nvPr/>
        </p:nvSpPr>
        <p:spPr>
          <a:xfrm>
            <a:off x="-35472" y="3736010"/>
            <a:ext cx="914400" cy="486655"/>
          </a:xfrm>
          <a:prstGeom prst="rect">
            <a:avLst/>
          </a:prstGeom>
        </p:spPr>
        <p:txBody>
          <a:bodyPr vert="horz" wrap="none" lIns="72000" tIns="36000" rIns="72000" bIns="36000" rtlCol="0" anchor="t">
            <a:noAutofit/>
          </a:bodyPr>
          <a:lstStyle/>
          <a:p>
            <a:pPr marL="0" indent="0" algn="ctr">
              <a:buNone/>
            </a:pPr>
            <a:r>
              <a:rPr lang="en-US" sz="800" dirty="0"/>
              <a:t>Field </a:t>
            </a:r>
          </a:p>
          <a:p>
            <a:pPr marL="0" indent="0" algn="ctr">
              <a:buNone/>
            </a:pPr>
            <a:r>
              <a:rPr lang="en-US" sz="800" dirty="0"/>
              <a:t>Technician</a:t>
            </a:r>
          </a:p>
        </p:txBody>
      </p:sp>
      <p:pic>
        <p:nvPicPr>
          <p:cNvPr id="49" name="Picture Placeholder 29">
            <a:extLst>
              <a:ext uri="{FF2B5EF4-FFF2-40B4-BE49-F238E27FC236}">
                <a16:creationId xmlns:a16="http://schemas.microsoft.com/office/drawing/2014/main" id="{AE25918E-B1CC-4C5F-8B3E-F3509F3B21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229358" y="4142416"/>
            <a:ext cx="384740" cy="384740"/>
          </a:xfrm>
          <a:prstGeom prst="rect">
            <a:avLst/>
          </a:prstGeom>
        </p:spPr>
      </p:pic>
      <p:pic>
        <p:nvPicPr>
          <p:cNvPr id="60" name="Picture Placeholder 21">
            <a:extLst>
              <a:ext uri="{FF2B5EF4-FFF2-40B4-BE49-F238E27FC236}">
                <a16:creationId xmlns:a16="http://schemas.microsoft.com/office/drawing/2014/main" id="{0161CB8D-3A77-43C2-9029-061B78A0579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39658" y="2917825"/>
            <a:ext cx="364140" cy="364140"/>
          </a:xfrm>
          <a:prstGeom prst="rect">
            <a:avLst/>
          </a:prstGeom>
        </p:spPr>
      </p:pic>
      <p:pic>
        <p:nvPicPr>
          <p:cNvPr id="61" name="Picture Placeholder 65">
            <a:extLst>
              <a:ext uri="{FF2B5EF4-FFF2-40B4-BE49-F238E27FC236}">
                <a16:creationId xmlns:a16="http://schemas.microsoft.com/office/drawing/2014/main" id="{0CD6A34E-083D-4F06-83A6-D0A6BB2603E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p:blipFill>
        <p:spPr>
          <a:xfrm>
            <a:off x="229358" y="1879585"/>
            <a:ext cx="384740" cy="384740"/>
          </a:xfrm>
          <a:prstGeom prst="rect">
            <a:avLst/>
          </a:prstGeom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7F8513D2-B403-4372-ABEC-C893FE4CCCBA}"/>
              </a:ext>
            </a:extLst>
          </p:cNvPr>
          <p:cNvSpPr txBox="1"/>
          <p:nvPr/>
        </p:nvSpPr>
        <p:spPr>
          <a:xfrm>
            <a:off x="11344129" y="1482549"/>
            <a:ext cx="518845" cy="607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lang="en-US" sz="1100" dirty="0"/>
              <a:t>Office</a:t>
            </a:r>
            <a:endParaRPr lang="en-US" sz="600" dirty="0"/>
          </a:p>
          <a:p>
            <a:pPr algn="ctr"/>
            <a:endParaRPr lang="en-US" b="1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1286863-29E3-4512-BC38-00729AB538CA}"/>
              </a:ext>
            </a:extLst>
          </p:cNvPr>
          <p:cNvSpPr txBox="1"/>
          <p:nvPr/>
        </p:nvSpPr>
        <p:spPr>
          <a:xfrm>
            <a:off x="11344129" y="3611559"/>
            <a:ext cx="518845" cy="607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lang="en-US" sz="1100" dirty="0"/>
              <a:t>Site</a:t>
            </a:r>
            <a:endParaRPr lang="en-US" sz="600" dirty="0"/>
          </a:p>
          <a:p>
            <a:pPr algn="ctr"/>
            <a:endParaRPr lang="en-US" b="1" dirty="0"/>
          </a:p>
        </p:txBody>
      </p: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34963ABC-61F9-4A88-A82B-08A953EFEE38}"/>
              </a:ext>
            </a:extLst>
          </p:cNvPr>
          <p:cNvCxnSpPr>
            <a:cxnSpLocks/>
          </p:cNvCxnSpPr>
          <p:nvPr/>
        </p:nvCxnSpPr>
        <p:spPr bwMode="auto">
          <a:xfrm>
            <a:off x="239658" y="3601171"/>
            <a:ext cx="11561633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/>
          </a:ln>
          <a:effectLst/>
        </p:spPr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99AE9BDC-DB79-4388-A608-0B6FAA95C0EC}"/>
              </a:ext>
            </a:extLst>
          </p:cNvPr>
          <p:cNvSpPr txBox="1"/>
          <p:nvPr/>
        </p:nvSpPr>
        <p:spPr>
          <a:xfrm>
            <a:off x="11115691" y="2480883"/>
            <a:ext cx="7472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lang="en-US" sz="1100" dirty="0"/>
              <a:t>ENM/AP</a:t>
            </a:r>
            <a:endParaRPr lang="en-US" sz="600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C3DF69A-B804-4751-B681-AD95C14A1108}"/>
              </a:ext>
            </a:extLst>
          </p:cNvPr>
          <p:cNvCxnSpPr>
            <a:cxnSpLocks/>
          </p:cNvCxnSpPr>
          <p:nvPr/>
        </p:nvCxnSpPr>
        <p:spPr bwMode="auto">
          <a:xfrm>
            <a:off x="239658" y="1427577"/>
            <a:ext cx="11561633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/>
          </a:ln>
          <a:effectLst/>
        </p:spPr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84B19FA4-3F79-4746-A225-7A4584F6AF1E}"/>
              </a:ext>
            </a:extLst>
          </p:cNvPr>
          <p:cNvSpPr txBox="1"/>
          <p:nvPr/>
        </p:nvSpPr>
        <p:spPr>
          <a:xfrm>
            <a:off x="11115691" y="1050639"/>
            <a:ext cx="7472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lang="en-US" sz="1100" dirty="0"/>
              <a:t>Location</a:t>
            </a:r>
            <a:endParaRPr lang="en-US" sz="6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9E1C8EA-CA12-42EA-85AF-C05DE7B26B84}"/>
              </a:ext>
            </a:extLst>
          </p:cNvPr>
          <p:cNvSpPr txBox="1"/>
          <p:nvPr/>
        </p:nvSpPr>
        <p:spPr>
          <a:xfrm>
            <a:off x="111153" y="1050639"/>
            <a:ext cx="4640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100" dirty="0"/>
              <a:t>Role</a:t>
            </a:r>
            <a:endParaRPr lang="en-US" sz="600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C07EEE3-54D7-49EF-AE51-1CBE23CB69BD}"/>
              </a:ext>
            </a:extLst>
          </p:cNvPr>
          <p:cNvCxnSpPr>
            <a:cxnSpLocks/>
            <a:stCxn id="54" idx="6"/>
            <a:endCxn id="99" idx="1"/>
          </p:cNvCxnSpPr>
          <p:nvPr/>
        </p:nvCxnSpPr>
        <p:spPr bwMode="auto">
          <a:xfrm>
            <a:off x="1333560" y="3263853"/>
            <a:ext cx="9868966" cy="27677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9" name="Ellips 44">
            <a:extLst>
              <a:ext uri="{FF2B5EF4-FFF2-40B4-BE49-F238E27FC236}">
                <a16:creationId xmlns:a16="http://schemas.microsoft.com/office/drawing/2014/main" id="{043DD01C-DADE-4E56-B65C-349C549F8A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3430" y="3195273"/>
            <a:ext cx="137160" cy="1371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txBody>
          <a:bodyPr wrap="none" lIns="71976" tIns="45718" rIns="71976" bIns="45718"/>
          <a:lstStyle>
            <a:lvl1pPr eaLnBrk="0" hangingPunct="0">
              <a:defRPr sz="2000">
                <a:solidFill>
                  <a:schemeClr val="tx1"/>
                </a:solidFill>
                <a:latin typeface="Ericsson Hilda" pitchFamily="34" charset="0"/>
                <a:cs typeface="Ericsson Hild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Ericsson Hilda" pitchFamily="34" charset="0"/>
                <a:cs typeface="Ericsson Hild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Ericsson Hilda" pitchFamily="34" charset="0"/>
                <a:cs typeface="Ericsson Hild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Ericsson Hilda" pitchFamily="34" charset="0"/>
                <a:cs typeface="Ericsson Hild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Ericsson Hilda" pitchFamily="34" charset="0"/>
                <a:cs typeface="Ericsson Hild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" pitchFamily="34" charset="0"/>
                <a:cs typeface="Ericsson Hild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" pitchFamily="34" charset="0"/>
                <a:cs typeface="Ericsson Hild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" pitchFamily="34" charset="0"/>
                <a:cs typeface="Ericsson Hild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" pitchFamily="34" charset="0"/>
                <a:cs typeface="Ericsson Hilda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altLang="sv-SE" sz="2000" b="0" i="0" u="none" strike="noStrike" kern="1200" cap="none" spc="0" normalizeH="0" baseline="0" noProof="0">
              <a:ln>
                <a:noFill/>
              </a:ln>
              <a:solidFill>
                <a:srgbClr val="58585A"/>
              </a:solidFill>
              <a:effectLst/>
              <a:uLnTx/>
              <a:uFillTx/>
              <a:latin typeface="Ericsson Hilda" pitchFamily="34" charset="0"/>
              <a:ea typeface="+mn-ea"/>
              <a:cs typeface="Ericsson Hilda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945BC81-AEFA-4247-8124-6BE16F9FAE01}"/>
              </a:ext>
            </a:extLst>
          </p:cNvPr>
          <p:cNvSpPr txBox="1"/>
          <p:nvPr/>
        </p:nvSpPr>
        <p:spPr>
          <a:xfrm>
            <a:off x="2497655" y="2662892"/>
            <a:ext cx="7021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Create Backup</a:t>
            </a:r>
          </a:p>
        </p:txBody>
      </p:sp>
      <p:sp>
        <p:nvSpPr>
          <p:cNvPr id="31" name="Ellips 44">
            <a:extLst>
              <a:ext uri="{FF2B5EF4-FFF2-40B4-BE49-F238E27FC236}">
                <a16:creationId xmlns:a16="http://schemas.microsoft.com/office/drawing/2014/main" id="{CC45A40A-46BF-49FF-B8D2-ED0A8FF648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3628" y="3196889"/>
            <a:ext cx="137160" cy="1371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txBody>
          <a:bodyPr wrap="none" lIns="71976" tIns="45718" rIns="71976" bIns="45718"/>
          <a:lstStyle>
            <a:lvl1pPr eaLnBrk="0" hangingPunct="0">
              <a:defRPr sz="2000">
                <a:solidFill>
                  <a:schemeClr val="tx1"/>
                </a:solidFill>
                <a:latin typeface="Ericsson Hilda" pitchFamily="34" charset="0"/>
                <a:cs typeface="Ericsson Hild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Ericsson Hilda" pitchFamily="34" charset="0"/>
                <a:cs typeface="Ericsson Hild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Ericsson Hilda" pitchFamily="34" charset="0"/>
                <a:cs typeface="Ericsson Hild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Ericsson Hilda" pitchFamily="34" charset="0"/>
                <a:cs typeface="Ericsson Hild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Ericsson Hilda" pitchFamily="34" charset="0"/>
                <a:cs typeface="Ericsson Hild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" pitchFamily="34" charset="0"/>
                <a:cs typeface="Ericsson Hild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" pitchFamily="34" charset="0"/>
                <a:cs typeface="Ericsson Hild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" pitchFamily="34" charset="0"/>
                <a:cs typeface="Ericsson Hild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" pitchFamily="34" charset="0"/>
                <a:cs typeface="Ericsson Hilda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altLang="sv-SE" sz="2000" b="0" i="0" u="none" strike="noStrike" kern="1200" cap="none" spc="0" normalizeH="0" baseline="0" noProof="0">
              <a:ln>
                <a:noFill/>
              </a:ln>
              <a:solidFill>
                <a:srgbClr val="58585A"/>
              </a:solidFill>
              <a:effectLst/>
              <a:uLnTx/>
              <a:uFillTx/>
              <a:latin typeface="Ericsson Hilda" pitchFamily="34" charset="0"/>
              <a:ea typeface="+mn-ea"/>
              <a:cs typeface="Ericsson Hilda" pitchFamily="34" charset="0"/>
            </a:endParaRPr>
          </a:p>
        </p:txBody>
      </p:sp>
      <p:sp>
        <p:nvSpPr>
          <p:cNvPr id="33" name="Ellips 44">
            <a:extLst>
              <a:ext uri="{FF2B5EF4-FFF2-40B4-BE49-F238E27FC236}">
                <a16:creationId xmlns:a16="http://schemas.microsoft.com/office/drawing/2014/main" id="{7B90891E-F5CE-4DB7-A907-AC127AB62F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3034" y="3212648"/>
            <a:ext cx="137160" cy="1371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txBody>
          <a:bodyPr wrap="none" lIns="71976" tIns="45718" rIns="71976" bIns="45718"/>
          <a:lstStyle>
            <a:lvl1pPr eaLnBrk="0" hangingPunct="0">
              <a:defRPr sz="2000">
                <a:solidFill>
                  <a:schemeClr val="tx1"/>
                </a:solidFill>
                <a:latin typeface="Ericsson Hilda" pitchFamily="34" charset="0"/>
                <a:cs typeface="Ericsson Hild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Ericsson Hilda" pitchFamily="34" charset="0"/>
                <a:cs typeface="Ericsson Hild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Ericsson Hilda" pitchFamily="34" charset="0"/>
                <a:cs typeface="Ericsson Hild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Ericsson Hilda" pitchFamily="34" charset="0"/>
                <a:cs typeface="Ericsson Hild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Ericsson Hilda" pitchFamily="34" charset="0"/>
                <a:cs typeface="Ericsson Hild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" pitchFamily="34" charset="0"/>
                <a:cs typeface="Ericsson Hild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" pitchFamily="34" charset="0"/>
                <a:cs typeface="Ericsson Hild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" pitchFamily="34" charset="0"/>
                <a:cs typeface="Ericsson Hild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" pitchFamily="34" charset="0"/>
                <a:cs typeface="Ericsson Hilda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altLang="sv-SE" sz="2000" b="0" i="0" u="none" strike="noStrike" kern="1200" cap="none" spc="0" normalizeH="0" baseline="0" noProof="0">
              <a:ln>
                <a:noFill/>
              </a:ln>
              <a:solidFill>
                <a:srgbClr val="58585A"/>
              </a:solidFill>
              <a:effectLst/>
              <a:uLnTx/>
              <a:uFillTx/>
              <a:latin typeface="Ericsson Hilda" pitchFamily="34" charset="0"/>
              <a:ea typeface="+mn-ea"/>
              <a:cs typeface="Ericsson Hilda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6293527-8439-47FD-BD1A-1333BCE05845}"/>
              </a:ext>
            </a:extLst>
          </p:cNvPr>
          <p:cNvSpPr txBox="1"/>
          <p:nvPr/>
        </p:nvSpPr>
        <p:spPr>
          <a:xfrm>
            <a:off x="4376502" y="2654383"/>
            <a:ext cx="834452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Generate </a:t>
            </a:r>
          </a:p>
          <a:p>
            <a:pPr marL="0" indent="0" algn="ctr">
              <a:buNone/>
            </a:pP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Provisioning </a:t>
            </a:r>
          </a:p>
          <a:p>
            <a:pPr marL="0" indent="0" algn="ctr">
              <a:buNone/>
            </a:pP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Artifacts</a:t>
            </a:r>
          </a:p>
        </p:txBody>
      </p:sp>
      <p:sp>
        <p:nvSpPr>
          <p:cNvPr id="35" name="Ellips 44">
            <a:extLst>
              <a:ext uri="{FF2B5EF4-FFF2-40B4-BE49-F238E27FC236}">
                <a16:creationId xmlns:a16="http://schemas.microsoft.com/office/drawing/2014/main" id="{248471A5-9413-43CD-BEFA-225A39C57F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32935" y="3212648"/>
            <a:ext cx="137160" cy="137160"/>
          </a:xfrm>
          <a:prstGeom prst="ellipse">
            <a:avLst/>
          </a:prstGeom>
          <a:solidFill>
            <a:schemeClr val="bg1"/>
          </a:solidFill>
          <a:ln>
            <a:solidFill>
              <a:srgbClr val="242424"/>
            </a:solidFill>
          </a:ln>
        </p:spPr>
        <p:txBody>
          <a:bodyPr wrap="none" lIns="71976" tIns="45718" rIns="71976" bIns="45718"/>
          <a:lstStyle>
            <a:lvl1pPr eaLnBrk="0" hangingPunct="0">
              <a:defRPr sz="2000">
                <a:solidFill>
                  <a:schemeClr val="tx1"/>
                </a:solidFill>
                <a:latin typeface="Ericsson Hilda" pitchFamily="34" charset="0"/>
                <a:cs typeface="Ericsson Hild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Ericsson Hilda" pitchFamily="34" charset="0"/>
                <a:cs typeface="Ericsson Hild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Ericsson Hilda" pitchFamily="34" charset="0"/>
                <a:cs typeface="Ericsson Hild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Ericsson Hilda" pitchFamily="34" charset="0"/>
                <a:cs typeface="Ericsson Hild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Ericsson Hilda" pitchFamily="34" charset="0"/>
                <a:cs typeface="Ericsson Hild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" pitchFamily="34" charset="0"/>
                <a:cs typeface="Ericsson Hild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" pitchFamily="34" charset="0"/>
                <a:cs typeface="Ericsson Hild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" pitchFamily="34" charset="0"/>
                <a:cs typeface="Ericsson Hild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" pitchFamily="34" charset="0"/>
                <a:cs typeface="Ericsson Hilda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altLang="sv-SE" sz="2000" b="0" i="0" u="none" strike="noStrike" kern="1200" cap="none" spc="0" normalizeH="0" baseline="0" noProof="0">
              <a:ln>
                <a:noFill/>
              </a:ln>
              <a:solidFill>
                <a:srgbClr val="58585A"/>
              </a:solidFill>
              <a:effectLst/>
              <a:uLnTx/>
              <a:uFillTx/>
              <a:latin typeface="Ericsson Hilda" pitchFamily="34" charset="0"/>
              <a:ea typeface="+mn-ea"/>
              <a:cs typeface="Ericsson Hilda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6F436D1-B53B-4063-8DF8-D241B5C62F62}"/>
              </a:ext>
            </a:extLst>
          </p:cNvPr>
          <p:cNvSpPr txBox="1"/>
          <p:nvPr/>
        </p:nvSpPr>
        <p:spPr>
          <a:xfrm>
            <a:off x="5037980" y="2654383"/>
            <a:ext cx="792546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Generate </a:t>
            </a:r>
          </a:p>
          <a:p>
            <a:pPr marL="0" indent="0" algn="ctr">
              <a:buNone/>
            </a:pP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Security </a:t>
            </a:r>
          </a:p>
          <a:p>
            <a:pPr marL="0" indent="0" algn="ctr">
              <a:buNone/>
            </a:pP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Credentials</a:t>
            </a:r>
          </a:p>
        </p:txBody>
      </p:sp>
      <p:sp>
        <p:nvSpPr>
          <p:cNvPr id="37" name="Ellips 44">
            <a:extLst>
              <a:ext uri="{FF2B5EF4-FFF2-40B4-BE49-F238E27FC236}">
                <a16:creationId xmlns:a16="http://schemas.microsoft.com/office/drawing/2014/main" id="{4F07B406-B5F7-4BF9-900C-DBA57863CA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2638" y="3212648"/>
            <a:ext cx="137160" cy="1371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txBody>
          <a:bodyPr wrap="none" lIns="71976" tIns="45718" rIns="71976" bIns="45718"/>
          <a:lstStyle>
            <a:lvl1pPr eaLnBrk="0" hangingPunct="0">
              <a:defRPr sz="2000">
                <a:solidFill>
                  <a:schemeClr val="tx1"/>
                </a:solidFill>
                <a:latin typeface="Ericsson Hilda" pitchFamily="34" charset="0"/>
                <a:cs typeface="Ericsson Hild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Ericsson Hilda" pitchFamily="34" charset="0"/>
                <a:cs typeface="Ericsson Hild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Ericsson Hilda" pitchFamily="34" charset="0"/>
                <a:cs typeface="Ericsson Hild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Ericsson Hilda" pitchFamily="34" charset="0"/>
                <a:cs typeface="Ericsson Hild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Ericsson Hilda" pitchFamily="34" charset="0"/>
                <a:cs typeface="Ericsson Hild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" pitchFamily="34" charset="0"/>
                <a:cs typeface="Ericsson Hild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" pitchFamily="34" charset="0"/>
                <a:cs typeface="Ericsson Hild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" pitchFamily="34" charset="0"/>
                <a:cs typeface="Ericsson Hild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" pitchFamily="34" charset="0"/>
                <a:cs typeface="Ericsson Hilda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altLang="sv-SE" sz="2000" b="0" i="0" u="none" strike="noStrike" kern="1200" cap="none" spc="0" normalizeH="0" baseline="0" noProof="0">
              <a:ln>
                <a:noFill/>
              </a:ln>
              <a:solidFill>
                <a:srgbClr val="58585A"/>
              </a:solidFill>
              <a:effectLst/>
              <a:uLnTx/>
              <a:uFillTx/>
              <a:latin typeface="Ericsson Hilda" pitchFamily="34" charset="0"/>
              <a:ea typeface="+mn-ea"/>
              <a:cs typeface="Ericsson Hilda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CC15381-4EDF-479D-9327-D5877FDE79A1}"/>
              </a:ext>
            </a:extLst>
          </p:cNvPr>
          <p:cNvSpPr txBox="1"/>
          <p:nvPr/>
        </p:nvSpPr>
        <p:spPr>
          <a:xfrm>
            <a:off x="6973091" y="2654383"/>
            <a:ext cx="873976" cy="500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Node </a:t>
            </a:r>
          </a:p>
          <a:p>
            <a:pPr marL="0" indent="0" algn="ctr">
              <a:buNone/>
            </a:pP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Synchronization Notification</a:t>
            </a:r>
          </a:p>
        </p:txBody>
      </p:sp>
      <p:sp>
        <p:nvSpPr>
          <p:cNvPr id="39" name="Ellips 44">
            <a:extLst>
              <a:ext uri="{FF2B5EF4-FFF2-40B4-BE49-F238E27FC236}">
                <a16:creationId xmlns:a16="http://schemas.microsoft.com/office/drawing/2014/main" id="{2A6273C7-6BD3-4CAC-84CF-BF27FEF441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32539" y="3198738"/>
            <a:ext cx="137160" cy="1371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txBody>
          <a:bodyPr wrap="none" lIns="71976" tIns="45718" rIns="71976" bIns="45718"/>
          <a:lstStyle>
            <a:lvl1pPr eaLnBrk="0" hangingPunct="0">
              <a:defRPr sz="2000">
                <a:solidFill>
                  <a:schemeClr val="tx1"/>
                </a:solidFill>
                <a:latin typeface="Ericsson Hilda" pitchFamily="34" charset="0"/>
                <a:cs typeface="Ericsson Hild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Ericsson Hilda" pitchFamily="34" charset="0"/>
                <a:cs typeface="Ericsson Hild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Ericsson Hilda" pitchFamily="34" charset="0"/>
                <a:cs typeface="Ericsson Hild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Ericsson Hilda" pitchFamily="34" charset="0"/>
                <a:cs typeface="Ericsson Hild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Ericsson Hilda" pitchFamily="34" charset="0"/>
                <a:cs typeface="Ericsson Hild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" pitchFamily="34" charset="0"/>
                <a:cs typeface="Ericsson Hild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" pitchFamily="34" charset="0"/>
                <a:cs typeface="Ericsson Hild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" pitchFamily="34" charset="0"/>
                <a:cs typeface="Ericsson Hild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" pitchFamily="34" charset="0"/>
                <a:cs typeface="Ericsson Hilda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altLang="sv-SE" sz="2000" b="0" i="0" u="none" strike="noStrike" kern="1200" cap="none" spc="0" normalizeH="0" baseline="0" noProof="0">
              <a:ln>
                <a:noFill/>
              </a:ln>
              <a:solidFill>
                <a:srgbClr val="58585A"/>
              </a:solidFill>
              <a:effectLst/>
              <a:uLnTx/>
              <a:uFillTx/>
              <a:latin typeface="Ericsson Hilda" pitchFamily="34" charset="0"/>
              <a:ea typeface="+mn-ea"/>
              <a:cs typeface="Ericsson Hilda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F7E43EF-3DD5-4BC2-B823-7CECA0314259}"/>
              </a:ext>
            </a:extLst>
          </p:cNvPr>
          <p:cNvSpPr txBox="1"/>
          <p:nvPr/>
        </p:nvSpPr>
        <p:spPr>
          <a:xfrm>
            <a:off x="8319078" y="2654383"/>
            <a:ext cx="792546" cy="377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Import </a:t>
            </a:r>
          </a:p>
          <a:p>
            <a:pPr marL="0" indent="0" algn="ctr">
              <a:buNone/>
            </a:pP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Configurations</a:t>
            </a:r>
          </a:p>
        </p:txBody>
      </p:sp>
      <p:sp>
        <p:nvSpPr>
          <p:cNvPr id="41" name="Ellips 44">
            <a:extLst>
              <a:ext uri="{FF2B5EF4-FFF2-40B4-BE49-F238E27FC236}">
                <a16:creationId xmlns:a16="http://schemas.microsoft.com/office/drawing/2014/main" id="{22F2025D-93F2-44E1-9AB5-DCA3FE86B1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82242" y="3222950"/>
            <a:ext cx="137160" cy="1371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txBody>
          <a:bodyPr wrap="none" lIns="71976" tIns="45718" rIns="71976" bIns="45718"/>
          <a:lstStyle>
            <a:lvl1pPr eaLnBrk="0" hangingPunct="0">
              <a:defRPr sz="2000">
                <a:solidFill>
                  <a:schemeClr val="tx1"/>
                </a:solidFill>
                <a:latin typeface="Ericsson Hilda" pitchFamily="34" charset="0"/>
                <a:cs typeface="Ericsson Hild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Ericsson Hilda" pitchFamily="34" charset="0"/>
                <a:cs typeface="Ericsson Hild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Ericsson Hilda" pitchFamily="34" charset="0"/>
                <a:cs typeface="Ericsson Hild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Ericsson Hilda" pitchFamily="34" charset="0"/>
                <a:cs typeface="Ericsson Hild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Ericsson Hilda" pitchFamily="34" charset="0"/>
                <a:cs typeface="Ericsson Hild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" pitchFamily="34" charset="0"/>
                <a:cs typeface="Ericsson Hild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" pitchFamily="34" charset="0"/>
                <a:cs typeface="Ericsson Hild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" pitchFamily="34" charset="0"/>
                <a:cs typeface="Ericsson Hild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" pitchFamily="34" charset="0"/>
                <a:cs typeface="Ericsson Hilda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altLang="sv-SE" sz="2000" b="0" i="0" u="none" strike="noStrike" kern="1200" cap="none" spc="0" normalizeH="0" baseline="0" noProof="0">
              <a:ln>
                <a:noFill/>
              </a:ln>
              <a:solidFill>
                <a:srgbClr val="58585A"/>
              </a:solidFill>
              <a:effectLst/>
              <a:uLnTx/>
              <a:uFillTx/>
              <a:latin typeface="Ericsson Hilda" pitchFamily="34" charset="0"/>
              <a:ea typeface="+mn-ea"/>
              <a:cs typeface="Ericsson Hilda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01F815F-3783-4A8B-B117-6829E2FBBD3B}"/>
              </a:ext>
            </a:extLst>
          </p:cNvPr>
          <p:cNvSpPr txBox="1"/>
          <p:nvPr/>
        </p:nvSpPr>
        <p:spPr>
          <a:xfrm>
            <a:off x="10051148" y="2663110"/>
            <a:ext cx="1188720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Set </a:t>
            </a:r>
          </a:p>
          <a:p>
            <a:pPr marL="0" indent="0" algn="ctr">
              <a:buNone/>
            </a:pP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Management </a:t>
            </a:r>
          </a:p>
          <a:p>
            <a:pPr marL="0" indent="0" algn="ctr">
              <a:buNone/>
            </a:pP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State</a:t>
            </a:r>
          </a:p>
        </p:txBody>
      </p:sp>
      <p:sp>
        <p:nvSpPr>
          <p:cNvPr id="43" name="Ellips 44">
            <a:extLst>
              <a:ext uri="{FF2B5EF4-FFF2-40B4-BE49-F238E27FC236}">
                <a16:creationId xmlns:a16="http://schemas.microsoft.com/office/drawing/2014/main" id="{A02D7CBA-A8F1-4900-8B30-1F4617CEDA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2836" y="3198899"/>
            <a:ext cx="137160" cy="137160"/>
          </a:xfrm>
          <a:prstGeom prst="ellipse">
            <a:avLst/>
          </a:prstGeom>
          <a:solidFill>
            <a:srgbClr val="242424"/>
          </a:solidFill>
          <a:ln>
            <a:solidFill>
              <a:schemeClr val="tx1"/>
            </a:solidFill>
          </a:ln>
        </p:spPr>
        <p:txBody>
          <a:bodyPr wrap="none" lIns="71976" tIns="45718" rIns="71976" bIns="45718"/>
          <a:lstStyle>
            <a:lvl1pPr eaLnBrk="0" hangingPunct="0">
              <a:defRPr sz="2000">
                <a:solidFill>
                  <a:schemeClr val="tx1"/>
                </a:solidFill>
                <a:latin typeface="Ericsson Hilda" pitchFamily="34" charset="0"/>
                <a:cs typeface="Ericsson Hild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Ericsson Hilda" pitchFamily="34" charset="0"/>
                <a:cs typeface="Ericsson Hild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Ericsson Hilda" pitchFamily="34" charset="0"/>
                <a:cs typeface="Ericsson Hild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Ericsson Hilda" pitchFamily="34" charset="0"/>
                <a:cs typeface="Ericsson Hild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Ericsson Hilda" pitchFamily="34" charset="0"/>
                <a:cs typeface="Ericsson Hild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" pitchFamily="34" charset="0"/>
                <a:cs typeface="Ericsson Hild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" pitchFamily="34" charset="0"/>
                <a:cs typeface="Ericsson Hild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" pitchFamily="34" charset="0"/>
                <a:cs typeface="Ericsson Hild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" pitchFamily="34" charset="0"/>
                <a:cs typeface="Ericsson Hilda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altLang="sv-SE" sz="2000" b="0" i="0" u="none" strike="noStrike" kern="1200" cap="none" spc="0" normalizeH="0" baseline="0" noProof="0">
              <a:ln>
                <a:noFill/>
              </a:ln>
              <a:solidFill>
                <a:srgbClr val="58585A"/>
              </a:solidFill>
              <a:effectLst/>
              <a:uLnTx/>
              <a:uFillTx/>
              <a:latin typeface="Ericsson Hilda" pitchFamily="34" charset="0"/>
              <a:ea typeface="+mn-ea"/>
              <a:cs typeface="Ericsson Hilda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11E9DAB-12FA-4D0E-A4FA-739DB7A7E69F}"/>
              </a:ext>
            </a:extLst>
          </p:cNvPr>
          <p:cNvSpPr txBox="1"/>
          <p:nvPr/>
        </p:nvSpPr>
        <p:spPr>
          <a:xfrm>
            <a:off x="5773451" y="2654383"/>
            <a:ext cx="682495" cy="377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Node Up </a:t>
            </a:r>
          </a:p>
          <a:p>
            <a:pPr marL="0" indent="0" algn="ctr">
              <a:buNone/>
            </a:pP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Notification</a:t>
            </a:r>
          </a:p>
        </p:txBody>
      </p:sp>
      <p:sp>
        <p:nvSpPr>
          <p:cNvPr id="45" name="Ellips 44">
            <a:extLst>
              <a:ext uri="{FF2B5EF4-FFF2-40B4-BE49-F238E27FC236}">
                <a16:creationId xmlns:a16="http://schemas.microsoft.com/office/drawing/2014/main" id="{8D2E5F20-6430-4D65-8DB5-64E51663BC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3133" y="3203880"/>
            <a:ext cx="137160" cy="1371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txBody>
          <a:bodyPr wrap="none" lIns="71976" tIns="45718" rIns="71976" bIns="45718"/>
          <a:lstStyle>
            <a:lvl1pPr eaLnBrk="0" hangingPunct="0">
              <a:defRPr sz="2000">
                <a:solidFill>
                  <a:schemeClr val="tx1"/>
                </a:solidFill>
                <a:latin typeface="Ericsson Hilda" pitchFamily="34" charset="0"/>
                <a:cs typeface="Ericsson Hild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Ericsson Hilda" pitchFamily="34" charset="0"/>
                <a:cs typeface="Ericsson Hild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Ericsson Hilda" pitchFamily="34" charset="0"/>
                <a:cs typeface="Ericsson Hild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Ericsson Hilda" pitchFamily="34" charset="0"/>
                <a:cs typeface="Ericsson Hild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Ericsson Hilda" pitchFamily="34" charset="0"/>
                <a:cs typeface="Ericsson Hild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" pitchFamily="34" charset="0"/>
                <a:cs typeface="Ericsson Hild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" pitchFamily="34" charset="0"/>
                <a:cs typeface="Ericsson Hild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" pitchFamily="34" charset="0"/>
                <a:cs typeface="Ericsson Hild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" pitchFamily="34" charset="0"/>
                <a:cs typeface="Ericsson Hilda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altLang="sv-SE" sz="2000" b="0" i="0" u="none" strike="noStrike" kern="1200" cap="none" spc="0" normalizeH="0" baseline="0" noProof="0">
              <a:ln>
                <a:noFill/>
              </a:ln>
              <a:solidFill>
                <a:srgbClr val="58585A"/>
              </a:solidFill>
              <a:effectLst/>
              <a:uLnTx/>
              <a:uFillTx/>
              <a:latin typeface="Ericsson Hilda" pitchFamily="34" charset="0"/>
              <a:ea typeface="+mn-ea"/>
              <a:cs typeface="Ericsson Hilda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04C2FA1-9D25-476F-9482-55FDADA3B132}"/>
              </a:ext>
            </a:extLst>
          </p:cNvPr>
          <p:cNvSpPr txBox="1"/>
          <p:nvPr/>
        </p:nvSpPr>
        <p:spPr>
          <a:xfrm>
            <a:off x="3844013" y="2654383"/>
            <a:ext cx="603518" cy="377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Generate </a:t>
            </a:r>
          </a:p>
          <a:p>
            <a:pPr marL="0" indent="0" algn="ctr">
              <a:buNone/>
            </a:pP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Security</a:t>
            </a:r>
          </a:p>
        </p:txBody>
      </p:sp>
      <p:sp>
        <p:nvSpPr>
          <p:cNvPr id="47" name="Ellips 44">
            <a:extLst>
              <a:ext uri="{FF2B5EF4-FFF2-40B4-BE49-F238E27FC236}">
                <a16:creationId xmlns:a16="http://schemas.microsoft.com/office/drawing/2014/main" id="{0E564F17-26A2-455E-B2C4-7243FD7963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32737" y="3212648"/>
            <a:ext cx="137160" cy="1371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txBody>
          <a:bodyPr wrap="none" lIns="71976" tIns="45718" rIns="71976" bIns="45718"/>
          <a:lstStyle>
            <a:lvl1pPr eaLnBrk="0" hangingPunct="0">
              <a:defRPr sz="2000">
                <a:solidFill>
                  <a:schemeClr val="tx1"/>
                </a:solidFill>
                <a:latin typeface="Ericsson Hilda" pitchFamily="34" charset="0"/>
                <a:cs typeface="Ericsson Hild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Ericsson Hilda" pitchFamily="34" charset="0"/>
                <a:cs typeface="Ericsson Hild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Ericsson Hilda" pitchFamily="34" charset="0"/>
                <a:cs typeface="Ericsson Hild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Ericsson Hilda" pitchFamily="34" charset="0"/>
                <a:cs typeface="Ericsson Hild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Ericsson Hilda" pitchFamily="34" charset="0"/>
                <a:cs typeface="Ericsson Hild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" pitchFamily="34" charset="0"/>
                <a:cs typeface="Ericsson Hild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" pitchFamily="34" charset="0"/>
                <a:cs typeface="Ericsson Hild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" pitchFamily="34" charset="0"/>
                <a:cs typeface="Ericsson Hild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" pitchFamily="34" charset="0"/>
                <a:cs typeface="Ericsson Hilda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altLang="sv-SE" sz="2000" b="0" i="0" u="none" strike="noStrike" kern="1200" cap="none" spc="0" normalizeH="0" baseline="0" noProof="0">
              <a:ln>
                <a:noFill/>
              </a:ln>
              <a:solidFill>
                <a:srgbClr val="58585A"/>
              </a:solidFill>
              <a:effectLst/>
              <a:uLnTx/>
              <a:uFillTx/>
              <a:latin typeface="Ericsson Hilda" pitchFamily="34" charset="0"/>
              <a:ea typeface="+mn-ea"/>
              <a:cs typeface="Ericsson Hilda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5540AA8-A268-4A7F-9DBA-F23CDC688064}"/>
              </a:ext>
            </a:extLst>
          </p:cNvPr>
          <p:cNvSpPr txBox="1"/>
          <p:nvPr/>
        </p:nvSpPr>
        <p:spPr>
          <a:xfrm>
            <a:off x="6310688" y="2654383"/>
            <a:ext cx="899225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Initiate </a:t>
            </a:r>
          </a:p>
          <a:p>
            <a:pPr marL="0" indent="0" algn="ctr">
              <a:buNone/>
            </a:pP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Node </a:t>
            </a:r>
          </a:p>
          <a:p>
            <a:pPr marL="0" indent="0" algn="ctr">
              <a:buNone/>
            </a:pP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Synchronization</a:t>
            </a:r>
          </a:p>
        </p:txBody>
      </p:sp>
      <p:sp>
        <p:nvSpPr>
          <p:cNvPr id="51" name="Ellips 44">
            <a:extLst>
              <a:ext uri="{FF2B5EF4-FFF2-40B4-BE49-F238E27FC236}">
                <a16:creationId xmlns:a16="http://schemas.microsoft.com/office/drawing/2014/main" id="{CA020BC9-6FEE-40A9-9B1D-CDFFFFEE5C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32341" y="3206529"/>
            <a:ext cx="137160" cy="1371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txBody>
          <a:bodyPr wrap="none" lIns="71976" tIns="45718" rIns="71976" bIns="45718"/>
          <a:lstStyle>
            <a:lvl1pPr eaLnBrk="0" hangingPunct="0">
              <a:defRPr sz="2000">
                <a:solidFill>
                  <a:schemeClr val="tx1"/>
                </a:solidFill>
                <a:latin typeface="Ericsson Hilda" pitchFamily="34" charset="0"/>
                <a:cs typeface="Ericsson Hild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Ericsson Hilda" pitchFamily="34" charset="0"/>
                <a:cs typeface="Ericsson Hild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Ericsson Hilda" pitchFamily="34" charset="0"/>
                <a:cs typeface="Ericsson Hild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Ericsson Hilda" pitchFamily="34" charset="0"/>
                <a:cs typeface="Ericsson Hild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Ericsson Hilda" pitchFamily="34" charset="0"/>
                <a:cs typeface="Ericsson Hild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" pitchFamily="34" charset="0"/>
                <a:cs typeface="Ericsson Hild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" pitchFamily="34" charset="0"/>
                <a:cs typeface="Ericsson Hild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" pitchFamily="34" charset="0"/>
                <a:cs typeface="Ericsson Hild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" pitchFamily="34" charset="0"/>
                <a:cs typeface="Ericsson Hilda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altLang="sv-SE" sz="2000" b="0" i="0" u="none" strike="noStrike" kern="1200" cap="none" spc="0" normalizeH="0" baseline="0" noProof="0">
              <a:ln>
                <a:noFill/>
              </a:ln>
              <a:solidFill>
                <a:srgbClr val="58585A"/>
              </a:solidFill>
              <a:effectLst/>
              <a:uLnTx/>
              <a:uFillTx/>
              <a:latin typeface="Ericsson Hilda" pitchFamily="34" charset="0"/>
              <a:ea typeface="+mn-ea"/>
              <a:cs typeface="Ericsson Hilda" pitchFamily="34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72728BF-20BB-498D-B077-4FF421681E31}"/>
              </a:ext>
            </a:extLst>
          </p:cNvPr>
          <p:cNvSpPr txBox="1"/>
          <p:nvPr/>
        </p:nvSpPr>
        <p:spPr>
          <a:xfrm>
            <a:off x="9732078" y="2654383"/>
            <a:ext cx="529775" cy="377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Create </a:t>
            </a:r>
          </a:p>
          <a:p>
            <a:pPr marL="0" indent="0" algn="ctr">
              <a:buNone/>
            </a:pP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Backup</a:t>
            </a:r>
          </a:p>
        </p:txBody>
      </p:sp>
      <p:sp>
        <p:nvSpPr>
          <p:cNvPr id="54" name="Ellips 44">
            <a:extLst>
              <a:ext uri="{FF2B5EF4-FFF2-40B4-BE49-F238E27FC236}">
                <a16:creationId xmlns:a16="http://schemas.microsoft.com/office/drawing/2014/main" id="{AE2AE439-840D-4F79-9011-7173A69486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6400" y="3195273"/>
            <a:ext cx="137160" cy="1371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71976" tIns="45718" rIns="71976" bIns="45718"/>
          <a:lstStyle>
            <a:lvl1pPr eaLnBrk="0" hangingPunct="0">
              <a:defRPr sz="2000">
                <a:solidFill>
                  <a:schemeClr val="tx1"/>
                </a:solidFill>
                <a:latin typeface="Ericsson Hilda" pitchFamily="34" charset="0"/>
                <a:cs typeface="Ericsson Hild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Ericsson Hilda" pitchFamily="34" charset="0"/>
                <a:cs typeface="Ericsson Hild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Ericsson Hilda" pitchFamily="34" charset="0"/>
                <a:cs typeface="Ericsson Hild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Ericsson Hilda" pitchFamily="34" charset="0"/>
                <a:cs typeface="Ericsson Hild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Ericsson Hilda" pitchFamily="34" charset="0"/>
                <a:cs typeface="Ericsson Hild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" pitchFamily="34" charset="0"/>
                <a:cs typeface="Ericsson Hild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" pitchFamily="34" charset="0"/>
                <a:cs typeface="Ericsson Hild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" pitchFamily="34" charset="0"/>
                <a:cs typeface="Ericsson Hild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" pitchFamily="34" charset="0"/>
                <a:cs typeface="Ericsson Hilda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altLang="sv-SE" sz="2000" b="0" i="0" u="none" strike="noStrike" kern="1200" cap="none" spc="0" normalizeH="0" baseline="0" noProof="0">
              <a:ln>
                <a:noFill/>
              </a:ln>
              <a:solidFill>
                <a:srgbClr val="58585A"/>
              </a:solidFill>
              <a:effectLst/>
              <a:uLnTx/>
              <a:uFillTx/>
              <a:latin typeface="Ericsson Hilda" pitchFamily="34" charset="0"/>
              <a:ea typeface="+mn-ea"/>
              <a:cs typeface="Ericsson Hilda" pitchFamily="34" charset="0"/>
            </a:endParaRPr>
          </a:p>
        </p:txBody>
      </p:sp>
      <p:sp>
        <p:nvSpPr>
          <p:cNvPr id="56" name="Ellips 44">
            <a:extLst>
              <a:ext uri="{FF2B5EF4-FFF2-40B4-BE49-F238E27FC236}">
                <a16:creationId xmlns:a16="http://schemas.microsoft.com/office/drawing/2014/main" id="{9F352C9E-F87E-42A6-A4F7-2705C9B8FD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82440" y="3216316"/>
            <a:ext cx="137160" cy="1371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txBody>
          <a:bodyPr wrap="none" lIns="71976" tIns="45718" rIns="71976" bIns="45718"/>
          <a:lstStyle>
            <a:lvl1pPr eaLnBrk="0" hangingPunct="0">
              <a:defRPr sz="2000">
                <a:solidFill>
                  <a:schemeClr val="tx1"/>
                </a:solidFill>
                <a:latin typeface="Ericsson Hilda" pitchFamily="34" charset="0"/>
                <a:cs typeface="Ericsson Hild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Ericsson Hilda" pitchFamily="34" charset="0"/>
                <a:cs typeface="Ericsson Hild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Ericsson Hilda" pitchFamily="34" charset="0"/>
                <a:cs typeface="Ericsson Hild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Ericsson Hilda" pitchFamily="34" charset="0"/>
                <a:cs typeface="Ericsson Hild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Ericsson Hilda" pitchFamily="34" charset="0"/>
                <a:cs typeface="Ericsson Hild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" pitchFamily="34" charset="0"/>
                <a:cs typeface="Ericsson Hild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" pitchFamily="34" charset="0"/>
                <a:cs typeface="Ericsson Hild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" pitchFamily="34" charset="0"/>
                <a:cs typeface="Ericsson Hild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" pitchFamily="34" charset="0"/>
                <a:cs typeface="Ericsson Hilda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altLang="sv-SE" sz="2000" b="0" i="0" u="none" strike="noStrike" kern="1200" cap="none" spc="0" normalizeH="0" baseline="0" noProof="0">
              <a:ln>
                <a:noFill/>
              </a:ln>
              <a:solidFill>
                <a:srgbClr val="58585A"/>
              </a:solidFill>
              <a:effectLst/>
              <a:uLnTx/>
              <a:uFillTx/>
              <a:latin typeface="Ericsson Hilda" pitchFamily="34" charset="0"/>
              <a:ea typeface="+mn-ea"/>
              <a:cs typeface="Ericsson Hilda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337D8C1-537A-4F73-B704-CAAB368360EB}"/>
              </a:ext>
            </a:extLst>
          </p:cNvPr>
          <p:cNvSpPr txBox="1"/>
          <p:nvPr/>
        </p:nvSpPr>
        <p:spPr>
          <a:xfrm>
            <a:off x="8948817" y="2663110"/>
            <a:ext cx="7925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Enable Supervision</a:t>
            </a:r>
          </a:p>
        </p:txBody>
      </p:sp>
      <p:sp>
        <p:nvSpPr>
          <p:cNvPr id="58" name="Ellips 44">
            <a:extLst>
              <a:ext uri="{FF2B5EF4-FFF2-40B4-BE49-F238E27FC236}">
                <a16:creationId xmlns:a16="http://schemas.microsoft.com/office/drawing/2014/main" id="{9ACAEF5D-9292-42B6-B06E-7D297EC695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83232" y="3205278"/>
            <a:ext cx="137160" cy="1371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txBody>
          <a:bodyPr wrap="none" lIns="71976" tIns="45718" rIns="71976" bIns="45718"/>
          <a:lstStyle>
            <a:lvl1pPr eaLnBrk="0" hangingPunct="0">
              <a:defRPr sz="2000">
                <a:solidFill>
                  <a:schemeClr val="tx1"/>
                </a:solidFill>
                <a:latin typeface="Ericsson Hilda" pitchFamily="34" charset="0"/>
                <a:cs typeface="Ericsson Hild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Ericsson Hilda" pitchFamily="34" charset="0"/>
                <a:cs typeface="Ericsson Hild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Ericsson Hilda" pitchFamily="34" charset="0"/>
                <a:cs typeface="Ericsson Hild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Ericsson Hilda" pitchFamily="34" charset="0"/>
                <a:cs typeface="Ericsson Hild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Ericsson Hilda" pitchFamily="34" charset="0"/>
                <a:cs typeface="Ericsson Hild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" pitchFamily="34" charset="0"/>
                <a:cs typeface="Ericsson Hild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" pitchFamily="34" charset="0"/>
                <a:cs typeface="Ericsson Hild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" pitchFamily="34" charset="0"/>
                <a:cs typeface="Ericsson Hild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" pitchFamily="34" charset="0"/>
                <a:cs typeface="Ericsson Hilda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altLang="sv-SE" sz="2000" b="0" i="0" u="none" strike="noStrike" kern="1200" cap="none" spc="0" normalizeH="0" baseline="0" noProof="0">
              <a:ln>
                <a:noFill/>
              </a:ln>
              <a:solidFill>
                <a:srgbClr val="58585A"/>
              </a:solidFill>
              <a:effectLst/>
              <a:uLnTx/>
              <a:uFillTx/>
              <a:latin typeface="Ericsson Hilda" pitchFamily="34" charset="0"/>
              <a:ea typeface="+mn-ea"/>
              <a:cs typeface="Ericsson Hilda" pitchFamily="34" charset="0"/>
            </a:endParaRPr>
          </a:p>
        </p:txBody>
      </p:sp>
      <p:sp>
        <p:nvSpPr>
          <p:cNvPr id="59" name="Ellips 44">
            <a:extLst>
              <a:ext uri="{FF2B5EF4-FFF2-40B4-BE49-F238E27FC236}">
                <a16:creationId xmlns:a16="http://schemas.microsoft.com/office/drawing/2014/main" id="{032D32EF-1011-4F0B-9D35-F8B5A4A744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3331" y="3196889"/>
            <a:ext cx="137160" cy="1371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txBody>
          <a:bodyPr wrap="none" lIns="71976" tIns="45718" rIns="71976" bIns="45718"/>
          <a:lstStyle>
            <a:lvl1pPr eaLnBrk="0" hangingPunct="0">
              <a:defRPr sz="2000">
                <a:solidFill>
                  <a:schemeClr val="tx1"/>
                </a:solidFill>
                <a:latin typeface="Ericsson Hilda" pitchFamily="34" charset="0"/>
                <a:cs typeface="Ericsson Hild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Ericsson Hilda" pitchFamily="34" charset="0"/>
                <a:cs typeface="Ericsson Hild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Ericsson Hilda" pitchFamily="34" charset="0"/>
                <a:cs typeface="Ericsson Hild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Ericsson Hilda" pitchFamily="34" charset="0"/>
                <a:cs typeface="Ericsson Hild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Ericsson Hilda" pitchFamily="34" charset="0"/>
                <a:cs typeface="Ericsson Hild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" pitchFamily="34" charset="0"/>
                <a:cs typeface="Ericsson Hild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" pitchFamily="34" charset="0"/>
                <a:cs typeface="Ericsson Hild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" pitchFamily="34" charset="0"/>
                <a:cs typeface="Ericsson Hild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" pitchFamily="34" charset="0"/>
                <a:cs typeface="Ericsson Hilda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altLang="sv-SE" sz="2000" b="0" i="0" u="none" strike="noStrike" kern="1200" cap="none" spc="0" normalizeH="0" baseline="0" noProof="0">
              <a:ln>
                <a:noFill/>
              </a:ln>
              <a:solidFill>
                <a:srgbClr val="58585A"/>
              </a:solidFill>
              <a:effectLst/>
              <a:uLnTx/>
              <a:uFillTx/>
              <a:latin typeface="Ericsson Hilda" pitchFamily="34" charset="0"/>
              <a:ea typeface="+mn-ea"/>
              <a:cs typeface="Ericsson Hilda" pitchFamily="34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BD39284-BDF3-42D6-A749-756EA0D6B985}"/>
              </a:ext>
            </a:extLst>
          </p:cNvPr>
          <p:cNvSpPr txBox="1"/>
          <p:nvPr/>
        </p:nvSpPr>
        <p:spPr>
          <a:xfrm>
            <a:off x="3162623" y="2672679"/>
            <a:ext cx="7021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Disable </a:t>
            </a:r>
            <a:r>
              <a:rPr lang="en-US" sz="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Supervison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857F01F-4F04-4D28-8EDA-EB3608A64D3F}"/>
              </a:ext>
            </a:extLst>
          </p:cNvPr>
          <p:cNvSpPr txBox="1"/>
          <p:nvPr/>
        </p:nvSpPr>
        <p:spPr>
          <a:xfrm>
            <a:off x="1585328" y="2609770"/>
            <a:ext cx="1188720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Set </a:t>
            </a:r>
          </a:p>
          <a:p>
            <a:pPr marL="0" indent="0" algn="ctr">
              <a:buNone/>
            </a:pP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Management </a:t>
            </a:r>
          </a:p>
          <a:p>
            <a:pPr marL="0" indent="0" algn="ctr">
              <a:buNone/>
            </a:pP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State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59E5519-2462-4540-82AD-1E347477156C}"/>
              </a:ext>
            </a:extLst>
          </p:cNvPr>
          <p:cNvSpPr txBox="1"/>
          <p:nvPr/>
        </p:nvSpPr>
        <p:spPr>
          <a:xfrm>
            <a:off x="1158805" y="2647110"/>
            <a:ext cx="747647" cy="377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Validate </a:t>
            </a:r>
          </a:p>
          <a:p>
            <a:pPr marL="0" indent="0" algn="ctr">
              <a:buNone/>
            </a:pP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Configuration</a:t>
            </a:r>
          </a:p>
        </p:txBody>
      </p:sp>
      <p:sp>
        <p:nvSpPr>
          <p:cNvPr id="68" name="Ellips 44">
            <a:extLst>
              <a:ext uri="{FF2B5EF4-FFF2-40B4-BE49-F238E27FC236}">
                <a16:creationId xmlns:a16="http://schemas.microsoft.com/office/drawing/2014/main" id="{BE7DE3C9-B085-4ECC-86DB-11AF4EC248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529" y="3196889"/>
            <a:ext cx="137160" cy="1371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txBody>
          <a:bodyPr wrap="none" lIns="71976" tIns="45718" rIns="71976" bIns="45718"/>
          <a:lstStyle>
            <a:lvl1pPr eaLnBrk="0" hangingPunct="0">
              <a:defRPr sz="2000">
                <a:solidFill>
                  <a:schemeClr val="tx1"/>
                </a:solidFill>
                <a:latin typeface="Ericsson Hilda" pitchFamily="34" charset="0"/>
                <a:cs typeface="Ericsson Hild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Ericsson Hilda" pitchFamily="34" charset="0"/>
                <a:cs typeface="Ericsson Hild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Ericsson Hilda" pitchFamily="34" charset="0"/>
                <a:cs typeface="Ericsson Hild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Ericsson Hilda" pitchFamily="34" charset="0"/>
                <a:cs typeface="Ericsson Hild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Ericsson Hilda" pitchFamily="34" charset="0"/>
                <a:cs typeface="Ericsson Hild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" pitchFamily="34" charset="0"/>
                <a:cs typeface="Ericsson Hild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" pitchFamily="34" charset="0"/>
                <a:cs typeface="Ericsson Hild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" pitchFamily="34" charset="0"/>
                <a:cs typeface="Ericsson Hild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" pitchFamily="34" charset="0"/>
                <a:cs typeface="Ericsson Hilda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altLang="sv-SE" sz="2000" b="0" i="0" u="none" strike="noStrike" kern="1200" cap="none" spc="0" normalizeH="0" baseline="0" noProof="0">
              <a:ln>
                <a:noFill/>
              </a:ln>
              <a:solidFill>
                <a:srgbClr val="58585A"/>
              </a:solidFill>
              <a:effectLst/>
              <a:uLnTx/>
              <a:uFillTx/>
              <a:latin typeface="Ericsson Hilda" pitchFamily="34" charset="0"/>
              <a:ea typeface="+mn-ea"/>
              <a:cs typeface="Ericsson Hilda" pitchFamily="34" charset="0"/>
            </a:endParaRPr>
          </a:p>
        </p:txBody>
      </p:sp>
      <p:sp>
        <p:nvSpPr>
          <p:cNvPr id="69" name="Freeform 3">
            <a:extLst>
              <a:ext uri="{FF2B5EF4-FFF2-40B4-BE49-F238E27FC236}">
                <a16:creationId xmlns:a16="http://schemas.microsoft.com/office/drawing/2014/main" id="{D6B71102-3211-4998-A186-F547355BE7C1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571349" y="3819452"/>
            <a:ext cx="315070" cy="387779"/>
          </a:xfrm>
          <a:custGeom>
            <a:avLst/>
            <a:gdLst>
              <a:gd name="T0" fmla="*/ 2147483646 w 363"/>
              <a:gd name="T1" fmla="*/ 2147483646 h 447"/>
              <a:gd name="T2" fmla="*/ 2147483646 w 363"/>
              <a:gd name="T3" fmla="*/ 2147483646 h 447"/>
              <a:gd name="T4" fmla="*/ 2147483646 w 363"/>
              <a:gd name="T5" fmla="*/ 2147483646 h 447"/>
              <a:gd name="T6" fmla="*/ 2147483646 w 363"/>
              <a:gd name="T7" fmla="*/ 2147483646 h 447"/>
              <a:gd name="T8" fmla="*/ 2147483646 w 363"/>
              <a:gd name="T9" fmla="*/ 2147483646 h 447"/>
              <a:gd name="T10" fmla="*/ 2147483646 w 363"/>
              <a:gd name="T11" fmla="*/ 2147483646 h 447"/>
              <a:gd name="T12" fmla="*/ 2147483646 w 363"/>
              <a:gd name="T13" fmla="*/ 2147483646 h 447"/>
              <a:gd name="T14" fmla="*/ 2147483646 w 363"/>
              <a:gd name="T15" fmla="*/ 2147483646 h 447"/>
              <a:gd name="T16" fmla="*/ 2147483646 w 363"/>
              <a:gd name="T17" fmla="*/ 2147483646 h 447"/>
              <a:gd name="T18" fmla="*/ 2147483646 w 363"/>
              <a:gd name="T19" fmla="*/ 2147483646 h 447"/>
              <a:gd name="T20" fmla="*/ 2147483646 w 363"/>
              <a:gd name="T21" fmla="*/ 2147483646 h 447"/>
              <a:gd name="T22" fmla="*/ 2147483646 w 363"/>
              <a:gd name="T23" fmla="*/ 2147483646 h 447"/>
              <a:gd name="T24" fmla="*/ 2147483646 w 363"/>
              <a:gd name="T25" fmla="*/ 2147483646 h 447"/>
              <a:gd name="T26" fmla="*/ 2147483646 w 363"/>
              <a:gd name="T27" fmla="*/ 2147483646 h 447"/>
              <a:gd name="T28" fmla="*/ 2147483646 w 363"/>
              <a:gd name="T29" fmla="*/ 2147483646 h 447"/>
              <a:gd name="T30" fmla="*/ 2147483646 w 363"/>
              <a:gd name="T31" fmla="*/ 2147483646 h 447"/>
              <a:gd name="T32" fmla="*/ 2147483646 w 363"/>
              <a:gd name="T33" fmla="*/ 2147483646 h 447"/>
              <a:gd name="T34" fmla="*/ 2147483646 w 363"/>
              <a:gd name="T35" fmla="*/ 2147483646 h 447"/>
              <a:gd name="T36" fmla="*/ 2147483646 w 363"/>
              <a:gd name="T37" fmla="*/ 2147483646 h 447"/>
              <a:gd name="T38" fmla="*/ 2147483646 w 363"/>
              <a:gd name="T39" fmla="*/ 2147483646 h 447"/>
              <a:gd name="T40" fmla="*/ 2147483646 w 363"/>
              <a:gd name="T41" fmla="*/ 2147483646 h 447"/>
              <a:gd name="T42" fmla="*/ 0 w 363"/>
              <a:gd name="T43" fmla="*/ 2147483646 h 447"/>
              <a:gd name="T44" fmla="*/ 0 w 363"/>
              <a:gd name="T45" fmla="*/ 2147483646 h 447"/>
              <a:gd name="T46" fmla="*/ 2147483646 w 363"/>
              <a:gd name="T47" fmla="*/ 2147483646 h 447"/>
              <a:gd name="T48" fmla="*/ 2147483646 w 363"/>
              <a:gd name="T49" fmla="*/ 2147483646 h 447"/>
              <a:gd name="T50" fmla="*/ 2147483646 w 363"/>
              <a:gd name="T51" fmla="*/ 2147483646 h 447"/>
              <a:gd name="T52" fmla="*/ 2147483646 w 363"/>
              <a:gd name="T53" fmla="*/ 2147483646 h 447"/>
              <a:gd name="T54" fmla="*/ 2147483646 w 363"/>
              <a:gd name="T55" fmla="*/ 2147483646 h 447"/>
              <a:gd name="T56" fmla="*/ 2147483646 w 363"/>
              <a:gd name="T57" fmla="*/ 2147483646 h 447"/>
              <a:gd name="T58" fmla="*/ 2147483646 w 363"/>
              <a:gd name="T59" fmla="*/ 2147483646 h 447"/>
              <a:gd name="T60" fmla="*/ 2147483646 w 363"/>
              <a:gd name="T61" fmla="*/ 2147483646 h 447"/>
              <a:gd name="T62" fmla="*/ 2147483646 w 363"/>
              <a:gd name="T63" fmla="*/ 2147483646 h 447"/>
              <a:gd name="T64" fmla="*/ 2147483646 w 363"/>
              <a:gd name="T65" fmla="*/ 2147483646 h 447"/>
              <a:gd name="T66" fmla="*/ 2147483646 w 363"/>
              <a:gd name="T67" fmla="*/ 2147483646 h 447"/>
              <a:gd name="T68" fmla="*/ 2147483646 w 363"/>
              <a:gd name="T69" fmla="*/ 2147483646 h 447"/>
              <a:gd name="T70" fmla="*/ 2147483646 w 363"/>
              <a:gd name="T71" fmla="*/ 2147483646 h 447"/>
              <a:gd name="T72" fmla="*/ 2147483646 w 363"/>
              <a:gd name="T73" fmla="*/ 2147483646 h 447"/>
              <a:gd name="T74" fmla="*/ 2147483646 w 363"/>
              <a:gd name="T75" fmla="*/ 2147483646 h 447"/>
              <a:gd name="T76" fmla="*/ 2147483646 w 363"/>
              <a:gd name="T77" fmla="*/ 2147483646 h 447"/>
              <a:gd name="T78" fmla="*/ 2147483646 w 363"/>
              <a:gd name="T79" fmla="*/ 2147483646 h 447"/>
              <a:gd name="T80" fmla="*/ 2147483646 w 363"/>
              <a:gd name="T81" fmla="*/ 2147483646 h 447"/>
              <a:gd name="T82" fmla="*/ 2147483646 w 363"/>
              <a:gd name="T83" fmla="*/ 2147483646 h 447"/>
              <a:gd name="T84" fmla="*/ 2147483646 w 363"/>
              <a:gd name="T85" fmla="*/ 2147483646 h 447"/>
              <a:gd name="T86" fmla="*/ 2147483646 w 363"/>
              <a:gd name="T87" fmla="*/ 2147483646 h 447"/>
              <a:gd name="T88" fmla="*/ 2147483646 w 363"/>
              <a:gd name="T89" fmla="*/ 2147483646 h 447"/>
              <a:gd name="T90" fmla="*/ 2147483646 w 363"/>
              <a:gd name="T91" fmla="*/ 2147483646 h 447"/>
              <a:gd name="T92" fmla="*/ 2147483646 w 363"/>
              <a:gd name="T93" fmla="*/ 2147483646 h 447"/>
              <a:gd name="T94" fmla="*/ 2147483646 w 363"/>
              <a:gd name="T95" fmla="*/ 2147483646 h 447"/>
              <a:gd name="T96" fmla="*/ 2147483646 w 363"/>
              <a:gd name="T97" fmla="*/ 2147483646 h 447"/>
              <a:gd name="T98" fmla="*/ 2147483646 w 363"/>
              <a:gd name="T99" fmla="*/ 2147483646 h 447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0" t="0" r="r" b="b"/>
            <a:pathLst>
              <a:path w="363" h="447">
                <a:moveTo>
                  <a:pt x="85" y="38"/>
                </a:moveTo>
                <a:cubicBezTo>
                  <a:pt x="85" y="38"/>
                  <a:pt x="85" y="38"/>
                  <a:pt x="85" y="38"/>
                </a:cubicBezTo>
                <a:cubicBezTo>
                  <a:pt x="85" y="36"/>
                  <a:pt x="84" y="34"/>
                  <a:pt x="83" y="32"/>
                </a:cubicBezTo>
                <a:cubicBezTo>
                  <a:pt x="80" y="29"/>
                  <a:pt x="75" y="29"/>
                  <a:pt x="72" y="32"/>
                </a:cubicBezTo>
                <a:cubicBezTo>
                  <a:pt x="51" y="53"/>
                  <a:pt x="41" y="79"/>
                  <a:pt x="41" y="106"/>
                </a:cubicBezTo>
                <a:cubicBezTo>
                  <a:pt x="41" y="106"/>
                  <a:pt x="41" y="106"/>
                  <a:pt x="41" y="106"/>
                </a:cubicBezTo>
                <a:cubicBezTo>
                  <a:pt x="41" y="132"/>
                  <a:pt x="51" y="159"/>
                  <a:pt x="72" y="179"/>
                </a:cubicBezTo>
                <a:cubicBezTo>
                  <a:pt x="75" y="182"/>
                  <a:pt x="80" y="182"/>
                  <a:pt x="83" y="179"/>
                </a:cubicBezTo>
                <a:cubicBezTo>
                  <a:pt x="84" y="178"/>
                  <a:pt x="85" y="176"/>
                  <a:pt x="85" y="174"/>
                </a:cubicBezTo>
                <a:cubicBezTo>
                  <a:pt x="85" y="174"/>
                  <a:pt x="85" y="174"/>
                  <a:pt x="85" y="174"/>
                </a:cubicBezTo>
                <a:cubicBezTo>
                  <a:pt x="85" y="172"/>
                  <a:pt x="84" y="169"/>
                  <a:pt x="83" y="168"/>
                </a:cubicBezTo>
                <a:cubicBezTo>
                  <a:pt x="66" y="151"/>
                  <a:pt x="57" y="128"/>
                  <a:pt x="57" y="106"/>
                </a:cubicBezTo>
                <a:cubicBezTo>
                  <a:pt x="57" y="83"/>
                  <a:pt x="66" y="61"/>
                  <a:pt x="83" y="44"/>
                </a:cubicBezTo>
                <a:cubicBezTo>
                  <a:pt x="84" y="42"/>
                  <a:pt x="85" y="40"/>
                  <a:pt x="85" y="38"/>
                </a:cubicBezTo>
                <a:close/>
                <a:moveTo>
                  <a:pt x="48" y="191"/>
                </a:moveTo>
                <a:cubicBezTo>
                  <a:pt x="48" y="191"/>
                  <a:pt x="47" y="191"/>
                  <a:pt x="47" y="190"/>
                </a:cubicBezTo>
                <a:cubicBezTo>
                  <a:pt x="45" y="188"/>
                  <a:pt x="44" y="186"/>
                  <a:pt x="42" y="184"/>
                </a:cubicBezTo>
                <a:cubicBezTo>
                  <a:pt x="42" y="184"/>
                  <a:pt x="42" y="184"/>
                  <a:pt x="42" y="184"/>
                </a:cubicBezTo>
                <a:cubicBezTo>
                  <a:pt x="41" y="182"/>
                  <a:pt x="40" y="181"/>
                  <a:pt x="39" y="180"/>
                </a:cubicBezTo>
                <a:cubicBezTo>
                  <a:pt x="33" y="171"/>
                  <a:pt x="28" y="162"/>
                  <a:pt x="24" y="152"/>
                </a:cubicBezTo>
                <a:cubicBezTo>
                  <a:pt x="24" y="151"/>
                  <a:pt x="23" y="149"/>
                  <a:pt x="23" y="148"/>
                </a:cubicBezTo>
                <a:cubicBezTo>
                  <a:pt x="22" y="147"/>
                  <a:pt x="22" y="147"/>
                  <a:pt x="22" y="146"/>
                </a:cubicBezTo>
                <a:cubicBezTo>
                  <a:pt x="22" y="145"/>
                  <a:pt x="21" y="143"/>
                  <a:pt x="21" y="142"/>
                </a:cubicBezTo>
                <a:cubicBezTo>
                  <a:pt x="21" y="141"/>
                  <a:pt x="20" y="141"/>
                  <a:pt x="20" y="140"/>
                </a:cubicBezTo>
                <a:cubicBezTo>
                  <a:pt x="20" y="139"/>
                  <a:pt x="20" y="137"/>
                  <a:pt x="19" y="136"/>
                </a:cubicBezTo>
                <a:cubicBezTo>
                  <a:pt x="19" y="135"/>
                  <a:pt x="19" y="135"/>
                  <a:pt x="19" y="134"/>
                </a:cubicBezTo>
                <a:cubicBezTo>
                  <a:pt x="18" y="133"/>
                  <a:pt x="18" y="131"/>
                  <a:pt x="18" y="130"/>
                </a:cubicBezTo>
                <a:cubicBezTo>
                  <a:pt x="18" y="129"/>
                  <a:pt x="18" y="128"/>
                  <a:pt x="17" y="127"/>
                </a:cubicBezTo>
                <a:cubicBezTo>
                  <a:pt x="17" y="126"/>
                  <a:pt x="17" y="125"/>
                  <a:pt x="17" y="124"/>
                </a:cubicBezTo>
                <a:cubicBezTo>
                  <a:pt x="17" y="123"/>
                  <a:pt x="17" y="122"/>
                  <a:pt x="17" y="121"/>
                </a:cubicBezTo>
                <a:cubicBezTo>
                  <a:pt x="16" y="120"/>
                  <a:pt x="16" y="119"/>
                  <a:pt x="16" y="118"/>
                </a:cubicBezTo>
                <a:cubicBezTo>
                  <a:pt x="16" y="117"/>
                  <a:pt x="16" y="116"/>
                  <a:pt x="16" y="114"/>
                </a:cubicBezTo>
                <a:cubicBezTo>
                  <a:pt x="16" y="113"/>
                  <a:pt x="16" y="113"/>
                  <a:pt x="16" y="112"/>
                </a:cubicBezTo>
                <a:cubicBezTo>
                  <a:pt x="16" y="110"/>
                  <a:pt x="16" y="108"/>
                  <a:pt x="16" y="106"/>
                </a:cubicBezTo>
                <a:cubicBezTo>
                  <a:pt x="16" y="106"/>
                  <a:pt x="16" y="106"/>
                  <a:pt x="16" y="106"/>
                </a:cubicBezTo>
                <a:cubicBezTo>
                  <a:pt x="16" y="106"/>
                  <a:pt x="16" y="106"/>
                  <a:pt x="16" y="106"/>
                </a:cubicBezTo>
                <a:cubicBezTo>
                  <a:pt x="16" y="104"/>
                  <a:pt x="16" y="102"/>
                  <a:pt x="16" y="100"/>
                </a:cubicBezTo>
                <a:cubicBezTo>
                  <a:pt x="16" y="99"/>
                  <a:pt x="16" y="98"/>
                  <a:pt x="16" y="97"/>
                </a:cubicBezTo>
                <a:cubicBezTo>
                  <a:pt x="16" y="96"/>
                  <a:pt x="16" y="95"/>
                  <a:pt x="16" y="93"/>
                </a:cubicBezTo>
                <a:cubicBezTo>
                  <a:pt x="16" y="92"/>
                  <a:pt x="16" y="92"/>
                  <a:pt x="17" y="91"/>
                </a:cubicBezTo>
                <a:cubicBezTo>
                  <a:pt x="17" y="90"/>
                  <a:pt x="17" y="88"/>
                  <a:pt x="17" y="87"/>
                </a:cubicBezTo>
                <a:cubicBezTo>
                  <a:pt x="17" y="86"/>
                  <a:pt x="17" y="85"/>
                  <a:pt x="17" y="84"/>
                </a:cubicBezTo>
                <a:cubicBezTo>
                  <a:pt x="18" y="83"/>
                  <a:pt x="18" y="82"/>
                  <a:pt x="18" y="81"/>
                </a:cubicBezTo>
                <a:cubicBezTo>
                  <a:pt x="18" y="80"/>
                  <a:pt x="18" y="79"/>
                  <a:pt x="19" y="78"/>
                </a:cubicBezTo>
                <a:cubicBezTo>
                  <a:pt x="19" y="77"/>
                  <a:pt x="19" y="76"/>
                  <a:pt x="19" y="75"/>
                </a:cubicBezTo>
                <a:cubicBezTo>
                  <a:pt x="20" y="74"/>
                  <a:pt x="20" y="73"/>
                  <a:pt x="20" y="71"/>
                </a:cubicBezTo>
                <a:cubicBezTo>
                  <a:pt x="20" y="71"/>
                  <a:pt x="21" y="70"/>
                  <a:pt x="21" y="70"/>
                </a:cubicBezTo>
                <a:cubicBezTo>
                  <a:pt x="21" y="68"/>
                  <a:pt x="22" y="67"/>
                  <a:pt x="22" y="65"/>
                </a:cubicBezTo>
                <a:cubicBezTo>
                  <a:pt x="22" y="65"/>
                  <a:pt x="22" y="65"/>
                  <a:pt x="23" y="64"/>
                </a:cubicBezTo>
                <a:cubicBezTo>
                  <a:pt x="23" y="63"/>
                  <a:pt x="24" y="61"/>
                  <a:pt x="24" y="60"/>
                </a:cubicBezTo>
                <a:cubicBezTo>
                  <a:pt x="28" y="50"/>
                  <a:pt x="33" y="40"/>
                  <a:pt x="39" y="32"/>
                </a:cubicBezTo>
                <a:cubicBezTo>
                  <a:pt x="40" y="30"/>
                  <a:pt x="41" y="29"/>
                  <a:pt x="42" y="28"/>
                </a:cubicBezTo>
                <a:cubicBezTo>
                  <a:pt x="42" y="28"/>
                  <a:pt x="42" y="27"/>
                  <a:pt x="42" y="27"/>
                </a:cubicBezTo>
                <a:cubicBezTo>
                  <a:pt x="44" y="25"/>
                  <a:pt x="45" y="23"/>
                  <a:pt x="47" y="21"/>
                </a:cubicBezTo>
                <a:cubicBezTo>
                  <a:pt x="47" y="21"/>
                  <a:pt x="48" y="21"/>
                  <a:pt x="48" y="20"/>
                </a:cubicBezTo>
                <a:cubicBezTo>
                  <a:pt x="50" y="18"/>
                  <a:pt x="52" y="16"/>
                  <a:pt x="54" y="14"/>
                </a:cubicBezTo>
                <a:cubicBezTo>
                  <a:pt x="55" y="13"/>
                  <a:pt x="56" y="11"/>
                  <a:pt x="56" y="9"/>
                </a:cubicBezTo>
                <a:cubicBezTo>
                  <a:pt x="56" y="8"/>
                  <a:pt x="56" y="7"/>
                  <a:pt x="56" y="6"/>
                </a:cubicBezTo>
                <a:cubicBezTo>
                  <a:pt x="55" y="6"/>
                  <a:pt x="55" y="6"/>
                  <a:pt x="55" y="6"/>
                </a:cubicBezTo>
                <a:cubicBezTo>
                  <a:pt x="55" y="6"/>
                  <a:pt x="55" y="6"/>
                  <a:pt x="55" y="6"/>
                </a:cubicBezTo>
                <a:cubicBezTo>
                  <a:pt x="55" y="5"/>
                  <a:pt x="54" y="4"/>
                  <a:pt x="54" y="3"/>
                </a:cubicBezTo>
                <a:cubicBezTo>
                  <a:pt x="52" y="2"/>
                  <a:pt x="51" y="1"/>
                  <a:pt x="49" y="1"/>
                </a:cubicBezTo>
                <a:cubicBezTo>
                  <a:pt x="47" y="0"/>
                  <a:pt x="44" y="1"/>
                  <a:pt x="42" y="3"/>
                </a:cubicBezTo>
                <a:cubicBezTo>
                  <a:pt x="40" y="5"/>
                  <a:pt x="38" y="7"/>
                  <a:pt x="36" y="10"/>
                </a:cubicBezTo>
                <a:cubicBezTo>
                  <a:pt x="36" y="10"/>
                  <a:pt x="35" y="11"/>
                  <a:pt x="35" y="11"/>
                </a:cubicBezTo>
                <a:cubicBezTo>
                  <a:pt x="33" y="13"/>
                  <a:pt x="31" y="15"/>
                  <a:pt x="30" y="17"/>
                </a:cubicBezTo>
                <a:cubicBezTo>
                  <a:pt x="29" y="18"/>
                  <a:pt x="29" y="18"/>
                  <a:pt x="29" y="18"/>
                </a:cubicBezTo>
                <a:cubicBezTo>
                  <a:pt x="29" y="18"/>
                  <a:pt x="29" y="18"/>
                  <a:pt x="29" y="18"/>
                </a:cubicBezTo>
                <a:cubicBezTo>
                  <a:pt x="28" y="20"/>
                  <a:pt x="27" y="21"/>
                  <a:pt x="26" y="23"/>
                </a:cubicBezTo>
                <a:cubicBezTo>
                  <a:pt x="25" y="23"/>
                  <a:pt x="25" y="23"/>
                  <a:pt x="25" y="23"/>
                </a:cubicBezTo>
                <a:cubicBezTo>
                  <a:pt x="25" y="23"/>
                  <a:pt x="25" y="23"/>
                  <a:pt x="25" y="23"/>
                </a:cubicBezTo>
                <a:cubicBezTo>
                  <a:pt x="19" y="33"/>
                  <a:pt x="14" y="43"/>
                  <a:pt x="9" y="53"/>
                </a:cubicBezTo>
                <a:cubicBezTo>
                  <a:pt x="9" y="53"/>
                  <a:pt x="9" y="53"/>
                  <a:pt x="9" y="53"/>
                </a:cubicBezTo>
                <a:cubicBezTo>
                  <a:pt x="9" y="53"/>
                  <a:pt x="9" y="53"/>
                  <a:pt x="9" y="53"/>
                </a:cubicBezTo>
                <a:cubicBezTo>
                  <a:pt x="9" y="55"/>
                  <a:pt x="8" y="57"/>
                  <a:pt x="7" y="59"/>
                </a:cubicBezTo>
                <a:cubicBezTo>
                  <a:pt x="7" y="59"/>
                  <a:pt x="7" y="60"/>
                  <a:pt x="7" y="60"/>
                </a:cubicBezTo>
                <a:cubicBezTo>
                  <a:pt x="6" y="62"/>
                  <a:pt x="6" y="64"/>
                  <a:pt x="5" y="65"/>
                </a:cubicBezTo>
                <a:cubicBezTo>
                  <a:pt x="5" y="66"/>
                  <a:pt x="5" y="66"/>
                  <a:pt x="5" y="67"/>
                </a:cubicBezTo>
                <a:cubicBezTo>
                  <a:pt x="4" y="69"/>
                  <a:pt x="4" y="70"/>
                  <a:pt x="4" y="72"/>
                </a:cubicBezTo>
                <a:cubicBezTo>
                  <a:pt x="3" y="73"/>
                  <a:pt x="3" y="73"/>
                  <a:pt x="3" y="74"/>
                </a:cubicBezTo>
                <a:cubicBezTo>
                  <a:pt x="3" y="75"/>
                  <a:pt x="3" y="77"/>
                  <a:pt x="2" y="78"/>
                </a:cubicBezTo>
                <a:cubicBezTo>
                  <a:pt x="2" y="79"/>
                  <a:pt x="2" y="80"/>
                  <a:pt x="2" y="81"/>
                </a:cubicBezTo>
                <a:cubicBezTo>
                  <a:pt x="2" y="82"/>
                  <a:pt x="1" y="84"/>
                  <a:pt x="1" y="85"/>
                </a:cubicBezTo>
                <a:cubicBezTo>
                  <a:pt x="1" y="86"/>
                  <a:pt x="1" y="87"/>
                  <a:pt x="1" y="89"/>
                </a:cubicBezTo>
                <a:cubicBezTo>
                  <a:pt x="1" y="90"/>
                  <a:pt x="0" y="91"/>
                  <a:pt x="0" y="92"/>
                </a:cubicBezTo>
                <a:cubicBezTo>
                  <a:pt x="0" y="93"/>
                  <a:pt x="0" y="95"/>
                  <a:pt x="0" y="96"/>
                </a:cubicBezTo>
                <a:cubicBezTo>
                  <a:pt x="0" y="97"/>
                  <a:pt x="0" y="98"/>
                  <a:pt x="0" y="99"/>
                </a:cubicBezTo>
                <a:cubicBezTo>
                  <a:pt x="0" y="101"/>
                  <a:pt x="0" y="103"/>
                  <a:pt x="0" y="106"/>
                </a:cubicBezTo>
                <a:cubicBezTo>
                  <a:pt x="0" y="106"/>
                  <a:pt x="0" y="106"/>
                  <a:pt x="0" y="106"/>
                </a:cubicBezTo>
                <a:cubicBezTo>
                  <a:pt x="0" y="106"/>
                  <a:pt x="0" y="106"/>
                  <a:pt x="0" y="106"/>
                </a:cubicBezTo>
                <a:cubicBezTo>
                  <a:pt x="0" y="106"/>
                  <a:pt x="0" y="106"/>
                  <a:pt x="0" y="106"/>
                </a:cubicBezTo>
                <a:cubicBezTo>
                  <a:pt x="0" y="108"/>
                  <a:pt x="0" y="111"/>
                  <a:pt x="0" y="113"/>
                </a:cubicBezTo>
                <a:cubicBezTo>
                  <a:pt x="0" y="114"/>
                  <a:pt x="0" y="115"/>
                  <a:pt x="0" y="115"/>
                </a:cubicBezTo>
                <a:cubicBezTo>
                  <a:pt x="0" y="117"/>
                  <a:pt x="0" y="118"/>
                  <a:pt x="0" y="120"/>
                </a:cubicBezTo>
                <a:cubicBezTo>
                  <a:pt x="0" y="121"/>
                  <a:pt x="1" y="122"/>
                  <a:pt x="1" y="123"/>
                </a:cubicBezTo>
                <a:cubicBezTo>
                  <a:pt x="1" y="124"/>
                  <a:pt x="1" y="125"/>
                  <a:pt x="1" y="127"/>
                </a:cubicBezTo>
                <a:cubicBezTo>
                  <a:pt x="1" y="128"/>
                  <a:pt x="2" y="129"/>
                  <a:pt x="2" y="130"/>
                </a:cubicBezTo>
                <a:cubicBezTo>
                  <a:pt x="2" y="131"/>
                  <a:pt x="2" y="132"/>
                  <a:pt x="2" y="133"/>
                </a:cubicBezTo>
                <a:cubicBezTo>
                  <a:pt x="3" y="135"/>
                  <a:pt x="3" y="136"/>
                  <a:pt x="3" y="138"/>
                </a:cubicBezTo>
                <a:cubicBezTo>
                  <a:pt x="3" y="138"/>
                  <a:pt x="3" y="139"/>
                  <a:pt x="4" y="140"/>
                </a:cubicBezTo>
                <a:cubicBezTo>
                  <a:pt x="4" y="141"/>
                  <a:pt x="4" y="143"/>
                  <a:pt x="5" y="145"/>
                </a:cubicBezTo>
                <a:cubicBezTo>
                  <a:pt x="5" y="145"/>
                  <a:pt x="5" y="146"/>
                  <a:pt x="5" y="146"/>
                </a:cubicBezTo>
                <a:cubicBezTo>
                  <a:pt x="6" y="148"/>
                  <a:pt x="6" y="150"/>
                  <a:pt x="7" y="152"/>
                </a:cubicBezTo>
                <a:cubicBezTo>
                  <a:pt x="7" y="152"/>
                  <a:pt x="7" y="152"/>
                  <a:pt x="7" y="152"/>
                </a:cubicBezTo>
                <a:cubicBezTo>
                  <a:pt x="8" y="154"/>
                  <a:pt x="9" y="156"/>
                  <a:pt x="9" y="158"/>
                </a:cubicBezTo>
                <a:cubicBezTo>
                  <a:pt x="9" y="158"/>
                  <a:pt x="9" y="158"/>
                  <a:pt x="9" y="158"/>
                </a:cubicBezTo>
                <a:cubicBezTo>
                  <a:pt x="9" y="158"/>
                  <a:pt x="9" y="158"/>
                  <a:pt x="9" y="158"/>
                </a:cubicBezTo>
                <a:cubicBezTo>
                  <a:pt x="14" y="169"/>
                  <a:pt x="19" y="179"/>
                  <a:pt x="25" y="188"/>
                </a:cubicBezTo>
                <a:cubicBezTo>
                  <a:pt x="25" y="188"/>
                  <a:pt x="25" y="188"/>
                  <a:pt x="25" y="188"/>
                </a:cubicBezTo>
                <a:cubicBezTo>
                  <a:pt x="25" y="188"/>
                  <a:pt x="25" y="189"/>
                  <a:pt x="26" y="189"/>
                </a:cubicBezTo>
                <a:cubicBezTo>
                  <a:pt x="27" y="190"/>
                  <a:pt x="28" y="192"/>
                  <a:pt x="29" y="193"/>
                </a:cubicBezTo>
                <a:cubicBezTo>
                  <a:pt x="29" y="193"/>
                  <a:pt x="29" y="194"/>
                  <a:pt x="29" y="194"/>
                </a:cubicBezTo>
                <a:cubicBezTo>
                  <a:pt x="29" y="194"/>
                  <a:pt x="29" y="194"/>
                  <a:pt x="30" y="194"/>
                </a:cubicBezTo>
                <a:cubicBezTo>
                  <a:pt x="31" y="196"/>
                  <a:pt x="33" y="198"/>
                  <a:pt x="35" y="201"/>
                </a:cubicBezTo>
                <a:cubicBezTo>
                  <a:pt x="35" y="201"/>
                  <a:pt x="36" y="201"/>
                  <a:pt x="36" y="202"/>
                </a:cubicBezTo>
                <a:cubicBezTo>
                  <a:pt x="38" y="204"/>
                  <a:pt x="40" y="206"/>
                  <a:pt x="42" y="209"/>
                </a:cubicBezTo>
                <a:cubicBezTo>
                  <a:pt x="44" y="211"/>
                  <a:pt x="47" y="211"/>
                  <a:pt x="49" y="211"/>
                </a:cubicBezTo>
                <a:cubicBezTo>
                  <a:pt x="51" y="211"/>
                  <a:pt x="52" y="210"/>
                  <a:pt x="54" y="209"/>
                </a:cubicBezTo>
                <a:cubicBezTo>
                  <a:pt x="54" y="208"/>
                  <a:pt x="55" y="207"/>
                  <a:pt x="55" y="206"/>
                </a:cubicBezTo>
                <a:cubicBezTo>
                  <a:pt x="55" y="206"/>
                  <a:pt x="55" y="206"/>
                  <a:pt x="55" y="206"/>
                </a:cubicBezTo>
                <a:cubicBezTo>
                  <a:pt x="55" y="206"/>
                  <a:pt x="55" y="206"/>
                  <a:pt x="56" y="205"/>
                </a:cubicBezTo>
                <a:cubicBezTo>
                  <a:pt x="56" y="205"/>
                  <a:pt x="56" y="204"/>
                  <a:pt x="56" y="203"/>
                </a:cubicBezTo>
                <a:cubicBezTo>
                  <a:pt x="56" y="201"/>
                  <a:pt x="55" y="199"/>
                  <a:pt x="54" y="197"/>
                </a:cubicBezTo>
                <a:cubicBezTo>
                  <a:pt x="52" y="195"/>
                  <a:pt x="50" y="193"/>
                  <a:pt x="48" y="191"/>
                </a:cubicBezTo>
                <a:close/>
                <a:moveTo>
                  <a:pt x="207" y="60"/>
                </a:moveTo>
                <a:cubicBezTo>
                  <a:pt x="158" y="60"/>
                  <a:pt x="158" y="60"/>
                  <a:pt x="158" y="60"/>
                </a:cubicBezTo>
                <a:cubicBezTo>
                  <a:pt x="147" y="60"/>
                  <a:pt x="138" y="69"/>
                  <a:pt x="138" y="80"/>
                </a:cubicBezTo>
                <a:cubicBezTo>
                  <a:pt x="138" y="439"/>
                  <a:pt x="138" y="439"/>
                  <a:pt x="138" y="439"/>
                </a:cubicBezTo>
                <a:cubicBezTo>
                  <a:pt x="138" y="443"/>
                  <a:pt x="142" y="447"/>
                  <a:pt x="146" y="447"/>
                </a:cubicBezTo>
                <a:cubicBezTo>
                  <a:pt x="151" y="447"/>
                  <a:pt x="154" y="443"/>
                  <a:pt x="154" y="439"/>
                </a:cubicBezTo>
                <a:cubicBezTo>
                  <a:pt x="154" y="420"/>
                  <a:pt x="154" y="420"/>
                  <a:pt x="154" y="420"/>
                </a:cubicBezTo>
                <a:cubicBezTo>
                  <a:pt x="211" y="363"/>
                  <a:pt x="211" y="363"/>
                  <a:pt x="211" y="363"/>
                </a:cubicBezTo>
                <a:cubicBezTo>
                  <a:pt x="211" y="439"/>
                  <a:pt x="211" y="439"/>
                  <a:pt x="211" y="439"/>
                </a:cubicBezTo>
                <a:cubicBezTo>
                  <a:pt x="211" y="443"/>
                  <a:pt x="215" y="447"/>
                  <a:pt x="219" y="447"/>
                </a:cubicBezTo>
                <a:cubicBezTo>
                  <a:pt x="223" y="447"/>
                  <a:pt x="227" y="443"/>
                  <a:pt x="227" y="439"/>
                </a:cubicBezTo>
                <a:cubicBezTo>
                  <a:pt x="227" y="80"/>
                  <a:pt x="227" y="80"/>
                  <a:pt x="227" y="80"/>
                </a:cubicBezTo>
                <a:cubicBezTo>
                  <a:pt x="227" y="69"/>
                  <a:pt x="218" y="60"/>
                  <a:pt x="207" y="60"/>
                </a:cubicBezTo>
                <a:close/>
                <a:moveTo>
                  <a:pt x="154" y="80"/>
                </a:moveTo>
                <a:cubicBezTo>
                  <a:pt x="154" y="78"/>
                  <a:pt x="156" y="76"/>
                  <a:pt x="158" y="76"/>
                </a:cubicBezTo>
                <a:cubicBezTo>
                  <a:pt x="198" y="76"/>
                  <a:pt x="198" y="76"/>
                  <a:pt x="198" y="76"/>
                </a:cubicBezTo>
                <a:cubicBezTo>
                  <a:pt x="154" y="120"/>
                  <a:pt x="154" y="120"/>
                  <a:pt x="154" y="120"/>
                </a:cubicBezTo>
                <a:lnTo>
                  <a:pt x="154" y="80"/>
                </a:lnTo>
                <a:close/>
                <a:moveTo>
                  <a:pt x="154" y="155"/>
                </a:moveTo>
                <a:cubicBezTo>
                  <a:pt x="207" y="207"/>
                  <a:pt x="207" y="207"/>
                  <a:pt x="207" y="207"/>
                </a:cubicBezTo>
                <a:cubicBezTo>
                  <a:pt x="154" y="260"/>
                  <a:pt x="154" y="260"/>
                  <a:pt x="154" y="260"/>
                </a:cubicBezTo>
                <a:lnTo>
                  <a:pt x="154" y="155"/>
                </a:lnTo>
                <a:close/>
                <a:moveTo>
                  <a:pt x="154" y="397"/>
                </a:moveTo>
                <a:cubicBezTo>
                  <a:pt x="154" y="294"/>
                  <a:pt x="154" y="294"/>
                  <a:pt x="154" y="294"/>
                </a:cubicBezTo>
                <a:cubicBezTo>
                  <a:pt x="206" y="346"/>
                  <a:pt x="206" y="346"/>
                  <a:pt x="206" y="346"/>
                </a:cubicBezTo>
                <a:lnTo>
                  <a:pt x="154" y="397"/>
                </a:lnTo>
                <a:close/>
                <a:moveTo>
                  <a:pt x="211" y="328"/>
                </a:moveTo>
                <a:cubicBezTo>
                  <a:pt x="160" y="277"/>
                  <a:pt x="160" y="277"/>
                  <a:pt x="160" y="277"/>
                </a:cubicBezTo>
                <a:cubicBezTo>
                  <a:pt x="211" y="226"/>
                  <a:pt x="211" y="226"/>
                  <a:pt x="211" y="226"/>
                </a:cubicBezTo>
                <a:lnTo>
                  <a:pt x="211" y="328"/>
                </a:lnTo>
                <a:close/>
                <a:moveTo>
                  <a:pt x="211" y="189"/>
                </a:moveTo>
                <a:cubicBezTo>
                  <a:pt x="159" y="137"/>
                  <a:pt x="159" y="137"/>
                  <a:pt x="159" y="137"/>
                </a:cubicBezTo>
                <a:cubicBezTo>
                  <a:pt x="211" y="86"/>
                  <a:pt x="211" y="86"/>
                  <a:pt x="211" y="86"/>
                </a:cubicBezTo>
                <a:lnTo>
                  <a:pt x="211" y="189"/>
                </a:lnTo>
                <a:close/>
                <a:moveTo>
                  <a:pt x="107" y="58"/>
                </a:moveTo>
                <a:cubicBezTo>
                  <a:pt x="103" y="58"/>
                  <a:pt x="99" y="62"/>
                  <a:pt x="99" y="66"/>
                </a:cubicBezTo>
                <a:cubicBezTo>
                  <a:pt x="99" y="144"/>
                  <a:pt x="99" y="144"/>
                  <a:pt x="99" y="144"/>
                </a:cubicBezTo>
                <a:cubicBezTo>
                  <a:pt x="99" y="148"/>
                  <a:pt x="103" y="152"/>
                  <a:pt x="107" y="152"/>
                </a:cubicBezTo>
                <a:cubicBezTo>
                  <a:pt x="111" y="152"/>
                  <a:pt x="115" y="148"/>
                  <a:pt x="115" y="144"/>
                </a:cubicBezTo>
                <a:cubicBezTo>
                  <a:pt x="115" y="66"/>
                  <a:pt x="115" y="66"/>
                  <a:pt x="115" y="66"/>
                </a:cubicBezTo>
                <a:cubicBezTo>
                  <a:pt x="115" y="62"/>
                  <a:pt x="111" y="58"/>
                  <a:pt x="107" y="58"/>
                </a:cubicBezTo>
                <a:close/>
                <a:moveTo>
                  <a:pt x="320" y="28"/>
                </a:moveTo>
                <a:cubicBezTo>
                  <a:pt x="322" y="29"/>
                  <a:pt x="323" y="31"/>
                  <a:pt x="324" y="33"/>
                </a:cubicBezTo>
                <a:cubicBezTo>
                  <a:pt x="327" y="36"/>
                  <a:pt x="332" y="37"/>
                  <a:pt x="335" y="35"/>
                </a:cubicBezTo>
                <a:cubicBezTo>
                  <a:pt x="339" y="32"/>
                  <a:pt x="340" y="27"/>
                  <a:pt x="337" y="23"/>
                </a:cubicBezTo>
                <a:cubicBezTo>
                  <a:pt x="336" y="22"/>
                  <a:pt x="335" y="20"/>
                  <a:pt x="333" y="18"/>
                </a:cubicBezTo>
                <a:cubicBezTo>
                  <a:pt x="329" y="13"/>
                  <a:pt x="325" y="8"/>
                  <a:pt x="320" y="3"/>
                </a:cubicBezTo>
                <a:cubicBezTo>
                  <a:pt x="317" y="0"/>
                  <a:pt x="312" y="0"/>
                  <a:pt x="309" y="3"/>
                </a:cubicBezTo>
                <a:cubicBezTo>
                  <a:pt x="307" y="4"/>
                  <a:pt x="306" y="7"/>
                  <a:pt x="306" y="9"/>
                </a:cubicBezTo>
                <a:cubicBezTo>
                  <a:pt x="306" y="11"/>
                  <a:pt x="307" y="13"/>
                  <a:pt x="309" y="14"/>
                </a:cubicBezTo>
                <a:cubicBezTo>
                  <a:pt x="313" y="18"/>
                  <a:pt x="317" y="23"/>
                  <a:pt x="320" y="28"/>
                </a:cubicBezTo>
                <a:close/>
                <a:moveTo>
                  <a:pt x="257" y="59"/>
                </a:moveTo>
                <a:cubicBezTo>
                  <a:pt x="252" y="59"/>
                  <a:pt x="249" y="63"/>
                  <a:pt x="249" y="67"/>
                </a:cubicBezTo>
                <a:cubicBezTo>
                  <a:pt x="249" y="145"/>
                  <a:pt x="249" y="145"/>
                  <a:pt x="249" y="145"/>
                </a:cubicBezTo>
                <a:cubicBezTo>
                  <a:pt x="249" y="149"/>
                  <a:pt x="252" y="153"/>
                  <a:pt x="257" y="153"/>
                </a:cubicBezTo>
                <a:cubicBezTo>
                  <a:pt x="261" y="153"/>
                  <a:pt x="265" y="149"/>
                  <a:pt x="265" y="145"/>
                </a:cubicBezTo>
                <a:cubicBezTo>
                  <a:pt x="265" y="67"/>
                  <a:pt x="265" y="67"/>
                  <a:pt x="265" y="67"/>
                </a:cubicBezTo>
                <a:cubicBezTo>
                  <a:pt x="265" y="63"/>
                  <a:pt x="261" y="59"/>
                  <a:pt x="257" y="59"/>
                </a:cubicBezTo>
                <a:close/>
                <a:moveTo>
                  <a:pt x="291" y="32"/>
                </a:moveTo>
                <a:cubicBezTo>
                  <a:pt x="288" y="29"/>
                  <a:pt x="283" y="29"/>
                  <a:pt x="279" y="32"/>
                </a:cubicBezTo>
                <a:cubicBezTo>
                  <a:pt x="278" y="34"/>
                  <a:pt x="277" y="36"/>
                  <a:pt x="277" y="38"/>
                </a:cubicBezTo>
                <a:cubicBezTo>
                  <a:pt x="277" y="40"/>
                  <a:pt x="278" y="42"/>
                  <a:pt x="279" y="44"/>
                </a:cubicBezTo>
                <a:cubicBezTo>
                  <a:pt x="297" y="61"/>
                  <a:pt x="305" y="83"/>
                  <a:pt x="305" y="106"/>
                </a:cubicBezTo>
                <a:cubicBezTo>
                  <a:pt x="305" y="128"/>
                  <a:pt x="297" y="151"/>
                  <a:pt x="279" y="168"/>
                </a:cubicBezTo>
                <a:cubicBezTo>
                  <a:pt x="279" y="168"/>
                  <a:pt x="279" y="168"/>
                  <a:pt x="279" y="168"/>
                </a:cubicBezTo>
                <a:cubicBezTo>
                  <a:pt x="276" y="171"/>
                  <a:pt x="276" y="176"/>
                  <a:pt x="279" y="179"/>
                </a:cubicBezTo>
                <a:cubicBezTo>
                  <a:pt x="283" y="182"/>
                  <a:pt x="288" y="182"/>
                  <a:pt x="291" y="179"/>
                </a:cubicBezTo>
                <a:cubicBezTo>
                  <a:pt x="311" y="159"/>
                  <a:pt x="321" y="132"/>
                  <a:pt x="321" y="106"/>
                </a:cubicBezTo>
                <a:cubicBezTo>
                  <a:pt x="321" y="79"/>
                  <a:pt x="311" y="53"/>
                  <a:pt x="291" y="32"/>
                </a:cubicBezTo>
                <a:close/>
                <a:moveTo>
                  <a:pt x="353" y="53"/>
                </a:moveTo>
                <a:cubicBezTo>
                  <a:pt x="351" y="49"/>
                  <a:pt x="347" y="47"/>
                  <a:pt x="343" y="49"/>
                </a:cubicBezTo>
                <a:cubicBezTo>
                  <a:pt x="338" y="50"/>
                  <a:pt x="336" y="55"/>
                  <a:pt x="338" y="59"/>
                </a:cubicBezTo>
                <a:cubicBezTo>
                  <a:pt x="344" y="74"/>
                  <a:pt x="347" y="90"/>
                  <a:pt x="347" y="106"/>
                </a:cubicBezTo>
                <a:cubicBezTo>
                  <a:pt x="347" y="140"/>
                  <a:pt x="333" y="173"/>
                  <a:pt x="309" y="197"/>
                </a:cubicBezTo>
                <a:cubicBezTo>
                  <a:pt x="307" y="199"/>
                  <a:pt x="306" y="201"/>
                  <a:pt x="306" y="203"/>
                </a:cubicBezTo>
                <a:cubicBezTo>
                  <a:pt x="306" y="205"/>
                  <a:pt x="307" y="207"/>
                  <a:pt x="309" y="209"/>
                </a:cubicBezTo>
                <a:cubicBezTo>
                  <a:pt x="312" y="212"/>
                  <a:pt x="317" y="212"/>
                  <a:pt x="320" y="209"/>
                </a:cubicBezTo>
                <a:cubicBezTo>
                  <a:pt x="348" y="181"/>
                  <a:pt x="363" y="145"/>
                  <a:pt x="363" y="106"/>
                </a:cubicBezTo>
                <a:cubicBezTo>
                  <a:pt x="363" y="88"/>
                  <a:pt x="359" y="70"/>
                  <a:pt x="353" y="53"/>
                </a:cubicBezTo>
                <a:close/>
              </a:path>
            </a:pathLst>
          </a:custGeom>
          <a:solidFill>
            <a:srgbClr val="58585A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27CD8BC3-22B9-48FF-85C9-41B11ED52369}"/>
              </a:ext>
            </a:extLst>
          </p:cNvPr>
          <p:cNvSpPr/>
          <p:nvPr/>
        </p:nvSpPr>
        <p:spPr bwMode="auto">
          <a:xfrm>
            <a:off x="5920262" y="3929878"/>
            <a:ext cx="295423" cy="274300"/>
          </a:xfrm>
          <a:prstGeom prst="rightArrow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l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4A28BC1-2DC3-4C63-BCD2-9661DEEB5017}"/>
              </a:ext>
            </a:extLst>
          </p:cNvPr>
          <p:cNvSpPr txBox="1"/>
          <p:nvPr/>
        </p:nvSpPr>
        <p:spPr>
          <a:xfrm>
            <a:off x="7698624" y="2668985"/>
            <a:ext cx="7419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Configure SNMP Settings</a:t>
            </a:r>
          </a:p>
        </p:txBody>
      </p:sp>
    </p:spTree>
    <p:extLst>
      <p:ext uri="{BB962C8B-B14F-4D97-AF65-F5344CB8AC3E}">
        <p14:creationId xmlns:p14="http://schemas.microsoft.com/office/powerpoint/2010/main" val="31849176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6FF69E04-8523-4965-90ED-73D4F9BAE2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13839287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Box 43">
            <a:extLst>
              <a:ext uri="{FF2B5EF4-FFF2-40B4-BE49-F238E27FC236}">
                <a16:creationId xmlns:a16="http://schemas.microsoft.com/office/drawing/2014/main" id="{8037078A-0979-4090-8A2F-0AA735D24B10}"/>
              </a:ext>
            </a:extLst>
          </p:cNvPr>
          <p:cNvSpPr txBox="1"/>
          <p:nvPr/>
        </p:nvSpPr>
        <p:spPr>
          <a:xfrm>
            <a:off x="3009198" y="2407646"/>
            <a:ext cx="1820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Prepare configurations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7" name="Freeform 3">
            <a:extLst>
              <a:ext uri="{FF2B5EF4-FFF2-40B4-BE49-F238E27FC236}">
                <a16:creationId xmlns:a16="http://schemas.microsoft.com/office/drawing/2014/main" id="{3364C2EF-5204-440F-A47A-197BD7544DCD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088352" y="1734711"/>
            <a:ext cx="533904" cy="539687"/>
          </a:xfrm>
          <a:custGeom>
            <a:avLst/>
            <a:gdLst>
              <a:gd name="T0" fmla="*/ 2147483646 w 334"/>
              <a:gd name="T1" fmla="*/ 2147483646 h 360"/>
              <a:gd name="T2" fmla="*/ 2147483646 w 334"/>
              <a:gd name="T3" fmla="*/ 2147483646 h 360"/>
              <a:gd name="T4" fmla="*/ 2147483646 w 334"/>
              <a:gd name="T5" fmla="*/ 2147483646 h 360"/>
              <a:gd name="T6" fmla="*/ 2147483646 w 334"/>
              <a:gd name="T7" fmla="*/ 2147483646 h 360"/>
              <a:gd name="T8" fmla="*/ 2147483646 w 334"/>
              <a:gd name="T9" fmla="*/ 2147483646 h 360"/>
              <a:gd name="T10" fmla="*/ 2147483646 w 334"/>
              <a:gd name="T11" fmla="*/ 2147483646 h 360"/>
              <a:gd name="T12" fmla="*/ 2147483646 w 334"/>
              <a:gd name="T13" fmla="*/ 2147483646 h 360"/>
              <a:gd name="T14" fmla="*/ 2147483646 w 334"/>
              <a:gd name="T15" fmla="*/ 2147483646 h 360"/>
              <a:gd name="T16" fmla="*/ 2147483646 w 334"/>
              <a:gd name="T17" fmla="*/ 2147483646 h 360"/>
              <a:gd name="T18" fmla="*/ 2147483646 w 334"/>
              <a:gd name="T19" fmla="*/ 2147483646 h 360"/>
              <a:gd name="T20" fmla="*/ 2147483646 w 334"/>
              <a:gd name="T21" fmla="*/ 2147483646 h 360"/>
              <a:gd name="T22" fmla="*/ 2147483646 w 334"/>
              <a:gd name="T23" fmla="*/ 0 h 360"/>
              <a:gd name="T24" fmla="*/ 0 w 334"/>
              <a:gd name="T25" fmla="*/ 2147483646 h 360"/>
              <a:gd name="T26" fmla="*/ 2147483646 w 334"/>
              <a:gd name="T27" fmla="*/ 2147483646 h 360"/>
              <a:gd name="T28" fmla="*/ 2147483646 w 334"/>
              <a:gd name="T29" fmla="*/ 2147483646 h 360"/>
              <a:gd name="T30" fmla="*/ 2147483646 w 334"/>
              <a:gd name="T31" fmla="*/ 2147483646 h 360"/>
              <a:gd name="T32" fmla="*/ 2147483646 w 334"/>
              <a:gd name="T33" fmla="*/ 2147483646 h 360"/>
              <a:gd name="T34" fmla="*/ 2147483646 w 334"/>
              <a:gd name="T35" fmla="*/ 2147483646 h 360"/>
              <a:gd name="T36" fmla="*/ 2147483646 w 334"/>
              <a:gd name="T37" fmla="*/ 2147483646 h 360"/>
              <a:gd name="T38" fmla="*/ 2147483646 w 334"/>
              <a:gd name="T39" fmla="*/ 2147483646 h 360"/>
              <a:gd name="T40" fmla="*/ 2147483646 w 334"/>
              <a:gd name="T41" fmla="*/ 2147483646 h 360"/>
              <a:gd name="T42" fmla="*/ 2147483646 w 334"/>
              <a:gd name="T43" fmla="*/ 2147483646 h 360"/>
              <a:gd name="T44" fmla="*/ 2147483646 w 334"/>
              <a:gd name="T45" fmla="*/ 2147483646 h 360"/>
              <a:gd name="T46" fmla="*/ 2147483646 w 334"/>
              <a:gd name="T47" fmla="*/ 2147483646 h 360"/>
              <a:gd name="T48" fmla="*/ 2147483646 w 334"/>
              <a:gd name="T49" fmla="*/ 2147483646 h 360"/>
              <a:gd name="T50" fmla="*/ 2147483646 w 334"/>
              <a:gd name="T51" fmla="*/ 2147483646 h 360"/>
              <a:gd name="T52" fmla="*/ 2147483646 w 334"/>
              <a:gd name="T53" fmla="*/ 2147483646 h 360"/>
              <a:gd name="T54" fmla="*/ 2147483646 w 334"/>
              <a:gd name="T55" fmla="*/ 2147483646 h 360"/>
              <a:gd name="T56" fmla="*/ 2147483646 w 334"/>
              <a:gd name="T57" fmla="*/ 2147483646 h 360"/>
              <a:gd name="T58" fmla="*/ 2147483646 w 334"/>
              <a:gd name="T59" fmla="*/ 2147483646 h 360"/>
              <a:gd name="T60" fmla="*/ 2147483646 w 334"/>
              <a:gd name="T61" fmla="*/ 2147483646 h 360"/>
              <a:gd name="T62" fmla="*/ 2147483646 w 334"/>
              <a:gd name="T63" fmla="*/ 2147483646 h 360"/>
              <a:gd name="T64" fmla="*/ 2147483646 w 334"/>
              <a:gd name="T65" fmla="*/ 2147483646 h 360"/>
              <a:gd name="T66" fmla="*/ 2147483646 w 334"/>
              <a:gd name="T67" fmla="*/ 2147483646 h 360"/>
              <a:gd name="T68" fmla="*/ 2147483646 w 334"/>
              <a:gd name="T69" fmla="*/ 2147483646 h 360"/>
              <a:gd name="T70" fmla="*/ 2147483646 w 334"/>
              <a:gd name="T71" fmla="*/ 2147483646 h 360"/>
              <a:gd name="T72" fmla="*/ 2147483646 w 334"/>
              <a:gd name="T73" fmla="*/ 2147483646 h 360"/>
              <a:gd name="T74" fmla="*/ 2147483646 w 334"/>
              <a:gd name="T75" fmla="*/ 2147483646 h 360"/>
              <a:gd name="T76" fmla="*/ 2147483646 w 334"/>
              <a:gd name="T77" fmla="*/ 2147483646 h 360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334" h="360">
                <a:moveTo>
                  <a:pt x="279" y="168"/>
                </a:moveTo>
                <a:cubicBezTo>
                  <a:pt x="153" y="168"/>
                  <a:pt x="153" y="168"/>
                  <a:pt x="153" y="168"/>
                </a:cubicBezTo>
                <a:cubicBezTo>
                  <a:pt x="149" y="168"/>
                  <a:pt x="145" y="172"/>
                  <a:pt x="145" y="176"/>
                </a:cubicBezTo>
                <a:cubicBezTo>
                  <a:pt x="145" y="181"/>
                  <a:pt x="149" y="184"/>
                  <a:pt x="153" y="184"/>
                </a:cubicBezTo>
                <a:cubicBezTo>
                  <a:pt x="279" y="184"/>
                  <a:pt x="279" y="184"/>
                  <a:pt x="279" y="184"/>
                </a:cubicBezTo>
                <a:cubicBezTo>
                  <a:pt x="283" y="184"/>
                  <a:pt x="287" y="181"/>
                  <a:pt x="287" y="176"/>
                </a:cubicBezTo>
                <a:cubicBezTo>
                  <a:pt x="287" y="172"/>
                  <a:pt x="283" y="168"/>
                  <a:pt x="279" y="168"/>
                </a:cubicBezTo>
                <a:moveTo>
                  <a:pt x="279" y="262"/>
                </a:moveTo>
                <a:cubicBezTo>
                  <a:pt x="153" y="262"/>
                  <a:pt x="153" y="262"/>
                  <a:pt x="153" y="262"/>
                </a:cubicBezTo>
                <a:cubicBezTo>
                  <a:pt x="149" y="262"/>
                  <a:pt x="145" y="265"/>
                  <a:pt x="145" y="270"/>
                </a:cubicBezTo>
                <a:cubicBezTo>
                  <a:pt x="145" y="274"/>
                  <a:pt x="149" y="278"/>
                  <a:pt x="153" y="278"/>
                </a:cubicBezTo>
                <a:cubicBezTo>
                  <a:pt x="279" y="278"/>
                  <a:pt x="279" y="278"/>
                  <a:pt x="279" y="278"/>
                </a:cubicBezTo>
                <a:cubicBezTo>
                  <a:pt x="283" y="278"/>
                  <a:pt x="287" y="274"/>
                  <a:pt x="287" y="270"/>
                </a:cubicBezTo>
                <a:cubicBezTo>
                  <a:pt x="287" y="265"/>
                  <a:pt x="283" y="262"/>
                  <a:pt x="279" y="262"/>
                </a:cubicBezTo>
                <a:moveTo>
                  <a:pt x="326" y="137"/>
                </a:moveTo>
                <a:cubicBezTo>
                  <a:pt x="330" y="137"/>
                  <a:pt x="334" y="134"/>
                  <a:pt x="334" y="129"/>
                </a:cubicBezTo>
                <a:cubicBezTo>
                  <a:pt x="334" y="111"/>
                  <a:pt x="334" y="111"/>
                  <a:pt x="334" y="111"/>
                </a:cubicBezTo>
                <a:cubicBezTo>
                  <a:pt x="334" y="97"/>
                  <a:pt x="323" y="86"/>
                  <a:pt x="309" y="86"/>
                </a:cubicBezTo>
                <a:cubicBezTo>
                  <a:pt x="285" y="86"/>
                  <a:pt x="285" y="86"/>
                  <a:pt x="285" y="86"/>
                </a:cubicBezTo>
                <a:cubicBezTo>
                  <a:pt x="285" y="68"/>
                  <a:pt x="285" y="68"/>
                  <a:pt x="285" y="68"/>
                </a:cubicBezTo>
                <a:cubicBezTo>
                  <a:pt x="285" y="54"/>
                  <a:pt x="274" y="43"/>
                  <a:pt x="260" y="43"/>
                </a:cubicBezTo>
                <a:cubicBezTo>
                  <a:pt x="236" y="43"/>
                  <a:pt x="236" y="43"/>
                  <a:pt x="236" y="43"/>
                </a:cubicBezTo>
                <a:cubicBezTo>
                  <a:pt x="236" y="25"/>
                  <a:pt x="236" y="25"/>
                  <a:pt x="236" y="25"/>
                </a:cubicBezTo>
                <a:cubicBezTo>
                  <a:pt x="236" y="11"/>
                  <a:pt x="225" y="0"/>
                  <a:pt x="211" y="0"/>
                </a:cubicBezTo>
                <a:cubicBezTo>
                  <a:pt x="25" y="0"/>
                  <a:pt x="25" y="0"/>
                  <a:pt x="25" y="0"/>
                </a:cubicBezTo>
                <a:cubicBezTo>
                  <a:pt x="11" y="0"/>
                  <a:pt x="0" y="11"/>
                  <a:pt x="0" y="25"/>
                </a:cubicBezTo>
                <a:cubicBezTo>
                  <a:pt x="0" y="249"/>
                  <a:pt x="0" y="249"/>
                  <a:pt x="0" y="249"/>
                </a:cubicBezTo>
                <a:cubicBezTo>
                  <a:pt x="0" y="262"/>
                  <a:pt x="11" y="273"/>
                  <a:pt x="25" y="273"/>
                </a:cubicBezTo>
                <a:cubicBezTo>
                  <a:pt x="49" y="273"/>
                  <a:pt x="49" y="273"/>
                  <a:pt x="49" y="273"/>
                </a:cubicBezTo>
                <a:cubicBezTo>
                  <a:pt x="49" y="292"/>
                  <a:pt x="49" y="292"/>
                  <a:pt x="49" y="292"/>
                </a:cubicBezTo>
                <a:cubicBezTo>
                  <a:pt x="49" y="305"/>
                  <a:pt x="60" y="316"/>
                  <a:pt x="74" y="316"/>
                </a:cubicBezTo>
                <a:cubicBezTo>
                  <a:pt x="98" y="316"/>
                  <a:pt x="98" y="316"/>
                  <a:pt x="98" y="316"/>
                </a:cubicBezTo>
                <a:cubicBezTo>
                  <a:pt x="98" y="335"/>
                  <a:pt x="98" y="335"/>
                  <a:pt x="98" y="335"/>
                </a:cubicBezTo>
                <a:cubicBezTo>
                  <a:pt x="98" y="349"/>
                  <a:pt x="109" y="360"/>
                  <a:pt x="123" y="360"/>
                </a:cubicBezTo>
                <a:cubicBezTo>
                  <a:pt x="309" y="360"/>
                  <a:pt x="309" y="360"/>
                  <a:pt x="309" y="360"/>
                </a:cubicBezTo>
                <a:cubicBezTo>
                  <a:pt x="323" y="360"/>
                  <a:pt x="334" y="349"/>
                  <a:pt x="334" y="335"/>
                </a:cubicBezTo>
                <a:cubicBezTo>
                  <a:pt x="334" y="161"/>
                  <a:pt x="334" y="161"/>
                  <a:pt x="334" y="161"/>
                </a:cubicBezTo>
                <a:cubicBezTo>
                  <a:pt x="334" y="157"/>
                  <a:pt x="330" y="153"/>
                  <a:pt x="326" y="153"/>
                </a:cubicBezTo>
                <a:cubicBezTo>
                  <a:pt x="321" y="153"/>
                  <a:pt x="318" y="157"/>
                  <a:pt x="318" y="161"/>
                </a:cubicBezTo>
                <a:cubicBezTo>
                  <a:pt x="318" y="335"/>
                  <a:pt x="318" y="335"/>
                  <a:pt x="318" y="335"/>
                </a:cubicBezTo>
                <a:cubicBezTo>
                  <a:pt x="318" y="340"/>
                  <a:pt x="314" y="344"/>
                  <a:pt x="309" y="344"/>
                </a:cubicBezTo>
                <a:cubicBezTo>
                  <a:pt x="123" y="344"/>
                  <a:pt x="123" y="344"/>
                  <a:pt x="123" y="344"/>
                </a:cubicBezTo>
                <a:cubicBezTo>
                  <a:pt x="118" y="344"/>
                  <a:pt x="114" y="340"/>
                  <a:pt x="114" y="335"/>
                </a:cubicBezTo>
                <a:cubicBezTo>
                  <a:pt x="114" y="111"/>
                  <a:pt x="114" y="111"/>
                  <a:pt x="114" y="111"/>
                </a:cubicBezTo>
                <a:cubicBezTo>
                  <a:pt x="114" y="106"/>
                  <a:pt x="118" y="102"/>
                  <a:pt x="123" y="102"/>
                </a:cubicBezTo>
                <a:cubicBezTo>
                  <a:pt x="309" y="102"/>
                  <a:pt x="309" y="102"/>
                  <a:pt x="309" y="102"/>
                </a:cubicBezTo>
                <a:cubicBezTo>
                  <a:pt x="314" y="102"/>
                  <a:pt x="318" y="106"/>
                  <a:pt x="318" y="111"/>
                </a:cubicBezTo>
                <a:cubicBezTo>
                  <a:pt x="318" y="129"/>
                  <a:pt x="318" y="129"/>
                  <a:pt x="318" y="129"/>
                </a:cubicBezTo>
                <a:cubicBezTo>
                  <a:pt x="318" y="134"/>
                  <a:pt x="321" y="137"/>
                  <a:pt x="326" y="137"/>
                </a:cubicBezTo>
                <a:moveTo>
                  <a:pt x="49" y="68"/>
                </a:moveTo>
                <a:cubicBezTo>
                  <a:pt x="49" y="257"/>
                  <a:pt x="49" y="257"/>
                  <a:pt x="49" y="257"/>
                </a:cubicBezTo>
                <a:cubicBezTo>
                  <a:pt x="25" y="257"/>
                  <a:pt x="25" y="257"/>
                  <a:pt x="25" y="257"/>
                </a:cubicBezTo>
                <a:cubicBezTo>
                  <a:pt x="20" y="257"/>
                  <a:pt x="16" y="254"/>
                  <a:pt x="16" y="249"/>
                </a:cubicBezTo>
                <a:cubicBezTo>
                  <a:pt x="16" y="25"/>
                  <a:pt x="16" y="25"/>
                  <a:pt x="16" y="25"/>
                </a:cubicBezTo>
                <a:cubicBezTo>
                  <a:pt x="16" y="20"/>
                  <a:pt x="20" y="16"/>
                  <a:pt x="25" y="16"/>
                </a:cubicBezTo>
                <a:cubicBezTo>
                  <a:pt x="211" y="16"/>
                  <a:pt x="211" y="16"/>
                  <a:pt x="211" y="16"/>
                </a:cubicBezTo>
                <a:cubicBezTo>
                  <a:pt x="216" y="16"/>
                  <a:pt x="220" y="20"/>
                  <a:pt x="220" y="25"/>
                </a:cubicBezTo>
                <a:cubicBezTo>
                  <a:pt x="220" y="43"/>
                  <a:pt x="220" y="43"/>
                  <a:pt x="220" y="43"/>
                </a:cubicBezTo>
                <a:cubicBezTo>
                  <a:pt x="74" y="43"/>
                  <a:pt x="74" y="43"/>
                  <a:pt x="74" y="43"/>
                </a:cubicBezTo>
                <a:cubicBezTo>
                  <a:pt x="60" y="43"/>
                  <a:pt x="49" y="54"/>
                  <a:pt x="49" y="68"/>
                </a:cubicBezTo>
                <a:moveTo>
                  <a:pt x="269" y="86"/>
                </a:moveTo>
                <a:cubicBezTo>
                  <a:pt x="123" y="86"/>
                  <a:pt x="123" y="86"/>
                  <a:pt x="123" y="86"/>
                </a:cubicBezTo>
                <a:cubicBezTo>
                  <a:pt x="109" y="86"/>
                  <a:pt x="98" y="97"/>
                  <a:pt x="98" y="111"/>
                </a:cubicBezTo>
                <a:cubicBezTo>
                  <a:pt x="98" y="300"/>
                  <a:pt x="98" y="300"/>
                  <a:pt x="98" y="300"/>
                </a:cubicBezTo>
                <a:cubicBezTo>
                  <a:pt x="74" y="300"/>
                  <a:pt x="74" y="300"/>
                  <a:pt x="74" y="300"/>
                </a:cubicBezTo>
                <a:cubicBezTo>
                  <a:pt x="69" y="300"/>
                  <a:pt x="65" y="297"/>
                  <a:pt x="65" y="292"/>
                </a:cubicBezTo>
                <a:cubicBezTo>
                  <a:pt x="65" y="68"/>
                  <a:pt x="65" y="68"/>
                  <a:pt x="65" y="68"/>
                </a:cubicBezTo>
                <a:cubicBezTo>
                  <a:pt x="65" y="63"/>
                  <a:pt x="69" y="59"/>
                  <a:pt x="74" y="59"/>
                </a:cubicBezTo>
                <a:cubicBezTo>
                  <a:pt x="260" y="59"/>
                  <a:pt x="260" y="59"/>
                  <a:pt x="260" y="59"/>
                </a:cubicBezTo>
                <a:cubicBezTo>
                  <a:pt x="265" y="59"/>
                  <a:pt x="269" y="63"/>
                  <a:pt x="269" y="68"/>
                </a:cubicBezTo>
                <a:lnTo>
                  <a:pt x="269" y="86"/>
                </a:lnTo>
                <a:close/>
                <a:moveTo>
                  <a:pt x="279" y="215"/>
                </a:moveTo>
                <a:cubicBezTo>
                  <a:pt x="153" y="215"/>
                  <a:pt x="153" y="215"/>
                  <a:pt x="153" y="215"/>
                </a:cubicBezTo>
                <a:cubicBezTo>
                  <a:pt x="149" y="215"/>
                  <a:pt x="145" y="219"/>
                  <a:pt x="145" y="223"/>
                </a:cubicBezTo>
                <a:cubicBezTo>
                  <a:pt x="145" y="227"/>
                  <a:pt x="149" y="231"/>
                  <a:pt x="153" y="231"/>
                </a:cubicBezTo>
                <a:cubicBezTo>
                  <a:pt x="279" y="231"/>
                  <a:pt x="279" y="231"/>
                  <a:pt x="279" y="231"/>
                </a:cubicBezTo>
                <a:cubicBezTo>
                  <a:pt x="283" y="231"/>
                  <a:pt x="287" y="227"/>
                  <a:pt x="287" y="223"/>
                </a:cubicBezTo>
                <a:cubicBezTo>
                  <a:pt x="287" y="219"/>
                  <a:pt x="283" y="215"/>
                  <a:pt x="279" y="215"/>
                </a:cubicBezTo>
              </a:path>
            </a:pathLst>
          </a:custGeom>
          <a:solidFill>
            <a:srgbClr val="58585A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D3C72999-CFA0-42DB-937C-4C056BB97C12}"/>
              </a:ext>
            </a:extLst>
          </p:cNvPr>
          <p:cNvSpPr txBox="1"/>
          <p:nvPr/>
        </p:nvSpPr>
        <p:spPr>
          <a:xfrm>
            <a:off x="522213" y="1362796"/>
            <a:ext cx="13717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Prerequisites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6EC708AB-2C87-4505-B1CE-93F05B049BE0}"/>
              </a:ext>
            </a:extLst>
          </p:cNvPr>
          <p:cNvSpPr txBox="1"/>
          <p:nvPr/>
        </p:nvSpPr>
        <p:spPr>
          <a:xfrm>
            <a:off x="3162937" y="2241037"/>
            <a:ext cx="12315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Project.zip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E0723276-DB4D-446A-8D90-B0E05A1E6AC3}"/>
              </a:ext>
            </a:extLst>
          </p:cNvPr>
          <p:cNvCxnSpPr/>
          <p:nvPr/>
        </p:nvCxnSpPr>
        <p:spPr bwMode="auto">
          <a:xfrm>
            <a:off x="562169" y="2774308"/>
            <a:ext cx="1123315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/>
          </a:ln>
          <a:effectLst/>
        </p:spPr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FA3F0015-FD91-4FB9-868F-2CA4701F8115}"/>
              </a:ext>
            </a:extLst>
          </p:cNvPr>
          <p:cNvSpPr txBox="1"/>
          <p:nvPr/>
        </p:nvSpPr>
        <p:spPr>
          <a:xfrm>
            <a:off x="524934" y="2846780"/>
            <a:ext cx="17547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Provisioning</a:t>
            </a:r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76D127B0-4965-448D-B864-E3D50376BD43}"/>
              </a:ext>
            </a:extLst>
          </p:cNvPr>
          <p:cNvCxnSpPr/>
          <p:nvPr/>
        </p:nvCxnSpPr>
        <p:spPr bwMode="auto">
          <a:xfrm>
            <a:off x="564891" y="4270992"/>
            <a:ext cx="1123315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/>
          </a:ln>
          <a:effectLst/>
        </p:spPr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7C9D8399-0ACE-497F-990F-413E895B1D09}"/>
              </a:ext>
            </a:extLst>
          </p:cNvPr>
          <p:cNvSpPr txBox="1"/>
          <p:nvPr/>
        </p:nvSpPr>
        <p:spPr>
          <a:xfrm>
            <a:off x="3007297" y="3883886"/>
            <a:ext cx="14398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2. Start Integration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FC602A3B-6341-4BDE-93CA-1D2CA86532A0}"/>
              </a:ext>
            </a:extLst>
          </p:cNvPr>
          <p:cNvCxnSpPr>
            <a:cxnSpLocks/>
          </p:cNvCxnSpPr>
          <p:nvPr/>
        </p:nvCxnSpPr>
        <p:spPr bwMode="auto">
          <a:xfrm>
            <a:off x="3938611" y="3536095"/>
            <a:ext cx="1863493" cy="0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90" name="Group 89">
            <a:extLst>
              <a:ext uri="{FF2B5EF4-FFF2-40B4-BE49-F238E27FC236}">
                <a16:creationId xmlns:a16="http://schemas.microsoft.com/office/drawing/2014/main" id="{713770AE-7228-4EF2-9E46-18DF6B4D873D}"/>
              </a:ext>
            </a:extLst>
          </p:cNvPr>
          <p:cNvGrpSpPr/>
          <p:nvPr/>
        </p:nvGrpSpPr>
        <p:grpSpPr>
          <a:xfrm>
            <a:off x="2999673" y="3241101"/>
            <a:ext cx="886568" cy="608296"/>
            <a:chOff x="2600045" y="3429000"/>
            <a:chExt cx="1190375" cy="816746"/>
          </a:xfrm>
        </p:grpSpPr>
        <p:sp>
          <p:nvSpPr>
            <p:cNvPr id="94" name="Freeform 9">
              <a:extLst>
                <a:ext uri="{FF2B5EF4-FFF2-40B4-BE49-F238E27FC236}">
                  <a16:creationId xmlns:a16="http://schemas.microsoft.com/office/drawing/2014/main" id="{E1A06F5A-9DAA-4087-B760-6962A862EAF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04667" y="3429000"/>
              <a:ext cx="781131" cy="816746"/>
            </a:xfrm>
            <a:custGeom>
              <a:avLst/>
              <a:gdLst>
                <a:gd name="T0" fmla="*/ 1722577 w 467"/>
                <a:gd name="T1" fmla="*/ 157403 h 377"/>
                <a:gd name="T2" fmla="*/ 1752600 w 467"/>
                <a:gd name="T3" fmla="*/ 127421 h 377"/>
                <a:gd name="T4" fmla="*/ 1752600 w 467"/>
                <a:gd name="T5" fmla="*/ 52468 h 377"/>
                <a:gd name="T6" fmla="*/ 1700060 w 467"/>
                <a:gd name="T7" fmla="*/ 0 h 377"/>
                <a:gd name="T8" fmla="*/ 48788 w 467"/>
                <a:gd name="T9" fmla="*/ 0 h 377"/>
                <a:gd name="T10" fmla="*/ 0 w 467"/>
                <a:gd name="T11" fmla="*/ 52468 h 377"/>
                <a:gd name="T12" fmla="*/ 0 w 467"/>
                <a:gd name="T13" fmla="*/ 1034359 h 377"/>
                <a:gd name="T14" fmla="*/ 48788 w 467"/>
                <a:gd name="T15" fmla="*/ 1086827 h 377"/>
                <a:gd name="T16" fmla="*/ 694285 w 467"/>
                <a:gd name="T17" fmla="*/ 1086827 h 377"/>
                <a:gd name="T18" fmla="*/ 694285 w 467"/>
                <a:gd name="T19" fmla="*/ 1176771 h 377"/>
                <a:gd name="T20" fmla="*/ 439088 w 467"/>
                <a:gd name="T21" fmla="*/ 1176771 h 377"/>
                <a:gd name="T22" fmla="*/ 420324 w 467"/>
                <a:gd name="T23" fmla="*/ 1180519 h 377"/>
                <a:gd name="T24" fmla="*/ 150116 w 467"/>
                <a:gd name="T25" fmla="*/ 1356660 h 377"/>
                <a:gd name="T26" fmla="*/ 135104 w 467"/>
                <a:gd name="T27" fmla="*/ 1390389 h 377"/>
                <a:gd name="T28" fmla="*/ 165127 w 467"/>
                <a:gd name="T29" fmla="*/ 1412875 h 377"/>
                <a:gd name="T30" fmla="*/ 1583720 w 467"/>
                <a:gd name="T31" fmla="*/ 1412875 h 377"/>
                <a:gd name="T32" fmla="*/ 1613743 w 467"/>
                <a:gd name="T33" fmla="*/ 1390389 h 377"/>
                <a:gd name="T34" fmla="*/ 1598731 w 467"/>
                <a:gd name="T35" fmla="*/ 1356660 h 377"/>
                <a:gd name="T36" fmla="*/ 1328523 w 467"/>
                <a:gd name="T37" fmla="*/ 1180519 h 377"/>
                <a:gd name="T38" fmla="*/ 1309759 w 467"/>
                <a:gd name="T39" fmla="*/ 1176771 h 377"/>
                <a:gd name="T40" fmla="*/ 1054562 w 467"/>
                <a:gd name="T41" fmla="*/ 1176771 h 377"/>
                <a:gd name="T42" fmla="*/ 1054562 w 467"/>
                <a:gd name="T43" fmla="*/ 1086827 h 377"/>
                <a:gd name="T44" fmla="*/ 1700060 w 467"/>
                <a:gd name="T45" fmla="*/ 1086827 h 377"/>
                <a:gd name="T46" fmla="*/ 1752600 w 467"/>
                <a:gd name="T47" fmla="*/ 1034359 h 377"/>
                <a:gd name="T48" fmla="*/ 1752600 w 467"/>
                <a:gd name="T49" fmla="*/ 247347 h 377"/>
                <a:gd name="T50" fmla="*/ 1722577 w 467"/>
                <a:gd name="T51" fmla="*/ 217365 h 377"/>
                <a:gd name="T52" fmla="*/ 1692554 w 467"/>
                <a:gd name="T53" fmla="*/ 247347 h 377"/>
                <a:gd name="T54" fmla="*/ 1692554 w 467"/>
                <a:gd name="T55" fmla="*/ 1026864 h 377"/>
                <a:gd name="T56" fmla="*/ 60046 w 467"/>
                <a:gd name="T57" fmla="*/ 1026864 h 377"/>
                <a:gd name="T58" fmla="*/ 60046 w 467"/>
                <a:gd name="T59" fmla="*/ 59963 h 377"/>
                <a:gd name="T60" fmla="*/ 1692554 w 467"/>
                <a:gd name="T61" fmla="*/ 59963 h 377"/>
                <a:gd name="T62" fmla="*/ 1692554 w 467"/>
                <a:gd name="T63" fmla="*/ 127421 h 377"/>
                <a:gd name="T64" fmla="*/ 1722577 w 467"/>
                <a:gd name="T65" fmla="*/ 157403 h 377"/>
                <a:gd name="T66" fmla="*/ 1302253 w 467"/>
                <a:gd name="T67" fmla="*/ 1236734 h 377"/>
                <a:gd name="T68" fmla="*/ 1482392 w 467"/>
                <a:gd name="T69" fmla="*/ 1352912 h 377"/>
                <a:gd name="T70" fmla="*/ 266455 w 467"/>
                <a:gd name="T71" fmla="*/ 1352912 h 377"/>
                <a:gd name="T72" fmla="*/ 446594 w 467"/>
                <a:gd name="T73" fmla="*/ 1236734 h 377"/>
                <a:gd name="T74" fmla="*/ 1302253 w 467"/>
                <a:gd name="T75" fmla="*/ 1236734 h 377"/>
                <a:gd name="T76" fmla="*/ 754331 w 467"/>
                <a:gd name="T77" fmla="*/ 1086827 h 377"/>
                <a:gd name="T78" fmla="*/ 994516 w 467"/>
                <a:gd name="T79" fmla="*/ 1086827 h 377"/>
                <a:gd name="T80" fmla="*/ 994516 w 467"/>
                <a:gd name="T81" fmla="*/ 1176771 h 377"/>
                <a:gd name="T82" fmla="*/ 754331 w 467"/>
                <a:gd name="T83" fmla="*/ 1176771 h 377"/>
                <a:gd name="T84" fmla="*/ 754331 w 467"/>
                <a:gd name="T85" fmla="*/ 1086827 h 377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467" h="377">
                  <a:moveTo>
                    <a:pt x="459" y="42"/>
                  </a:moveTo>
                  <a:cubicBezTo>
                    <a:pt x="463" y="42"/>
                    <a:pt x="467" y="38"/>
                    <a:pt x="467" y="34"/>
                  </a:cubicBezTo>
                  <a:cubicBezTo>
                    <a:pt x="467" y="14"/>
                    <a:pt x="467" y="14"/>
                    <a:pt x="467" y="14"/>
                  </a:cubicBezTo>
                  <a:cubicBezTo>
                    <a:pt x="467" y="6"/>
                    <a:pt x="461" y="0"/>
                    <a:pt x="45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4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83"/>
                    <a:pt x="6" y="290"/>
                    <a:pt x="13" y="290"/>
                  </a:cubicBezTo>
                  <a:cubicBezTo>
                    <a:pt x="185" y="290"/>
                    <a:pt x="185" y="290"/>
                    <a:pt x="185" y="290"/>
                  </a:cubicBezTo>
                  <a:cubicBezTo>
                    <a:pt x="185" y="314"/>
                    <a:pt x="185" y="314"/>
                    <a:pt x="185" y="314"/>
                  </a:cubicBezTo>
                  <a:cubicBezTo>
                    <a:pt x="117" y="314"/>
                    <a:pt x="117" y="314"/>
                    <a:pt x="117" y="314"/>
                  </a:cubicBezTo>
                  <a:cubicBezTo>
                    <a:pt x="115" y="314"/>
                    <a:pt x="114" y="314"/>
                    <a:pt x="112" y="315"/>
                  </a:cubicBezTo>
                  <a:cubicBezTo>
                    <a:pt x="40" y="362"/>
                    <a:pt x="40" y="362"/>
                    <a:pt x="40" y="362"/>
                  </a:cubicBezTo>
                  <a:cubicBezTo>
                    <a:pt x="37" y="364"/>
                    <a:pt x="35" y="368"/>
                    <a:pt x="36" y="371"/>
                  </a:cubicBezTo>
                  <a:cubicBezTo>
                    <a:pt x="37" y="375"/>
                    <a:pt x="41" y="377"/>
                    <a:pt x="44" y="377"/>
                  </a:cubicBezTo>
                  <a:cubicBezTo>
                    <a:pt x="422" y="377"/>
                    <a:pt x="422" y="377"/>
                    <a:pt x="422" y="377"/>
                  </a:cubicBezTo>
                  <a:cubicBezTo>
                    <a:pt x="426" y="377"/>
                    <a:pt x="429" y="375"/>
                    <a:pt x="430" y="371"/>
                  </a:cubicBezTo>
                  <a:cubicBezTo>
                    <a:pt x="431" y="368"/>
                    <a:pt x="429" y="364"/>
                    <a:pt x="426" y="362"/>
                  </a:cubicBezTo>
                  <a:cubicBezTo>
                    <a:pt x="354" y="315"/>
                    <a:pt x="354" y="315"/>
                    <a:pt x="354" y="315"/>
                  </a:cubicBezTo>
                  <a:cubicBezTo>
                    <a:pt x="352" y="314"/>
                    <a:pt x="351" y="314"/>
                    <a:pt x="349" y="314"/>
                  </a:cubicBezTo>
                  <a:cubicBezTo>
                    <a:pt x="281" y="314"/>
                    <a:pt x="281" y="314"/>
                    <a:pt x="281" y="314"/>
                  </a:cubicBezTo>
                  <a:cubicBezTo>
                    <a:pt x="281" y="290"/>
                    <a:pt x="281" y="290"/>
                    <a:pt x="281" y="290"/>
                  </a:cubicBezTo>
                  <a:cubicBezTo>
                    <a:pt x="453" y="290"/>
                    <a:pt x="453" y="290"/>
                    <a:pt x="453" y="290"/>
                  </a:cubicBezTo>
                  <a:cubicBezTo>
                    <a:pt x="461" y="290"/>
                    <a:pt x="467" y="283"/>
                    <a:pt x="467" y="276"/>
                  </a:cubicBezTo>
                  <a:cubicBezTo>
                    <a:pt x="467" y="66"/>
                    <a:pt x="467" y="66"/>
                    <a:pt x="467" y="66"/>
                  </a:cubicBezTo>
                  <a:cubicBezTo>
                    <a:pt x="467" y="61"/>
                    <a:pt x="463" y="58"/>
                    <a:pt x="459" y="58"/>
                  </a:cubicBezTo>
                  <a:cubicBezTo>
                    <a:pt x="454" y="58"/>
                    <a:pt x="451" y="61"/>
                    <a:pt x="451" y="66"/>
                  </a:cubicBezTo>
                  <a:cubicBezTo>
                    <a:pt x="451" y="274"/>
                    <a:pt x="451" y="274"/>
                    <a:pt x="451" y="274"/>
                  </a:cubicBezTo>
                  <a:cubicBezTo>
                    <a:pt x="16" y="274"/>
                    <a:pt x="16" y="274"/>
                    <a:pt x="16" y="274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451" y="16"/>
                    <a:pt x="451" y="16"/>
                    <a:pt x="451" y="16"/>
                  </a:cubicBezTo>
                  <a:cubicBezTo>
                    <a:pt x="451" y="34"/>
                    <a:pt x="451" y="34"/>
                    <a:pt x="451" y="34"/>
                  </a:cubicBezTo>
                  <a:cubicBezTo>
                    <a:pt x="451" y="38"/>
                    <a:pt x="454" y="42"/>
                    <a:pt x="459" y="42"/>
                  </a:cubicBezTo>
                  <a:close/>
                  <a:moveTo>
                    <a:pt x="347" y="330"/>
                  </a:moveTo>
                  <a:cubicBezTo>
                    <a:pt x="395" y="361"/>
                    <a:pt x="395" y="361"/>
                    <a:pt x="395" y="361"/>
                  </a:cubicBezTo>
                  <a:cubicBezTo>
                    <a:pt x="71" y="361"/>
                    <a:pt x="71" y="361"/>
                    <a:pt x="71" y="361"/>
                  </a:cubicBezTo>
                  <a:cubicBezTo>
                    <a:pt x="119" y="330"/>
                    <a:pt x="119" y="330"/>
                    <a:pt x="119" y="330"/>
                  </a:cubicBezTo>
                  <a:lnTo>
                    <a:pt x="347" y="330"/>
                  </a:lnTo>
                  <a:close/>
                  <a:moveTo>
                    <a:pt x="201" y="290"/>
                  </a:moveTo>
                  <a:cubicBezTo>
                    <a:pt x="265" y="290"/>
                    <a:pt x="265" y="290"/>
                    <a:pt x="265" y="290"/>
                  </a:cubicBezTo>
                  <a:cubicBezTo>
                    <a:pt x="265" y="314"/>
                    <a:pt x="265" y="314"/>
                    <a:pt x="265" y="314"/>
                  </a:cubicBezTo>
                  <a:cubicBezTo>
                    <a:pt x="201" y="314"/>
                    <a:pt x="201" y="314"/>
                    <a:pt x="201" y="314"/>
                  </a:cubicBezTo>
                  <a:lnTo>
                    <a:pt x="201" y="290"/>
                  </a:lnTo>
                  <a:close/>
                </a:path>
              </a:pathLst>
            </a:custGeom>
            <a:solidFill>
              <a:srgbClr val="5858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1BB695F5-5210-469C-9DCE-C8E8D79258AE}"/>
                </a:ext>
              </a:extLst>
            </p:cNvPr>
            <p:cNvSpPr txBox="1"/>
            <p:nvPr/>
          </p:nvSpPr>
          <p:spPr>
            <a:xfrm>
              <a:off x="2600045" y="3607793"/>
              <a:ext cx="1190375" cy="6232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indent="0" algn="ctr">
                <a:buNone/>
              </a:pPr>
              <a:r>
                <a:rPr lang="en-US" sz="1100" dirty="0"/>
                <a:t>ENM</a:t>
              </a:r>
              <a:endParaRPr lang="en-US" sz="600" dirty="0"/>
            </a:p>
            <a:p>
              <a:pPr algn="ctr"/>
              <a:endParaRPr lang="en-US" b="1" dirty="0"/>
            </a:p>
          </p:txBody>
        </p:sp>
      </p:grpSp>
      <p:sp>
        <p:nvSpPr>
          <p:cNvPr id="96" name="TextBox 95">
            <a:extLst>
              <a:ext uri="{FF2B5EF4-FFF2-40B4-BE49-F238E27FC236}">
                <a16:creationId xmlns:a16="http://schemas.microsoft.com/office/drawing/2014/main" id="{C5F5A466-C5E5-424D-9217-FE4C3ED0FA56}"/>
              </a:ext>
            </a:extLst>
          </p:cNvPr>
          <p:cNvSpPr txBox="1"/>
          <p:nvPr/>
        </p:nvSpPr>
        <p:spPr>
          <a:xfrm>
            <a:off x="6027938" y="3844210"/>
            <a:ext cx="10548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8. Node Up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EDD6A72A-88C1-4933-85FD-5B15A1C89861}"/>
              </a:ext>
            </a:extLst>
          </p:cNvPr>
          <p:cNvSpPr txBox="1"/>
          <p:nvPr/>
        </p:nvSpPr>
        <p:spPr>
          <a:xfrm>
            <a:off x="9947018" y="3890963"/>
            <a:ext cx="15210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9. Node Integrated</a:t>
            </a:r>
          </a:p>
        </p:txBody>
      </p:sp>
      <p:sp>
        <p:nvSpPr>
          <p:cNvPr id="101" name="Freeform 3">
            <a:extLst>
              <a:ext uri="{FF2B5EF4-FFF2-40B4-BE49-F238E27FC236}">
                <a16:creationId xmlns:a16="http://schemas.microsoft.com/office/drawing/2014/main" id="{8440D6A4-A0F2-486A-8B92-5AD1364BB356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089953" y="3297136"/>
            <a:ext cx="545147" cy="406497"/>
          </a:xfrm>
          <a:custGeom>
            <a:avLst/>
            <a:gdLst>
              <a:gd name="T0" fmla="*/ 2147483646 w 366"/>
              <a:gd name="T1" fmla="*/ 2147483646 h 273"/>
              <a:gd name="T2" fmla="*/ 2147483646 w 366"/>
              <a:gd name="T3" fmla="*/ 2147483646 h 273"/>
              <a:gd name="T4" fmla="*/ 2147483646 w 366"/>
              <a:gd name="T5" fmla="*/ 2147483646 h 273"/>
              <a:gd name="T6" fmla="*/ 2147483646 w 366"/>
              <a:gd name="T7" fmla="*/ 0 h 273"/>
              <a:gd name="T8" fmla="*/ 2147483646 w 366"/>
              <a:gd name="T9" fmla="*/ 0 h 273"/>
              <a:gd name="T10" fmla="*/ 0 w 366"/>
              <a:gd name="T11" fmla="*/ 2147483646 h 273"/>
              <a:gd name="T12" fmla="*/ 0 w 366"/>
              <a:gd name="T13" fmla="*/ 2147483646 h 273"/>
              <a:gd name="T14" fmla="*/ 2147483646 w 366"/>
              <a:gd name="T15" fmla="*/ 2147483646 h 273"/>
              <a:gd name="T16" fmla="*/ 2147483646 w 366"/>
              <a:gd name="T17" fmla="*/ 2147483646 h 273"/>
              <a:gd name="T18" fmla="*/ 2147483646 w 366"/>
              <a:gd name="T19" fmla="*/ 2147483646 h 273"/>
              <a:gd name="T20" fmla="*/ 2147483646 w 366"/>
              <a:gd name="T21" fmla="*/ 2147483646 h 273"/>
              <a:gd name="T22" fmla="*/ 2147483646 w 366"/>
              <a:gd name="T23" fmla="*/ 2147483646 h 273"/>
              <a:gd name="T24" fmla="*/ 2147483646 w 366"/>
              <a:gd name="T25" fmla="*/ 2147483646 h 273"/>
              <a:gd name="T26" fmla="*/ 2147483646 w 366"/>
              <a:gd name="T27" fmla="*/ 2147483646 h 273"/>
              <a:gd name="T28" fmla="*/ 2147483646 w 366"/>
              <a:gd name="T29" fmla="*/ 2147483646 h 273"/>
              <a:gd name="T30" fmla="*/ 2147483646 w 366"/>
              <a:gd name="T31" fmla="*/ 2147483646 h 273"/>
              <a:gd name="T32" fmla="*/ 2147483646 w 366"/>
              <a:gd name="T33" fmla="*/ 2147483646 h 273"/>
              <a:gd name="T34" fmla="*/ 2147483646 w 366"/>
              <a:gd name="T35" fmla="*/ 2147483646 h 273"/>
              <a:gd name="T36" fmla="*/ 2147483646 w 366"/>
              <a:gd name="T37" fmla="*/ 2147483646 h 273"/>
              <a:gd name="T38" fmla="*/ 2147483646 w 366"/>
              <a:gd name="T39" fmla="*/ 2147483646 h 273"/>
              <a:gd name="T40" fmla="*/ 2147483646 w 366"/>
              <a:gd name="T41" fmla="*/ 2147483646 h 273"/>
              <a:gd name="T42" fmla="*/ 2147483646 w 366"/>
              <a:gd name="T43" fmla="*/ 2147483646 h 273"/>
              <a:gd name="T44" fmla="*/ 2147483646 w 366"/>
              <a:gd name="T45" fmla="*/ 2147483646 h 273"/>
              <a:gd name="T46" fmla="*/ 2147483646 w 366"/>
              <a:gd name="T47" fmla="*/ 2147483646 h 273"/>
              <a:gd name="T48" fmla="*/ 2147483646 w 366"/>
              <a:gd name="T49" fmla="*/ 2147483646 h 273"/>
              <a:gd name="T50" fmla="*/ 2147483646 w 366"/>
              <a:gd name="T51" fmla="*/ 2147483646 h 273"/>
              <a:gd name="T52" fmla="*/ 2147483646 w 366"/>
              <a:gd name="T53" fmla="*/ 2147483646 h 273"/>
              <a:gd name="T54" fmla="*/ 2147483646 w 366"/>
              <a:gd name="T55" fmla="*/ 2147483646 h 273"/>
              <a:gd name="T56" fmla="*/ 2147483646 w 366"/>
              <a:gd name="T57" fmla="*/ 2147483646 h 273"/>
              <a:gd name="T58" fmla="*/ 2147483646 w 366"/>
              <a:gd name="T59" fmla="*/ 2147483646 h 273"/>
              <a:gd name="T60" fmla="*/ 2147483646 w 366"/>
              <a:gd name="T61" fmla="*/ 2147483646 h 273"/>
              <a:gd name="T62" fmla="*/ 2147483646 w 366"/>
              <a:gd name="T63" fmla="*/ 2147483646 h 273"/>
              <a:gd name="T64" fmla="*/ 2147483646 w 366"/>
              <a:gd name="T65" fmla="*/ 2147483646 h 273"/>
              <a:gd name="T66" fmla="*/ 2147483646 w 366"/>
              <a:gd name="T67" fmla="*/ 2147483646 h 273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366" h="273">
                <a:moveTo>
                  <a:pt x="358" y="57"/>
                </a:moveTo>
                <a:cubicBezTo>
                  <a:pt x="362" y="57"/>
                  <a:pt x="366" y="53"/>
                  <a:pt x="366" y="49"/>
                </a:cubicBezTo>
                <a:cubicBezTo>
                  <a:pt x="366" y="26"/>
                  <a:pt x="366" y="26"/>
                  <a:pt x="366" y="26"/>
                </a:cubicBezTo>
                <a:cubicBezTo>
                  <a:pt x="366" y="15"/>
                  <a:pt x="359" y="0"/>
                  <a:pt x="340" y="0"/>
                </a:cubicBezTo>
                <a:cubicBezTo>
                  <a:pt x="26" y="0"/>
                  <a:pt x="26" y="0"/>
                  <a:pt x="26" y="0"/>
                </a:cubicBezTo>
                <a:cubicBezTo>
                  <a:pt x="16" y="0"/>
                  <a:pt x="0" y="7"/>
                  <a:pt x="0" y="26"/>
                </a:cubicBezTo>
                <a:cubicBezTo>
                  <a:pt x="0" y="247"/>
                  <a:pt x="0" y="247"/>
                  <a:pt x="0" y="247"/>
                </a:cubicBezTo>
                <a:cubicBezTo>
                  <a:pt x="0" y="258"/>
                  <a:pt x="7" y="273"/>
                  <a:pt x="26" y="273"/>
                </a:cubicBezTo>
                <a:cubicBezTo>
                  <a:pt x="340" y="273"/>
                  <a:pt x="340" y="273"/>
                  <a:pt x="340" y="273"/>
                </a:cubicBezTo>
                <a:cubicBezTo>
                  <a:pt x="350" y="273"/>
                  <a:pt x="366" y="266"/>
                  <a:pt x="366" y="247"/>
                </a:cubicBezTo>
                <a:cubicBezTo>
                  <a:pt x="366" y="81"/>
                  <a:pt x="366" y="81"/>
                  <a:pt x="366" y="81"/>
                </a:cubicBezTo>
                <a:cubicBezTo>
                  <a:pt x="366" y="76"/>
                  <a:pt x="362" y="73"/>
                  <a:pt x="358" y="73"/>
                </a:cubicBezTo>
                <a:cubicBezTo>
                  <a:pt x="354" y="73"/>
                  <a:pt x="350" y="76"/>
                  <a:pt x="350" y="81"/>
                </a:cubicBezTo>
                <a:cubicBezTo>
                  <a:pt x="350" y="247"/>
                  <a:pt x="350" y="247"/>
                  <a:pt x="350" y="247"/>
                </a:cubicBezTo>
                <a:cubicBezTo>
                  <a:pt x="221" y="137"/>
                  <a:pt x="221" y="137"/>
                  <a:pt x="221" y="137"/>
                </a:cubicBezTo>
                <a:cubicBezTo>
                  <a:pt x="350" y="28"/>
                  <a:pt x="350" y="28"/>
                  <a:pt x="350" y="28"/>
                </a:cubicBezTo>
                <a:cubicBezTo>
                  <a:pt x="350" y="49"/>
                  <a:pt x="350" y="49"/>
                  <a:pt x="350" y="49"/>
                </a:cubicBezTo>
                <a:cubicBezTo>
                  <a:pt x="350" y="53"/>
                  <a:pt x="354" y="57"/>
                  <a:pt x="358" y="57"/>
                </a:cubicBezTo>
                <a:close/>
                <a:moveTo>
                  <a:pt x="16" y="246"/>
                </a:moveTo>
                <a:cubicBezTo>
                  <a:pt x="16" y="28"/>
                  <a:pt x="16" y="28"/>
                  <a:pt x="16" y="28"/>
                </a:cubicBezTo>
                <a:cubicBezTo>
                  <a:pt x="146" y="137"/>
                  <a:pt x="146" y="137"/>
                  <a:pt x="146" y="137"/>
                </a:cubicBezTo>
                <a:lnTo>
                  <a:pt x="16" y="246"/>
                </a:lnTo>
                <a:close/>
                <a:moveTo>
                  <a:pt x="338" y="257"/>
                </a:moveTo>
                <a:cubicBezTo>
                  <a:pt x="28" y="257"/>
                  <a:pt x="28" y="257"/>
                  <a:pt x="28" y="257"/>
                </a:cubicBezTo>
                <a:cubicBezTo>
                  <a:pt x="158" y="148"/>
                  <a:pt x="158" y="148"/>
                  <a:pt x="158" y="148"/>
                </a:cubicBezTo>
                <a:cubicBezTo>
                  <a:pt x="178" y="165"/>
                  <a:pt x="178" y="165"/>
                  <a:pt x="178" y="165"/>
                </a:cubicBezTo>
                <a:cubicBezTo>
                  <a:pt x="179" y="166"/>
                  <a:pt x="181" y="166"/>
                  <a:pt x="183" y="166"/>
                </a:cubicBezTo>
                <a:cubicBezTo>
                  <a:pt x="185" y="166"/>
                  <a:pt x="187" y="166"/>
                  <a:pt x="188" y="165"/>
                </a:cubicBezTo>
                <a:cubicBezTo>
                  <a:pt x="208" y="148"/>
                  <a:pt x="208" y="148"/>
                  <a:pt x="208" y="148"/>
                </a:cubicBezTo>
                <a:lnTo>
                  <a:pt x="338" y="257"/>
                </a:lnTo>
                <a:close/>
                <a:moveTo>
                  <a:pt x="183" y="148"/>
                </a:moveTo>
                <a:cubicBezTo>
                  <a:pt x="26" y="16"/>
                  <a:pt x="26" y="16"/>
                  <a:pt x="26" y="16"/>
                </a:cubicBezTo>
                <a:cubicBezTo>
                  <a:pt x="340" y="16"/>
                  <a:pt x="340" y="16"/>
                  <a:pt x="340" y="16"/>
                </a:cubicBezTo>
                <a:lnTo>
                  <a:pt x="183" y="148"/>
                </a:lnTo>
                <a:close/>
              </a:path>
            </a:pathLst>
          </a:custGeom>
          <a:solidFill>
            <a:srgbClr val="58585A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" name="Freeform 3">
            <a:extLst>
              <a:ext uri="{FF2B5EF4-FFF2-40B4-BE49-F238E27FC236}">
                <a16:creationId xmlns:a16="http://schemas.microsoft.com/office/drawing/2014/main" id="{155CACBA-C808-414C-BC9E-44BEB3E8C284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0089300" y="3236239"/>
            <a:ext cx="581770" cy="581770"/>
          </a:xfrm>
          <a:custGeom>
            <a:avLst/>
            <a:gdLst>
              <a:gd name="T0" fmla="*/ 2147483646 w 380"/>
              <a:gd name="T1" fmla="*/ 2147483646 h 380"/>
              <a:gd name="T2" fmla="*/ 2147483646 w 380"/>
              <a:gd name="T3" fmla="*/ 2147483646 h 380"/>
              <a:gd name="T4" fmla="*/ 2147483646 w 380"/>
              <a:gd name="T5" fmla="*/ 2147483646 h 380"/>
              <a:gd name="T6" fmla="*/ 2147483646 w 380"/>
              <a:gd name="T7" fmla="*/ 2147483646 h 380"/>
              <a:gd name="T8" fmla="*/ 2147483646 w 380"/>
              <a:gd name="T9" fmla="*/ 2147483646 h 380"/>
              <a:gd name="T10" fmla="*/ 2147483646 w 380"/>
              <a:gd name="T11" fmla="*/ 2147483646 h 380"/>
              <a:gd name="T12" fmla="*/ 2147483646 w 380"/>
              <a:gd name="T13" fmla="*/ 2147483646 h 380"/>
              <a:gd name="T14" fmla="*/ 2147483646 w 380"/>
              <a:gd name="T15" fmla="*/ 2147483646 h 380"/>
              <a:gd name="T16" fmla="*/ 2147483646 w 380"/>
              <a:gd name="T17" fmla="*/ 2147483646 h 380"/>
              <a:gd name="T18" fmla="*/ 2147483646 w 380"/>
              <a:gd name="T19" fmla="*/ 2147483646 h 380"/>
              <a:gd name="T20" fmla="*/ 2147483646 w 380"/>
              <a:gd name="T21" fmla="*/ 2147483646 h 380"/>
              <a:gd name="T22" fmla="*/ 2147483646 w 380"/>
              <a:gd name="T23" fmla="*/ 2147483646 h 380"/>
              <a:gd name="T24" fmla="*/ 2147483646 w 380"/>
              <a:gd name="T25" fmla="*/ 2147483646 h 380"/>
              <a:gd name="T26" fmla="*/ 2147483646 w 380"/>
              <a:gd name="T27" fmla="*/ 2147483646 h 380"/>
              <a:gd name="T28" fmla="*/ 2147483646 w 380"/>
              <a:gd name="T29" fmla="*/ 2147483646 h 380"/>
              <a:gd name="T30" fmla="*/ 2147483646 w 380"/>
              <a:gd name="T31" fmla="*/ 2147483646 h 380"/>
              <a:gd name="T32" fmla="*/ 2147483646 w 380"/>
              <a:gd name="T33" fmla="*/ 2147483646 h 380"/>
              <a:gd name="T34" fmla="*/ 2147483646 w 380"/>
              <a:gd name="T35" fmla="*/ 2147483646 h 380"/>
              <a:gd name="T36" fmla="*/ 2147483646 w 380"/>
              <a:gd name="T37" fmla="*/ 2147483646 h 380"/>
              <a:gd name="T38" fmla="*/ 2147483646 w 380"/>
              <a:gd name="T39" fmla="*/ 2147483646 h 380"/>
              <a:gd name="T40" fmla="*/ 2147483646 w 380"/>
              <a:gd name="T41" fmla="*/ 0 h 380"/>
              <a:gd name="T42" fmla="*/ 2147483646 w 380"/>
              <a:gd name="T43" fmla="*/ 2147483646 h 380"/>
              <a:gd name="T44" fmla="*/ 2147483646 w 380"/>
              <a:gd name="T45" fmla="*/ 2147483646 h 380"/>
              <a:gd name="T46" fmla="*/ 2147483646 w 380"/>
              <a:gd name="T47" fmla="*/ 2147483646 h 380"/>
              <a:gd name="T48" fmla="*/ 2147483646 w 380"/>
              <a:gd name="T49" fmla="*/ 2147483646 h 380"/>
              <a:gd name="T50" fmla="*/ 2147483646 w 380"/>
              <a:gd name="T51" fmla="*/ 2147483646 h 380"/>
              <a:gd name="T52" fmla="*/ 2147483646 w 380"/>
              <a:gd name="T53" fmla="*/ 2147483646 h 380"/>
              <a:gd name="T54" fmla="*/ 2147483646 w 380"/>
              <a:gd name="T55" fmla="*/ 2147483646 h 380"/>
              <a:gd name="T56" fmla="*/ 2147483646 w 380"/>
              <a:gd name="T57" fmla="*/ 2147483646 h 380"/>
              <a:gd name="T58" fmla="*/ 2147483646 w 380"/>
              <a:gd name="T59" fmla="*/ 2147483646 h 380"/>
              <a:gd name="T60" fmla="*/ 2147483646 w 380"/>
              <a:gd name="T61" fmla="*/ 2147483646 h 380"/>
              <a:gd name="T62" fmla="*/ 2147483646 w 380"/>
              <a:gd name="T63" fmla="*/ 2147483646 h 380"/>
              <a:gd name="T64" fmla="*/ 2147483646 w 380"/>
              <a:gd name="T65" fmla="*/ 2147483646 h 380"/>
              <a:gd name="T66" fmla="*/ 2147483646 w 380"/>
              <a:gd name="T67" fmla="*/ 2147483646 h 380"/>
              <a:gd name="T68" fmla="*/ 2147483646 w 380"/>
              <a:gd name="T69" fmla="*/ 2147483646 h 380"/>
              <a:gd name="T70" fmla="*/ 2147483646 w 380"/>
              <a:gd name="T71" fmla="*/ 2147483646 h 380"/>
              <a:gd name="T72" fmla="*/ 2147483646 w 380"/>
              <a:gd name="T73" fmla="*/ 2147483646 h 380"/>
              <a:gd name="T74" fmla="*/ 2147483646 w 380"/>
              <a:gd name="T75" fmla="*/ 2147483646 h 380"/>
              <a:gd name="T76" fmla="*/ 2147483646 w 380"/>
              <a:gd name="T77" fmla="*/ 2147483646 h 380"/>
              <a:gd name="T78" fmla="*/ 2147483646 w 380"/>
              <a:gd name="T79" fmla="*/ 2147483646 h 380"/>
              <a:gd name="T80" fmla="*/ 2147483646 w 380"/>
              <a:gd name="T81" fmla="*/ 2147483646 h 380"/>
              <a:gd name="T82" fmla="*/ 2147483646 w 380"/>
              <a:gd name="T83" fmla="*/ 2147483646 h 380"/>
              <a:gd name="T84" fmla="*/ 2147483646 w 380"/>
              <a:gd name="T85" fmla="*/ 2147483646 h 380"/>
              <a:gd name="T86" fmla="*/ 2147483646 w 380"/>
              <a:gd name="T87" fmla="*/ 2147483646 h 380"/>
              <a:gd name="T88" fmla="*/ 2147483646 w 380"/>
              <a:gd name="T89" fmla="*/ 2147483646 h 380"/>
              <a:gd name="T90" fmla="*/ 2147483646 w 380"/>
              <a:gd name="T91" fmla="*/ 2147483646 h 380"/>
              <a:gd name="T92" fmla="*/ 2147483646 w 380"/>
              <a:gd name="T93" fmla="*/ 2147483646 h 380"/>
              <a:gd name="T94" fmla="*/ 2147483646 w 380"/>
              <a:gd name="T95" fmla="*/ 2147483646 h 380"/>
              <a:gd name="T96" fmla="*/ 2147483646 w 380"/>
              <a:gd name="T97" fmla="*/ 2147483646 h 380"/>
              <a:gd name="T98" fmla="*/ 2147483646 w 380"/>
              <a:gd name="T99" fmla="*/ 2147483646 h 380"/>
              <a:gd name="T100" fmla="*/ 2147483646 w 380"/>
              <a:gd name="T101" fmla="*/ 2147483646 h 380"/>
              <a:gd name="T102" fmla="*/ 2147483646 w 380"/>
              <a:gd name="T103" fmla="*/ 2147483646 h 380"/>
              <a:gd name="T104" fmla="*/ 2147483646 w 380"/>
              <a:gd name="T105" fmla="*/ 2147483646 h 380"/>
              <a:gd name="T106" fmla="*/ 2147483646 w 380"/>
              <a:gd name="T107" fmla="*/ 2147483646 h 380"/>
              <a:gd name="T108" fmla="*/ 2147483646 w 380"/>
              <a:gd name="T109" fmla="*/ 2147483646 h 380"/>
              <a:gd name="T110" fmla="*/ 2147483646 w 380"/>
              <a:gd name="T111" fmla="*/ 2147483646 h 380"/>
              <a:gd name="T112" fmla="*/ 2147483646 w 380"/>
              <a:gd name="T113" fmla="*/ 2147483646 h 380"/>
              <a:gd name="T114" fmla="*/ 2147483646 w 380"/>
              <a:gd name="T115" fmla="*/ 2147483646 h 380"/>
              <a:gd name="T116" fmla="*/ 2147483646 w 380"/>
              <a:gd name="T117" fmla="*/ 2147483646 h 380"/>
              <a:gd name="T118" fmla="*/ 2147483646 w 380"/>
              <a:gd name="T119" fmla="*/ 2147483646 h 380"/>
              <a:gd name="T120" fmla="*/ 2147483646 w 380"/>
              <a:gd name="T121" fmla="*/ 2147483646 h 380"/>
              <a:gd name="T122" fmla="*/ 2147483646 w 380"/>
              <a:gd name="T123" fmla="*/ 2147483646 h 380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380" h="380">
                <a:moveTo>
                  <a:pt x="310" y="136"/>
                </a:moveTo>
                <a:cubicBezTo>
                  <a:pt x="309" y="134"/>
                  <a:pt x="309" y="134"/>
                  <a:pt x="309" y="134"/>
                </a:cubicBezTo>
                <a:cubicBezTo>
                  <a:pt x="308" y="132"/>
                  <a:pt x="306" y="132"/>
                  <a:pt x="304" y="133"/>
                </a:cubicBezTo>
                <a:cubicBezTo>
                  <a:pt x="302" y="134"/>
                  <a:pt x="302" y="134"/>
                  <a:pt x="302" y="134"/>
                </a:cubicBezTo>
                <a:cubicBezTo>
                  <a:pt x="300" y="132"/>
                  <a:pt x="297" y="130"/>
                  <a:pt x="294" y="129"/>
                </a:cubicBezTo>
                <a:cubicBezTo>
                  <a:pt x="294" y="126"/>
                  <a:pt x="294" y="126"/>
                  <a:pt x="294" y="126"/>
                </a:cubicBezTo>
                <a:cubicBezTo>
                  <a:pt x="294" y="124"/>
                  <a:pt x="292" y="123"/>
                  <a:pt x="290" y="123"/>
                </a:cubicBezTo>
                <a:cubicBezTo>
                  <a:pt x="288" y="123"/>
                  <a:pt x="288" y="123"/>
                  <a:pt x="288" y="123"/>
                </a:cubicBezTo>
                <a:cubicBezTo>
                  <a:pt x="286" y="123"/>
                  <a:pt x="284" y="124"/>
                  <a:pt x="284" y="126"/>
                </a:cubicBezTo>
                <a:cubicBezTo>
                  <a:pt x="284" y="129"/>
                  <a:pt x="284" y="129"/>
                  <a:pt x="284" y="129"/>
                </a:cubicBezTo>
                <a:cubicBezTo>
                  <a:pt x="282" y="129"/>
                  <a:pt x="281" y="130"/>
                  <a:pt x="279" y="130"/>
                </a:cubicBezTo>
                <a:cubicBezTo>
                  <a:pt x="278" y="131"/>
                  <a:pt x="277" y="132"/>
                  <a:pt x="275" y="133"/>
                </a:cubicBezTo>
                <a:cubicBezTo>
                  <a:pt x="273" y="132"/>
                  <a:pt x="273" y="132"/>
                  <a:pt x="273" y="132"/>
                </a:cubicBezTo>
                <a:cubicBezTo>
                  <a:pt x="272" y="131"/>
                  <a:pt x="269" y="132"/>
                  <a:pt x="268" y="133"/>
                </a:cubicBezTo>
                <a:cubicBezTo>
                  <a:pt x="267" y="135"/>
                  <a:pt x="267" y="135"/>
                  <a:pt x="267" y="135"/>
                </a:cubicBezTo>
                <a:cubicBezTo>
                  <a:pt x="266" y="137"/>
                  <a:pt x="266" y="140"/>
                  <a:pt x="268" y="141"/>
                </a:cubicBezTo>
                <a:cubicBezTo>
                  <a:pt x="270" y="142"/>
                  <a:pt x="270" y="142"/>
                  <a:pt x="270" y="142"/>
                </a:cubicBezTo>
                <a:cubicBezTo>
                  <a:pt x="270" y="145"/>
                  <a:pt x="269" y="148"/>
                  <a:pt x="270" y="151"/>
                </a:cubicBezTo>
                <a:cubicBezTo>
                  <a:pt x="268" y="153"/>
                  <a:pt x="268" y="153"/>
                  <a:pt x="268" y="153"/>
                </a:cubicBezTo>
                <a:cubicBezTo>
                  <a:pt x="266" y="154"/>
                  <a:pt x="266" y="156"/>
                  <a:pt x="267" y="158"/>
                </a:cubicBezTo>
                <a:cubicBezTo>
                  <a:pt x="267" y="159"/>
                  <a:pt x="267" y="159"/>
                  <a:pt x="267" y="159"/>
                </a:cubicBezTo>
                <a:cubicBezTo>
                  <a:pt x="268" y="161"/>
                  <a:pt x="271" y="162"/>
                  <a:pt x="272" y="161"/>
                </a:cubicBezTo>
                <a:cubicBezTo>
                  <a:pt x="275" y="159"/>
                  <a:pt x="275" y="159"/>
                  <a:pt x="275" y="159"/>
                </a:cubicBezTo>
                <a:cubicBezTo>
                  <a:pt x="277" y="162"/>
                  <a:pt x="280" y="163"/>
                  <a:pt x="283" y="164"/>
                </a:cubicBezTo>
                <a:cubicBezTo>
                  <a:pt x="283" y="167"/>
                  <a:pt x="283" y="167"/>
                  <a:pt x="283" y="167"/>
                </a:cubicBezTo>
                <a:cubicBezTo>
                  <a:pt x="283" y="169"/>
                  <a:pt x="284" y="170"/>
                  <a:pt x="286" y="171"/>
                </a:cubicBezTo>
                <a:cubicBezTo>
                  <a:pt x="289" y="171"/>
                  <a:pt x="289" y="171"/>
                  <a:pt x="289" y="171"/>
                </a:cubicBezTo>
                <a:cubicBezTo>
                  <a:pt x="291" y="171"/>
                  <a:pt x="293" y="169"/>
                  <a:pt x="293" y="167"/>
                </a:cubicBezTo>
                <a:cubicBezTo>
                  <a:pt x="293" y="165"/>
                  <a:pt x="293" y="165"/>
                  <a:pt x="293" y="165"/>
                </a:cubicBezTo>
                <a:cubicBezTo>
                  <a:pt x="294" y="164"/>
                  <a:pt x="296" y="164"/>
                  <a:pt x="297" y="163"/>
                </a:cubicBezTo>
                <a:cubicBezTo>
                  <a:pt x="299" y="162"/>
                  <a:pt x="300" y="161"/>
                  <a:pt x="301" y="160"/>
                </a:cubicBezTo>
                <a:cubicBezTo>
                  <a:pt x="303" y="161"/>
                  <a:pt x="303" y="161"/>
                  <a:pt x="303" y="161"/>
                </a:cubicBezTo>
                <a:cubicBezTo>
                  <a:pt x="305" y="162"/>
                  <a:pt x="307" y="162"/>
                  <a:pt x="308" y="160"/>
                </a:cubicBezTo>
                <a:cubicBezTo>
                  <a:pt x="309" y="158"/>
                  <a:pt x="309" y="158"/>
                  <a:pt x="309" y="158"/>
                </a:cubicBezTo>
                <a:cubicBezTo>
                  <a:pt x="311" y="156"/>
                  <a:pt x="310" y="154"/>
                  <a:pt x="308" y="153"/>
                </a:cubicBezTo>
                <a:cubicBezTo>
                  <a:pt x="306" y="151"/>
                  <a:pt x="306" y="151"/>
                  <a:pt x="306" y="151"/>
                </a:cubicBezTo>
                <a:cubicBezTo>
                  <a:pt x="307" y="148"/>
                  <a:pt x="307" y="145"/>
                  <a:pt x="306" y="142"/>
                </a:cubicBezTo>
                <a:cubicBezTo>
                  <a:pt x="308" y="141"/>
                  <a:pt x="308" y="141"/>
                  <a:pt x="308" y="141"/>
                </a:cubicBezTo>
                <a:cubicBezTo>
                  <a:pt x="310" y="140"/>
                  <a:pt x="311" y="137"/>
                  <a:pt x="310" y="136"/>
                </a:cubicBezTo>
                <a:close/>
                <a:moveTo>
                  <a:pt x="296" y="153"/>
                </a:moveTo>
                <a:cubicBezTo>
                  <a:pt x="293" y="158"/>
                  <a:pt x="286" y="158"/>
                  <a:pt x="281" y="155"/>
                </a:cubicBezTo>
                <a:cubicBezTo>
                  <a:pt x="277" y="151"/>
                  <a:pt x="276" y="144"/>
                  <a:pt x="280" y="140"/>
                </a:cubicBezTo>
                <a:cubicBezTo>
                  <a:pt x="284" y="135"/>
                  <a:pt x="291" y="135"/>
                  <a:pt x="295" y="138"/>
                </a:cubicBezTo>
                <a:cubicBezTo>
                  <a:pt x="300" y="142"/>
                  <a:pt x="300" y="149"/>
                  <a:pt x="296" y="153"/>
                </a:cubicBezTo>
                <a:close/>
                <a:moveTo>
                  <a:pt x="336" y="68"/>
                </a:moveTo>
                <a:cubicBezTo>
                  <a:pt x="333" y="65"/>
                  <a:pt x="328" y="64"/>
                  <a:pt x="325" y="67"/>
                </a:cubicBezTo>
                <a:cubicBezTo>
                  <a:pt x="321" y="70"/>
                  <a:pt x="321" y="75"/>
                  <a:pt x="324" y="78"/>
                </a:cubicBezTo>
                <a:cubicBezTo>
                  <a:pt x="349" y="108"/>
                  <a:pt x="364" y="147"/>
                  <a:pt x="364" y="190"/>
                </a:cubicBezTo>
                <a:cubicBezTo>
                  <a:pt x="364" y="225"/>
                  <a:pt x="353" y="259"/>
                  <a:pt x="335" y="286"/>
                </a:cubicBezTo>
                <a:cubicBezTo>
                  <a:pt x="333" y="288"/>
                  <a:pt x="329" y="289"/>
                  <a:pt x="326" y="285"/>
                </a:cubicBezTo>
                <a:cubicBezTo>
                  <a:pt x="299" y="258"/>
                  <a:pt x="299" y="258"/>
                  <a:pt x="299" y="258"/>
                </a:cubicBezTo>
                <a:cubicBezTo>
                  <a:pt x="296" y="255"/>
                  <a:pt x="296" y="251"/>
                  <a:pt x="296" y="251"/>
                </a:cubicBezTo>
                <a:cubicBezTo>
                  <a:pt x="302" y="229"/>
                  <a:pt x="302" y="229"/>
                  <a:pt x="302" y="229"/>
                </a:cubicBezTo>
                <a:cubicBezTo>
                  <a:pt x="303" y="226"/>
                  <a:pt x="302" y="224"/>
                  <a:pt x="301" y="222"/>
                </a:cubicBezTo>
                <a:cubicBezTo>
                  <a:pt x="259" y="181"/>
                  <a:pt x="259" y="181"/>
                  <a:pt x="259" y="181"/>
                </a:cubicBezTo>
                <a:cubicBezTo>
                  <a:pt x="258" y="179"/>
                  <a:pt x="255" y="178"/>
                  <a:pt x="253" y="179"/>
                </a:cubicBezTo>
                <a:cubicBezTo>
                  <a:pt x="233" y="184"/>
                  <a:pt x="233" y="184"/>
                  <a:pt x="233" y="184"/>
                </a:cubicBezTo>
                <a:cubicBezTo>
                  <a:pt x="233" y="184"/>
                  <a:pt x="226" y="186"/>
                  <a:pt x="231" y="191"/>
                </a:cubicBezTo>
                <a:cubicBezTo>
                  <a:pt x="237" y="196"/>
                  <a:pt x="258" y="218"/>
                  <a:pt x="258" y="218"/>
                </a:cubicBezTo>
                <a:cubicBezTo>
                  <a:pt x="259" y="219"/>
                  <a:pt x="260" y="220"/>
                  <a:pt x="259" y="221"/>
                </a:cubicBezTo>
                <a:cubicBezTo>
                  <a:pt x="251" y="251"/>
                  <a:pt x="251" y="251"/>
                  <a:pt x="251" y="251"/>
                </a:cubicBezTo>
                <a:cubicBezTo>
                  <a:pt x="251" y="252"/>
                  <a:pt x="250" y="253"/>
                  <a:pt x="249" y="254"/>
                </a:cubicBezTo>
                <a:cubicBezTo>
                  <a:pt x="219" y="262"/>
                  <a:pt x="219" y="262"/>
                  <a:pt x="219" y="262"/>
                </a:cubicBezTo>
                <a:cubicBezTo>
                  <a:pt x="217" y="262"/>
                  <a:pt x="216" y="262"/>
                  <a:pt x="215" y="261"/>
                </a:cubicBezTo>
                <a:cubicBezTo>
                  <a:pt x="215" y="261"/>
                  <a:pt x="193" y="239"/>
                  <a:pt x="188" y="234"/>
                </a:cubicBezTo>
                <a:cubicBezTo>
                  <a:pt x="183" y="229"/>
                  <a:pt x="182" y="236"/>
                  <a:pt x="182" y="236"/>
                </a:cubicBezTo>
                <a:cubicBezTo>
                  <a:pt x="176" y="255"/>
                  <a:pt x="176" y="255"/>
                  <a:pt x="176" y="255"/>
                </a:cubicBezTo>
                <a:cubicBezTo>
                  <a:pt x="176" y="258"/>
                  <a:pt x="176" y="260"/>
                  <a:pt x="178" y="262"/>
                </a:cubicBezTo>
                <a:cubicBezTo>
                  <a:pt x="219" y="303"/>
                  <a:pt x="219" y="303"/>
                  <a:pt x="219" y="303"/>
                </a:cubicBezTo>
                <a:cubicBezTo>
                  <a:pt x="221" y="305"/>
                  <a:pt x="224" y="306"/>
                  <a:pt x="226" y="305"/>
                </a:cubicBezTo>
                <a:cubicBezTo>
                  <a:pt x="248" y="299"/>
                  <a:pt x="248" y="299"/>
                  <a:pt x="248" y="299"/>
                </a:cubicBezTo>
                <a:cubicBezTo>
                  <a:pt x="249" y="299"/>
                  <a:pt x="252" y="298"/>
                  <a:pt x="255" y="301"/>
                </a:cubicBezTo>
                <a:cubicBezTo>
                  <a:pt x="282" y="328"/>
                  <a:pt x="282" y="328"/>
                  <a:pt x="282" y="328"/>
                </a:cubicBezTo>
                <a:cubicBezTo>
                  <a:pt x="286" y="332"/>
                  <a:pt x="285" y="335"/>
                  <a:pt x="282" y="337"/>
                </a:cubicBezTo>
                <a:cubicBezTo>
                  <a:pt x="255" y="354"/>
                  <a:pt x="224" y="364"/>
                  <a:pt x="190" y="364"/>
                </a:cubicBezTo>
                <a:cubicBezTo>
                  <a:pt x="142" y="364"/>
                  <a:pt x="99" y="344"/>
                  <a:pt x="67" y="313"/>
                </a:cubicBezTo>
                <a:cubicBezTo>
                  <a:pt x="36" y="281"/>
                  <a:pt x="16" y="238"/>
                  <a:pt x="16" y="190"/>
                </a:cubicBezTo>
                <a:cubicBezTo>
                  <a:pt x="16" y="142"/>
                  <a:pt x="36" y="98"/>
                  <a:pt x="67" y="67"/>
                </a:cubicBezTo>
                <a:cubicBezTo>
                  <a:pt x="99" y="35"/>
                  <a:pt x="142" y="16"/>
                  <a:pt x="190" y="16"/>
                </a:cubicBezTo>
                <a:cubicBezTo>
                  <a:pt x="233" y="16"/>
                  <a:pt x="272" y="31"/>
                  <a:pt x="302" y="57"/>
                </a:cubicBezTo>
                <a:cubicBezTo>
                  <a:pt x="305" y="59"/>
                  <a:pt x="310" y="59"/>
                  <a:pt x="313" y="56"/>
                </a:cubicBezTo>
                <a:cubicBezTo>
                  <a:pt x="316" y="52"/>
                  <a:pt x="316" y="47"/>
                  <a:pt x="312" y="44"/>
                </a:cubicBezTo>
                <a:cubicBezTo>
                  <a:pt x="312" y="44"/>
                  <a:pt x="312" y="44"/>
                  <a:pt x="312" y="44"/>
                </a:cubicBezTo>
                <a:cubicBezTo>
                  <a:pt x="279" y="17"/>
                  <a:pt x="237" y="0"/>
                  <a:pt x="190" y="0"/>
                </a:cubicBezTo>
                <a:cubicBezTo>
                  <a:pt x="85" y="0"/>
                  <a:pt x="0" y="85"/>
                  <a:pt x="0" y="190"/>
                </a:cubicBezTo>
                <a:cubicBezTo>
                  <a:pt x="0" y="295"/>
                  <a:pt x="85" y="380"/>
                  <a:pt x="190" y="380"/>
                </a:cubicBezTo>
                <a:cubicBezTo>
                  <a:pt x="224" y="380"/>
                  <a:pt x="255" y="371"/>
                  <a:pt x="282" y="356"/>
                </a:cubicBezTo>
                <a:cubicBezTo>
                  <a:pt x="283" y="356"/>
                  <a:pt x="283" y="356"/>
                  <a:pt x="283" y="356"/>
                </a:cubicBezTo>
                <a:cubicBezTo>
                  <a:pt x="284" y="355"/>
                  <a:pt x="284" y="355"/>
                  <a:pt x="284" y="355"/>
                </a:cubicBezTo>
                <a:cubicBezTo>
                  <a:pt x="341" y="322"/>
                  <a:pt x="380" y="261"/>
                  <a:pt x="380" y="190"/>
                </a:cubicBezTo>
                <a:cubicBezTo>
                  <a:pt x="380" y="143"/>
                  <a:pt x="363" y="101"/>
                  <a:pt x="336" y="68"/>
                </a:cubicBezTo>
                <a:close/>
                <a:moveTo>
                  <a:pt x="247" y="105"/>
                </a:moveTo>
                <a:cubicBezTo>
                  <a:pt x="250" y="105"/>
                  <a:pt x="250" y="105"/>
                  <a:pt x="250" y="105"/>
                </a:cubicBezTo>
                <a:cubicBezTo>
                  <a:pt x="252" y="105"/>
                  <a:pt x="254" y="103"/>
                  <a:pt x="254" y="101"/>
                </a:cubicBezTo>
                <a:cubicBezTo>
                  <a:pt x="254" y="99"/>
                  <a:pt x="254" y="99"/>
                  <a:pt x="254" y="99"/>
                </a:cubicBezTo>
                <a:cubicBezTo>
                  <a:pt x="255" y="99"/>
                  <a:pt x="257" y="98"/>
                  <a:pt x="258" y="97"/>
                </a:cubicBezTo>
                <a:cubicBezTo>
                  <a:pt x="260" y="96"/>
                  <a:pt x="261" y="95"/>
                  <a:pt x="262" y="94"/>
                </a:cubicBezTo>
                <a:cubicBezTo>
                  <a:pt x="264" y="95"/>
                  <a:pt x="264" y="95"/>
                  <a:pt x="264" y="95"/>
                </a:cubicBezTo>
                <a:cubicBezTo>
                  <a:pt x="266" y="96"/>
                  <a:pt x="268" y="96"/>
                  <a:pt x="269" y="94"/>
                </a:cubicBezTo>
                <a:cubicBezTo>
                  <a:pt x="271" y="92"/>
                  <a:pt x="271" y="92"/>
                  <a:pt x="271" y="92"/>
                </a:cubicBezTo>
                <a:cubicBezTo>
                  <a:pt x="272" y="90"/>
                  <a:pt x="271" y="88"/>
                  <a:pt x="269" y="87"/>
                </a:cubicBezTo>
                <a:cubicBezTo>
                  <a:pt x="267" y="86"/>
                  <a:pt x="267" y="86"/>
                  <a:pt x="267" y="86"/>
                </a:cubicBezTo>
                <a:cubicBezTo>
                  <a:pt x="268" y="83"/>
                  <a:pt x="268" y="79"/>
                  <a:pt x="267" y="76"/>
                </a:cubicBezTo>
                <a:cubicBezTo>
                  <a:pt x="270" y="75"/>
                  <a:pt x="270" y="75"/>
                  <a:pt x="270" y="75"/>
                </a:cubicBezTo>
                <a:cubicBezTo>
                  <a:pt x="271" y="74"/>
                  <a:pt x="272" y="72"/>
                  <a:pt x="271" y="70"/>
                </a:cubicBezTo>
                <a:cubicBezTo>
                  <a:pt x="270" y="68"/>
                  <a:pt x="270" y="68"/>
                  <a:pt x="270" y="68"/>
                </a:cubicBezTo>
                <a:cubicBezTo>
                  <a:pt x="269" y="67"/>
                  <a:pt x="267" y="66"/>
                  <a:pt x="265" y="67"/>
                </a:cubicBezTo>
                <a:cubicBezTo>
                  <a:pt x="263" y="68"/>
                  <a:pt x="263" y="68"/>
                  <a:pt x="263" y="68"/>
                </a:cubicBezTo>
                <a:cubicBezTo>
                  <a:pt x="261" y="66"/>
                  <a:pt x="258" y="64"/>
                  <a:pt x="255" y="63"/>
                </a:cubicBezTo>
                <a:cubicBezTo>
                  <a:pt x="255" y="61"/>
                  <a:pt x="255" y="61"/>
                  <a:pt x="255" y="61"/>
                </a:cubicBezTo>
                <a:cubicBezTo>
                  <a:pt x="255" y="59"/>
                  <a:pt x="253" y="57"/>
                  <a:pt x="251" y="57"/>
                </a:cubicBezTo>
                <a:cubicBezTo>
                  <a:pt x="249" y="57"/>
                  <a:pt x="249" y="57"/>
                  <a:pt x="249" y="57"/>
                </a:cubicBezTo>
                <a:cubicBezTo>
                  <a:pt x="247" y="57"/>
                  <a:pt x="245" y="58"/>
                  <a:pt x="245" y="61"/>
                </a:cubicBezTo>
                <a:cubicBezTo>
                  <a:pt x="245" y="63"/>
                  <a:pt x="245" y="63"/>
                  <a:pt x="245" y="63"/>
                </a:cubicBezTo>
                <a:cubicBezTo>
                  <a:pt x="243" y="63"/>
                  <a:pt x="242" y="64"/>
                  <a:pt x="240" y="65"/>
                </a:cubicBezTo>
                <a:cubicBezTo>
                  <a:pt x="239" y="65"/>
                  <a:pt x="238" y="66"/>
                  <a:pt x="236" y="68"/>
                </a:cubicBezTo>
                <a:cubicBezTo>
                  <a:pt x="235" y="66"/>
                  <a:pt x="235" y="66"/>
                  <a:pt x="235" y="66"/>
                </a:cubicBezTo>
                <a:cubicBezTo>
                  <a:pt x="233" y="65"/>
                  <a:pt x="230" y="66"/>
                  <a:pt x="229" y="68"/>
                </a:cubicBezTo>
                <a:cubicBezTo>
                  <a:pt x="228" y="70"/>
                  <a:pt x="228" y="70"/>
                  <a:pt x="228" y="70"/>
                </a:cubicBezTo>
                <a:cubicBezTo>
                  <a:pt x="227" y="71"/>
                  <a:pt x="228" y="74"/>
                  <a:pt x="229" y="75"/>
                </a:cubicBezTo>
                <a:cubicBezTo>
                  <a:pt x="231" y="76"/>
                  <a:pt x="231" y="76"/>
                  <a:pt x="231" y="76"/>
                </a:cubicBezTo>
                <a:cubicBezTo>
                  <a:pt x="231" y="79"/>
                  <a:pt x="231" y="82"/>
                  <a:pt x="231" y="86"/>
                </a:cubicBezTo>
                <a:cubicBezTo>
                  <a:pt x="229" y="87"/>
                  <a:pt x="229" y="87"/>
                  <a:pt x="229" y="87"/>
                </a:cubicBezTo>
                <a:cubicBezTo>
                  <a:pt x="227" y="88"/>
                  <a:pt x="227" y="90"/>
                  <a:pt x="228" y="92"/>
                </a:cubicBezTo>
                <a:cubicBezTo>
                  <a:pt x="228" y="93"/>
                  <a:pt x="228" y="93"/>
                  <a:pt x="228" y="93"/>
                </a:cubicBezTo>
                <a:cubicBezTo>
                  <a:pt x="229" y="95"/>
                  <a:pt x="232" y="96"/>
                  <a:pt x="234" y="95"/>
                </a:cubicBezTo>
                <a:cubicBezTo>
                  <a:pt x="236" y="94"/>
                  <a:pt x="236" y="94"/>
                  <a:pt x="236" y="94"/>
                </a:cubicBezTo>
                <a:cubicBezTo>
                  <a:pt x="238" y="96"/>
                  <a:pt x="241" y="98"/>
                  <a:pt x="244" y="99"/>
                </a:cubicBezTo>
                <a:cubicBezTo>
                  <a:pt x="244" y="101"/>
                  <a:pt x="244" y="101"/>
                  <a:pt x="244" y="101"/>
                </a:cubicBezTo>
                <a:cubicBezTo>
                  <a:pt x="244" y="103"/>
                  <a:pt x="245" y="105"/>
                  <a:pt x="247" y="105"/>
                </a:cubicBezTo>
                <a:close/>
                <a:moveTo>
                  <a:pt x="243" y="89"/>
                </a:moveTo>
                <a:cubicBezTo>
                  <a:pt x="238" y="85"/>
                  <a:pt x="237" y="78"/>
                  <a:pt x="241" y="74"/>
                </a:cubicBezTo>
                <a:cubicBezTo>
                  <a:pt x="245" y="70"/>
                  <a:pt x="252" y="69"/>
                  <a:pt x="256" y="73"/>
                </a:cubicBezTo>
                <a:cubicBezTo>
                  <a:pt x="261" y="77"/>
                  <a:pt x="261" y="83"/>
                  <a:pt x="257" y="88"/>
                </a:cubicBezTo>
                <a:cubicBezTo>
                  <a:pt x="254" y="92"/>
                  <a:pt x="247" y="93"/>
                  <a:pt x="243" y="89"/>
                </a:cubicBezTo>
                <a:close/>
                <a:moveTo>
                  <a:pt x="147" y="283"/>
                </a:moveTo>
                <a:cubicBezTo>
                  <a:pt x="150" y="283"/>
                  <a:pt x="150" y="283"/>
                  <a:pt x="150" y="283"/>
                </a:cubicBezTo>
                <a:cubicBezTo>
                  <a:pt x="153" y="282"/>
                  <a:pt x="155" y="280"/>
                  <a:pt x="155" y="277"/>
                </a:cubicBezTo>
                <a:cubicBezTo>
                  <a:pt x="155" y="273"/>
                  <a:pt x="155" y="273"/>
                  <a:pt x="155" y="273"/>
                </a:cubicBezTo>
                <a:cubicBezTo>
                  <a:pt x="155" y="270"/>
                  <a:pt x="152" y="268"/>
                  <a:pt x="149" y="268"/>
                </a:cubicBezTo>
                <a:cubicBezTo>
                  <a:pt x="145" y="268"/>
                  <a:pt x="145" y="268"/>
                  <a:pt x="145" y="268"/>
                </a:cubicBezTo>
                <a:cubicBezTo>
                  <a:pt x="144" y="264"/>
                  <a:pt x="141" y="260"/>
                  <a:pt x="137" y="256"/>
                </a:cubicBezTo>
                <a:cubicBezTo>
                  <a:pt x="139" y="253"/>
                  <a:pt x="139" y="253"/>
                  <a:pt x="139" y="253"/>
                </a:cubicBezTo>
                <a:cubicBezTo>
                  <a:pt x="140" y="250"/>
                  <a:pt x="139" y="247"/>
                  <a:pt x="136" y="246"/>
                </a:cubicBezTo>
                <a:cubicBezTo>
                  <a:pt x="134" y="245"/>
                  <a:pt x="134" y="245"/>
                  <a:pt x="134" y="245"/>
                </a:cubicBezTo>
                <a:cubicBezTo>
                  <a:pt x="131" y="243"/>
                  <a:pt x="128" y="244"/>
                  <a:pt x="127" y="247"/>
                </a:cubicBezTo>
                <a:cubicBezTo>
                  <a:pt x="125" y="251"/>
                  <a:pt x="125" y="251"/>
                  <a:pt x="125" y="251"/>
                </a:cubicBezTo>
                <a:cubicBezTo>
                  <a:pt x="120" y="250"/>
                  <a:pt x="115" y="250"/>
                  <a:pt x="111" y="251"/>
                </a:cubicBezTo>
                <a:cubicBezTo>
                  <a:pt x="109" y="248"/>
                  <a:pt x="109" y="248"/>
                  <a:pt x="109" y="248"/>
                </a:cubicBezTo>
                <a:cubicBezTo>
                  <a:pt x="107" y="246"/>
                  <a:pt x="104" y="245"/>
                  <a:pt x="101" y="247"/>
                </a:cubicBezTo>
                <a:cubicBezTo>
                  <a:pt x="98" y="249"/>
                  <a:pt x="98" y="249"/>
                  <a:pt x="98" y="249"/>
                </a:cubicBezTo>
                <a:cubicBezTo>
                  <a:pt x="95" y="251"/>
                  <a:pt x="95" y="254"/>
                  <a:pt x="97" y="257"/>
                </a:cubicBezTo>
                <a:cubicBezTo>
                  <a:pt x="98" y="260"/>
                  <a:pt x="98" y="260"/>
                  <a:pt x="98" y="260"/>
                </a:cubicBezTo>
                <a:cubicBezTo>
                  <a:pt x="97" y="261"/>
                  <a:pt x="96" y="263"/>
                  <a:pt x="94" y="266"/>
                </a:cubicBezTo>
                <a:cubicBezTo>
                  <a:pt x="93" y="268"/>
                  <a:pt x="93" y="270"/>
                  <a:pt x="92" y="273"/>
                </a:cubicBezTo>
                <a:cubicBezTo>
                  <a:pt x="89" y="273"/>
                  <a:pt x="89" y="273"/>
                  <a:pt x="89" y="273"/>
                </a:cubicBezTo>
                <a:cubicBezTo>
                  <a:pt x="86" y="273"/>
                  <a:pt x="83" y="276"/>
                  <a:pt x="84" y="279"/>
                </a:cubicBezTo>
                <a:cubicBezTo>
                  <a:pt x="84" y="282"/>
                  <a:pt x="84" y="282"/>
                  <a:pt x="84" y="282"/>
                </a:cubicBezTo>
                <a:cubicBezTo>
                  <a:pt x="84" y="286"/>
                  <a:pt x="87" y="288"/>
                  <a:pt x="90" y="288"/>
                </a:cubicBezTo>
                <a:cubicBezTo>
                  <a:pt x="93" y="287"/>
                  <a:pt x="93" y="287"/>
                  <a:pt x="93" y="287"/>
                </a:cubicBezTo>
                <a:cubicBezTo>
                  <a:pt x="95" y="292"/>
                  <a:pt x="98" y="296"/>
                  <a:pt x="102" y="299"/>
                </a:cubicBezTo>
                <a:cubicBezTo>
                  <a:pt x="100" y="302"/>
                  <a:pt x="100" y="302"/>
                  <a:pt x="100" y="302"/>
                </a:cubicBezTo>
                <a:cubicBezTo>
                  <a:pt x="99" y="305"/>
                  <a:pt x="100" y="308"/>
                  <a:pt x="103" y="310"/>
                </a:cubicBezTo>
                <a:cubicBezTo>
                  <a:pt x="105" y="311"/>
                  <a:pt x="105" y="311"/>
                  <a:pt x="105" y="311"/>
                </a:cubicBezTo>
                <a:cubicBezTo>
                  <a:pt x="107" y="312"/>
                  <a:pt x="111" y="311"/>
                  <a:pt x="112" y="308"/>
                </a:cubicBezTo>
                <a:cubicBezTo>
                  <a:pt x="114" y="305"/>
                  <a:pt x="114" y="305"/>
                  <a:pt x="114" y="305"/>
                </a:cubicBezTo>
                <a:cubicBezTo>
                  <a:pt x="119" y="306"/>
                  <a:pt x="123" y="305"/>
                  <a:pt x="128" y="304"/>
                </a:cubicBezTo>
                <a:cubicBezTo>
                  <a:pt x="130" y="307"/>
                  <a:pt x="130" y="307"/>
                  <a:pt x="130" y="307"/>
                </a:cubicBezTo>
                <a:cubicBezTo>
                  <a:pt x="132" y="309"/>
                  <a:pt x="135" y="310"/>
                  <a:pt x="138" y="308"/>
                </a:cubicBezTo>
                <a:cubicBezTo>
                  <a:pt x="141" y="306"/>
                  <a:pt x="141" y="306"/>
                  <a:pt x="141" y="306"/>
                </a:cubicBezTo>
                <a:cubicBezTo>
                  <a:pt x="143" y="305"/>
                  <a:pt x="144" y="301"/>
                  <a:pt x="142" y="299"/>
                </a:cubicBezTo>
                <a:cubicBezTo>
                  <a:pt x="140" y="296"/>
                  <a:pt x="140" y="296"/>
                  <a:pt x="140" y="296"/>
                </a:cubicBezTo>
                <a:cubicBezTo>
                  <a:pt x="142" y="294"/>
                  <a:pt x="143" y="292"/>
                  <a:pt x="144" y="290"/>
                </a:cubicBezTo>
                <a:cubicBezTo>
                  <a:pt x="145" y="287"/>
                  <a:pt x="146" y="285"/>
                  <a:pt x="147" y="283"/>
                </a:cubicBezTo>
                <a:close/>
                <a:moveTo>
                  <a:pt x="132" y="289"/>
                </a:moveTo>
                <a:cubicBezTo>
                  <a:pt x="126" y="296"/>
                  <a:pt x="115" y="297"/>
                  <a:pt x="108" y="291"/>
                </a:cubicBezTo>
                <a:cubicBezTo>
                  <a:pt x="101" y="285"/>
                  <a:pt x="100" y="274"/>
                  <a:pt x="106" y="267"/>
                </a:cubicBezTo>
                <a:cubicBezTo>
                  <a:pt x="112" y="259"/>
                  <a:pt x="123" y="258"/>
                  <a:pt x="130" y="265"/>
                </a:cubicBezTo>
                <a:cubicBezTo>
                  <a:pt x="138" y="271"/>
                  <a:pt x="139" y="282"/>
                  <a:pt x="132" y="289"/>
                </a:cubicBezTo>
                <a:close/>
                <a:moveTo>
                  <a:pt x="201" y="155"/>
                </a:moveTo>
                <a:cubicBezTo>
                  <a:pt x="201" y="154"/>
                  <a:pt x="201" y="154"/>
                  <a:pt x="201" y="153"/>
                </a:cubicBezTo>
                <a:cubicBezTo>
                  <a:pt x="202" y="153"/>
                  <a:pt x="202" y="152"/>
                  <a:pt x="202" y="151"/>
                </a:cubicBezTo>
                <a:cubicBezTo>
                  <a:pt x="202" y="151"/>
                  <a:pt x="202" y="151"/>
                  <a:pt x="202" y="151"/>
                </a:cubicBezTo>
                <a:cubicBezTo>
                  <a:pt x="208" y="151"/>
                  <a:pt x="208" y="151"/>
                  <a:pt x="208" y="151"/>
                </a:cubicBezTo>
                <a:cubicBezTo>
                  <a:pt x="211" y="151"/>
                  <a:pt x="214" y="148"/>
                  <a:pt x="214" y="145"/>
                </a:cubicBezTo>
                <a:cubicBezTo>
                  <a:pt x="214" y="135"/>
                  <a:pt x="214" y="135"/>
                  <a:pt x="214" y="135"/>
                </a:cubicBezTo>
                <a:cubicBezTo>
                  <a:pt x="214" y="132"/>
                  <a:pt x="211" y="129"/>
                  <a:pt x="208" y="129"/>
                </a:cubicBezTo>
                <a:cubicBezTo>
                  <a:pt x="202" y="129"/>
                  <a:pt x="202" y="129"/>
                  <a:pt x="202" y="129"/>
                </a:cubicBezTo>
                <a:cubicBezTo>
                  <a:pt x="201" y="125"/>
                  <a:pt x="200" y="120"/>
                  <a:pt x="198" y="115"/>
                </a:cubicBezTo>
                <a:cubicBezTo>
                  <a:pt x="196" y="111"/>
                  <a:pt x="194" y="107"/>
                  <a:pt x="192" y="104"/>
                </a:cubicBezTo>
                <a:cubicBezTo>
                  <a:pt x="196" y="100"/>
                  <a:pt x="196" y="100"/>
                  <a:pt x="196" y="100"/>
                </a:cubicBezTo>
                <a:cubicBezTo>
                  <a:pt x="198" y="98"/>
                  <a:pt x="198" y="94"/>
                  <a:pt x="196" y="92"/>
                </a:cubicBezTo>
                <a:cubicBezTo>
                  <a:pt x="189" y="85"/>
                  <a:pt x="189" y="85"/>
                  <a:pt x="189" y="85"/>
                </a:cubicBezTo>
                <a:cubicBezTo>
                  <a:pt x="186" y="82"/>
                  <a:pt x="183" y="82"/>
                  <a:pt x="180" y="85"/>
                </a:cubicBezTo>
                <a:cubicBezTo>
                  <a:pt x="176" y="88"/>
                  <a:pt x="176" y="88"/>
                  <a:pt x="176" y="88"/>
                </a:cubicBezTo>
                <a:cubicBezTo>
                  <a:pt x="169" y="83"/>
                  <a:pt x="160" y="79"/>
                  <a:pt x="151" y="78"/>
                </a:cubicBezTo>
                <a:cubicBezTo>
                  <a:pt x="151" y="72"/>
                  <a:pt x="151" y="72"/>
                  <a:pt x="151" y="72"/>
                </a:cubicBezTo>
                <a:cubicBezTo>
                  <a:pt x="151" y="69"/>
                  <a:pt x="148" y="66"/>
                  <a:pt x="145" y="66"/>
                </a:cubicBezTo>
                <a:cubicBezTo>
                  <a:pt x="135" y="67"/>
                  <a:pt x="135" y="67"/>
                  <a:pt x="135" y="67"/>
                </a:cubicBezTo>
                <a:cubicBezTo>
                  <a:pt x="132" y="67"/>
                  <a:pt x="129" y="69"/>
                  <a:pt x="129" y="72"/>
                </a:cubicBezTo>
                <a:cubicBezTo>
                  <a:pt x="129" y="78"/>
                  <a:pt x="129" y="78"/>
                  <a:pt x="129" y="78"/>
                </a:cubicBezTo>
                <a:cubicBezTo>
                  <a:pt x="125" y="78"/>
                  <a:pt x="120" y="80"/>
                  <a:pt x="115" y="82"/>
                </a:cubicBezTo>
                <a:cubicBezTo>
                  <a:pt x="111" y="84"/>
                  <a:pt x="107" y="86"/>
                  <a:pt x="103" y="88"/>
                </a:cubicBezTo>
                <a:cubicBezTo>
                  <a:pt x="100" y="85"/>
                  <a:pt x="100" y="85"/>
                  <a:pt x="100" y="85"/>
                </a:cubicBezTo>
                <a:cubicBezTo>
                  <a:pt x="97" y="82"/>
                  <a:pt x="94" y="82"/>
                  <a:pt x="91" y="85"/>
                </a:cubicBezTo>
                <a:cubicBezTo>
                  <a:pt x="84" y="92"/>
                  <a:pt x="84" y="92"/>
                  <a:pt x="84" y="92"/>
                </a:cubicBezTo>
                <a:cubicBezTo>
                  <a:pt x="82" y="94"/>
                  <a:pt x="82" y="98"/>
                  <a:pt x="84" y="100"/>
                </a:cubicBezTo>
                <a:cubicBezTo>
                  <a:pt x="88" y="104"/>
                  <a:pt x="88" y="104"/>
                  <a:pt x="88" y="104"/>
                </a:cubicBezTo>
                <a:cubicBezTo>
                  <a:pt x="83" y="111"/>
                  <a:pt x="79" y="120"/>
                  <a:pt x="78" y="130"/>
                </a:cubicBezTo>
                <a:cubicBezTo>
                  <a:pt x="72" y="130"/>
                  <a:pt x="72" y="130"/>
                  <a:pt x="72" y="130"/>
                </a:cubicBezTo>
                <a:cubicBezTo>
                  <a:pt x="69" y="130"/>
                  <a:pt x="66" y="132"/>
                  <a:pt x="66" y="135"/>
                </a:cubicBezTo>
                <a:cubicBezTo>
                  <a:pt x="66" y="145"/>
                  <a:pt x="66" y="145"/>
                  <a:pt x="66" y="145"/>
                </a:cubicBezTo>
                <a:cubicBezTo>
                  <a:pt x="66" y="148"/>
                  <a:pt x="69" y="151"/>
                  <a:pt x="72" y="151"/>
                </a:cubicBezTo>
                <a:cubicBezTo>
                  <a:pt x="78" y="151"/>
                  <a:pt x="78" y="151"/>
                  <a:pt x="78" y="151"/>
                </a:cubicBezTo>
                <a:cubicBezTo>
                  <a:pt x="79" y="156"/>
                  <a:pt x="80" y="160"/>
                  <a:pt x="82" y="164"/>
                </a:cubicBezTo>
                <a:cubicBezTo>
                  <a:pt x="84" y="169"/>
                  <a:pt x="86" y="173"/>
                  <a:pt x="89" y="177"/>
                </a:cubicBezTo>
                <a:cubicBezTo>
                  <a:pt x="84" y="181"/>
                  <a:pt x="84" y="181"/>
                  <a:pt x="84" y="181"/>
                </a:cubicBezTo>
                <a:cubicBezTo>
                  <a:pt x="82" y="183"/>
                  <a:pt x="82" y="187"/>
                  <a:pt x="84" y="189"/>
                </a:cubicBezTo>
                <a:cubicBezTo>
                  <a:pt x="91" y="196"/>
                  <a:pt x="91" y="196"/>
                  <a:pt x="91" y="196"/>
                </a:cubicBezTo>
                <a:cubicBezTo>
                  <a:pt x="94" y="198"/>
                  <a:pt x="97" y="198"/>
                  <a:pt x="100" y="196"/>
                </a:cubicBezTo>
                <a:cubicBezTo>
                  <a:pt x="104" y="192"/>
                  <a:pt x="104" y="192"/>
                  <a:pt x="104" y="192"/>
                </a:cubicBezTo>
                <a:cubicBezTo>
                  <a:pt x="104" y="192"/>
                  <a:pt x="104" y="192"/>
                  <a:pt x="104" y="192"/>
                </a:cubicBezTo>
                <a:cubicBezTo>
                  <a:pt x="105" y="192"/>
                  <a:pt x="106" y="193"/>
                  <a:pt x="106" y="193"/>
                </a:cubicBezTo>
                <a:cubicBezTo>
                  <a:pt x="107" y="193"/>
                  <a:pt x="107" y="194"/>
                  <a:pt x="108" y="194"/>
                </a:cubicBezTo>
                <a:cubicBezTo>
                  <a:pt x="108" y="194"/>
                  <a:pt x="108" y="194"/>
                  <a:pt x="108" y="194"/>
                </a:cubicBezTo>
                <a:cubicBezTo>
                  <a:pt x="115" y="198"/>
                  <a:pt x="122" y="201"/>
                  <a:pt x="129" y="202"/>
                </a:cubicBezTo>
                <a:cubicBezTo>
                  <a:pt x="129" y="208"/>
                  <a:pt x="129" y="208"/>
                  <a:pt x="129" y="208"/>
                </a:cubicBezTo>
                <a:cubicBezTo>
                  <a:pt x="129" y="211"/>
                  <a:pt x="132" y="214"/>
                  <a:pt x="135" y="214"/>
                </a:cubicBezTo>
                <a:cubicBezTo>
                  <a:pt x="145" y="214"/>
                  <a:pt x="145" y="214"/>
                  <a:pt x="145" y="214"/>
                </a:cubicBezTo>
                <a:cubicBezTo>
                  <a:pt x="148" y="214"/>
                  <a:pt x="151" y="211"/>
                  <a:pt x="151" y="208"/>
                </a:cubicBezTo>
                <a:cubicBezTo>
                  <a:pt x="151" y="202"/>
                  <a:pt x="151" y="202"/>
                  <a:pt x="151" y="202"/>
                </a:cubicBezTo>
                <a:cubicBezTo>
                  <a:pt x="155" y="201"/>
                  <a:pt x="160" y="200"/>
                  <a:pt x="165" y="198"/>
                </a:cubicBezTo>
                <a:cubicBezTo>
                  <a:pt x="169" y="196"/>
                  <a:pt x="173" y="194"/>
                  <a:pt x="176" y="192"/>
                </a:cubicBezTo>
                <a:cubicBezTo>
                  <a:pt x="180" y="196"/>
                  <a:pt x="180" y="196"/>
                  <a:pt x="180" y="196"/>
                </a:cubicBezTo>
                <a:cubicBezTo>
                  <a:pt x="183" y="198"/>
                  <a:pt x="186" y="198"/>
                  <a:pt x="189" y="196"/>
                </a:cubicBezTo>
                <a:cubicBezTo>
                  <a:pt x="196" y="189"/>
                  <a:pt x="196" y="189"/>
                  <a:pt x="196" y="189"/>
                </a:cubicBezTo>
                <a:cubicBezTo>
                  <a:pt x="198" y="187"/>
                  <a:pt x="198" y="183"/>
                  <a:pt x="196" y="181"/>
                </a:cubicBezTo>
                <a:cubicBezTo>
                  <a:pt x="191" y="176"/>
                  <a:pt x="191" y="176"/>
                  <a:pt x="191" y="176"/>
                </a:cubicBezTo>
                <a:cubicBezTo>
                  <a:pt x="196" y="170"/>
                  <a:pt x="199" y="163"/>
                  <a:pt x="201" y="155"/>
                </a:cubicBezTo>
                <a:cubicBezTo>
                  <a:pt x="201" y="155"/>
                  <a:pt x="201" y="155"/>
                  <a:pt x="201" y="155"/>
                </a:cubicBezTo>
                <a:close/>
                <a:moveTo>
                  <a:pt x="184" y="158"/>
                </a:moveTo>
                <a:cubicBezTo>
                  <a:pt x="180" y="169"/>
                  <a:pt x="171" y="179"/>
                  <a:pt x="159" y="184"/>
                </a:cubicBezTo>
                <a:cubicBezTo>
                  <a:pt x="146" y="189"/>
                  <a:pt x="133" y="189"/>
                  <a:pt x="122" y="184"/>
                </a:cubicBezTo>
                <a:cubicBezTo>
                  <a:pt x="110" y="180"/>
                  <a:pt x="101" y="171"/>
                  <a:pt x="96" y="158"/>
                </a:cubicBezTo>
                <a:cubicBezTo>
                  <a:pt x="91" y="146"/>
                  <a:pt x="91" y="133"/>
                  <a:pt x="95" y="122"/>
                </a:cubicBezTo>
                <a:cubicBezTo>
                  <a:pt x="100" y="110"/>
                  <a:pt x="109" y="101"/>
                  <a:pt x="121" y="96"/>
                </a:cubicBezTo>
                <a:cubicBezTo>
                  <a:pt x="133" y="91"/>
                  <a:pt x="146" y="91"/>
                  <a:pt x="158" y="95"/>
                </a:cubicBezTo>
                <a:cubicBezTo>
                  <a:pt x="169" y="100"/>
                  <a:pt x="179" y="109"/>
                  <a:pt x="184" y="121"/>
                </a:cubicBezTo>
                <a:cubicBezTo>
                  <a:pt x="189" y="133"/>
                  <a:pt x="189" y="146"/>
                  <a:pt x="184" y="158"/>
                </a:cubicBezTo>
                <a:close/>
              </a:path>
            </a:pathLst>
          </a:custGeom>
          <a:solidFill>
            <a:srgbClr val="58585A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800B4D41-3CD9-414C-9090-6B24388F48AB}"/>
              </a:ext>
            </a:extLst>
          </p:cNvPr>
          <p:cNvSpPr txBox="1"/>
          <p:nvPr/>
        </p:nvSpPr>
        <p:spPr>
          <a:xfrm>
            <a:off x="522212" y="5168101"/>
            <a:ext cx="17547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Site</a:t>
            </a:r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1D2AF01F-0BBB-42CC-9708-70781063FE94}"/>
              </a:ext>
            </a:extLst>
          </p:cNvPr>
          <p:cNvCxnSpPr/>
          <p:nvPr/>
        </p:nvCxnSpPr>
        <p:spPr bwMode="auto">
          <a:xfrm>
            <a:off x="562169" y="6730382"/>
            <a:ext cx="1123315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/>
          </a:ln>
          <a:effectLst/>
        </p:spPr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25B4D843-C524-44FD-B220-D2B430F8763E}"/>
              </a:ext>
            </a:extLst>
          </p:cNvPr>
          <p:cNvSpPr txBox="1"/>
          <p:nvPr/>
        </p:nvSpPr>
        <p:spPr>
          <a:xfrm>
            <a:off x="10652651" y="5909592"/>
            <a:ext cx="14464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4. Turn on Node</a:t>
            </a:r>
          </a:p>
        </p:txBody>
      </p:sp>
      <p:sp>
        <p:nvSpPr>
          <p:cNvPr id="122" name="Freeform 3">
            <a:extLst>
              <a:ext uri="{FF2B5EF4-FFF2-40B4-BE49-F238E27FC236}">
                <a16:creationId xmlns:a16="http://schemas.microsoft.com/office/drawing/2014/main" id="{6144D13A-F4E1-4523-B8D6-08F457FC006D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244624" y="5454295"/>
            <a:ext cx="364216" cy="492841"/>
          </a:xfrm>
          <a:custGeom>
            <a:avLst/>
            <a:gdLst>
              <a:gd name="T0" fmla="*/ 2147483646 w 235"/>
              <a:gd name="T1" fmla="*/ 2147483646 h 318"/>
              <a:gd name="T2" fmla="*/ 2147483646 w 235"/>
              <a:gd name="T3" fmla="*/ 2147483646 h 318"/>
              <a:gd name="T4" fmla="*/ 2147483646 w 235"/>
              <a:gd name="T5" fmla="*/ 2147483646 h 318"/>
              <a:gd name="T6" fmla="*/ 2147483646 w 235"/>
              <a:gd name="T7" fmla="*/ 2147483646 h 318"/>
              <a:gd name="T8" fmla="*/ 2147483646 w 235"/>
              <a:gd name="T9" fmla="*/ 2147483646 h 318"/>
              <a:gd name="T10" fmla="*/ 2147483646 w 235"/>
              <a:gd name="T11" fmla="*/ 2147483646 h 318"/>
              <a:gd name="T12" fmla="*/ 2147483646 w 235"/>
              <a:gd name="T13" fmla="*/ 2147483646 h 318"/>
              <a:gd name="T14" fmla="*/ 2147483646 w 235"/>
              <a:gd name="T15" fmla="*/ 2147483646 h 318"/>
              <a:gd name="T16" fmla="*/ 2147483646 w 235"/>
              <a:gd name="T17" fmla="*/ 2147483646 h 318"/>
              <a:gd name="T18" fmla="*/ 2147483646 w 235"/>
              <a:gd name="T19" fmla="*/ 2147483646 h 318"/>
              <a:gd name="T20" fmla="*/ 2147483646 w 235"/>
              <a:gd name="T21" fmla="*/ 2147483646 h 318"/>
              <a:gd name="T22" fmla="*/ 2147483646 w 235"/>
              <a:gd name="T23" fmla="*/ 2147483646 h 318"/>
              <a:gd name="T24" fmla="*/ 2147483646 w 235"/>
              <a:gd name="T25" fmla="*/ 2147483646 h 318"/>
              <a:gd name="T26" fmla="*/ 2147483646 w 235"/>
              <a:gd name="T27" fmla="*/ 2147483646 h 318"/>
              <a:gd name="T28" fmla="*/ 2147483646 w 235"/>
              <a:gd name="T29" fmla="*/ 2147483646 h 318"/>
              <a:gd name="T30" fmla="*/ 2147483646 w 235"/>
              <a:gd name="T31" fmla="*/ 2147483646 h 318"/>
              <a:gd name="T32" fmla="*/ 2147483646 w 235"/>
              <a:gd name="T33" fmla="*/ 2147483646 h 318"/>
              <a:gd name="T34" fmla="*/ 2147483646 w 235"/>
              <a:gd name="T35" fmla="*/ 2147483646 h 318"/>
              <a:gd name="T36" fmla="*/ 2147483646 w 235"/>
              <a:gd name="T37" fmla="*/ 2147483646 h 318"/>
              <a:gd name="T38" fmla="*/ 2147483646 w 235"/>
              <a:gd name="T39" fmla="*/ 2147483646 h 318"/>
              <a:gd name="T40" fmla="*/ 2147483646 w 235"/>
              <a:gd name="T41" fmla="*/ 2147483646 h 318"/>
              <a:gd name="T42" fmla="*/ 2147483646 w 235"/>
              <a:gd name="T43" fmla="*/ 2147483646 h 318"/>
              <a:gd name="T44" fmla="*/ 2147483646 w 235"/>
              <a:gd name="T45" fmla="*/ 2147483646 h 318"/>
              <a:gd name="T46" fmla="*/ 2147483646 w 235"/>
              <a:gd name="T47" fmla="*/ 0 h 318"/>
              <a:gd name="T48" fmla="*/ 2147483646 w 235"/>
              <a:gd name="T49" fmla="*/ 0 h 318"/>
              <a:gd name="T50" fmla="*/ 0 w 235"/>
              <a:gd name="T51" fmla="*/ 2147483646 h 318"/>
              <a:gd name="T52" fmla="*/ 0 w 235"/>
              <a:gd name="T53" fmla="*/ 2147483646 h 318"/>
              <a:gd name="T54" fmla="*/ 2147483646 w 235"/>
              <a:gd name="T55" fmla="*/ 2147483646 h 318"/>
              <a:gd name="T56" fmla="*/ 2147483646 w 235"/>
              <a:gd name="T57" fmla="*/ 2147483646 h 318"/>
              <a:gd name="T58" fmla="*/ 2147483646 w 235"/>
              <a:gd name="T59" fmla="*/ 2147483646 h 318"/>
              <a:gd name="T60" fmla="*/ 2147483646 w 235"/>
              <a:gd name="T61" fmla="*/ 2147483646 h 318"/>
              <a:gd name="T62" fmla="*/ 2147483646 w 235"/>
              <a:gd name="T63" fmla="*/ 2147483646 h 318"/>
              <a:gd name="T64" fmla="*/ 2147483646 w 235"/>
              <a:gd name="T65" fmla="*/ 2147483646 h 318"/>
              <a:gd name="T66" fmla="*/ 2147483646 w 235"/>
              <a:gd name="T67" fmla="*/ 2147483646 h 318"/>
              <a:gd name="T68" fmla="*/ 2147483646 w 235"/>
              <a:gd name="T69" fmla="*/ 2147483646 h 318"/>
              <a:gd name="T70" fmla="*/ 2147483646 w 235"/>
              <a:gd name="T71" fmla="*/ 2147483646 h 318"/>
              <a:gd name="T72" fmla="*/ 2147483646 w 235"/>
              <a:gd name="T73" fmla="*/ 2147483646 h 318"/>
              <a:gd name="T74" fmla="*/ 2147483646 w 235"/>
              <a:gd name="T75" fmla="*/ 2147483646 h 318"/>
              <a:gd name="T76" fmla="*/ 2147483646 w 235"/>
              <a:gd name="T77" fmla="*/ 2147483646 h 318"/>
              <a:gd name="T78" fmla="*/ 2147483646 w 235"/>
              <a:gd name="T79" fmla="*/ 2147483646 h 318"/>
              <a:gd name="T80" fmla="*/ 2147483646 w 235"/>
              <a:gd name="T81" fmla="*/ 2147483646 h 318"/>
              <a:gd name="T82" fmla="*/ 2147483646 w 235"/>
              <a:gd name="T83" fmla="*/ 2147483646 h 318"/>
              <a:gd name="T84" fmla="*/ 2147483646 w 235"/>
              <a:gd name="T85" fmla="*/ 2147483646 h 318"/>
              <a:gd name="T86" fmla="*/ 2147483646 w 235"/>
              <a:gd name="T87" fmla="*/ 2147483646 h 318"/>
              <a:gd name="T88" fmla="*/ 2147483646 w 235"/>
              <a:gd name="T89" fmla="*/ 2147483646 h 318"/>
              <a:gd name="T90" fmla="*/ 2147483646 w 235"/>
              <a:gd name="T91" fmla="*/ 2147483646 h 318"/>
              <a:gd name="T92" fmla="*/ 2147483646 w 235"/>
              <a:gd name="T93" fmla="*/ 2147483646 h 318"/>
              <a:gd name="T94" fmla="*/ 2147483646 w 235"/>
              <a:gd name="T95" fmla="*/ 2147483646 h 318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0" t="0" r="r" b="b"/>
            <a:pathLst>
              <a:path w="235" h="318">
                <a:moveTo>
                  <a:pt x="54" y="206"/>
                </a:moveTo>
                <a:cubicBezTo>
                  <a:pt x="180" y="206"/>
                  <a:pt x="180" y="206"/>
                  <a:pt x="180" y="206"/>
                </a:cubicBezTo>
                <a:cubicBezTo>
                  <a:pt x="185" y="206"/>
                  <a:pt x="188" y="202"/>
                  <a:pt x="188" y="198"/>
                </a:cubicBezTo>
                <a:cubicBezTo>
                  <a:pt x="188" y="193"/>
                  <a:pt x="185" y="190"/>
                  <a:pt x="180" y="190"/>
                </a:cubicBezTo>
                <a:cubicBezTo>
                  <a:pt x="54" y="190"/>
                  <a:pt x="54" y="190"/>
                  <a:pt x="54" y="190"/>
                </a:cubicBezTo>
                <a:cubicBezTo>
                  <a:pt x="50" y="190"/>
                  <a:pt x="46" y="193"/>
                  <a:pt x="46" y="198"/>
                </a:cubicBezTo>
                <a:cubicBezTo>
                  <a:pt x="46" y="202"/>
                  <a:pt x="50" y="206"/>
                  <a:pt x="54" y="206"/>
                </a:cubicBezTo>
                <a:close/>
                <a:moveTo>
                  <a:pt x="180" y="236"/>
                </a:moveTo>
                <a:cubicBezTo>
                  <a:pt x="54" y="236"/>
                  <a:pt x="54" y="236"/>
                  <a:pt x="54" y="236"/>
                </a:cubicBezTo>
                <a:cubicBezTo>
                  <a:pt x="50" y="236"/>
                  <a:pt x="46" y="240"/>
                  <a:pt x="46" y="244"/>
                </a:cubicBezTo>
                <a:cubicBezTo>
                  <a:pt x="46" y="249"/>
                  <a:pt x="50" y="252"/>
                  <a:pt x="54" y="252"/>
                </a:cubicBezTo>
                <a:cubicBezTo>
                  <a:pt x="180" y="252"/>
                  <a:pt x="180" y="252"/>
                  <a:pt x="180" y="252"/>
                </a:cubicBezTo>
                <a:cubicBezTo>
                  <a:pt x="185" y="252"/>
                  <a:pt x="188" y="249"/>
                  <a:pt x="188" y="244"/>
                </a:cubicBezTo>
                <a:cubicBezTo>
                  <a:pt x="188" y="240"/>
                  <a:pt x="185" y="236"/>
                  <a:pt x="180" y="236"/>
                </a:cubicBezTo>
                <a:close/>
                <a:moveTo>
                  <a:pt x="54" y="159"/>
                </a:moveTo>
                <a:cubicBezTo>
                  <a:pt x="180" y="159"/>
                  <a:pt x="180" y="159"/>
                  <a:pt x="180" y="159"/>
                </a:cubicBezTo>
                <a:cubicBezTo>
                  <a:pt x="185" y="159"/>
                  <a:pt x="188" y="155"/>
                  <a:pt x="188" y="151"/>
                </a:cubicBezTo>
                <a:cubicBezTo>
                  <a:pt x="188" y="146"/>
                  <a:pt x="185" y="143"/>
                  <a:pt x="180" y="143"/>
                </a:cubicBezTo>
                <a:cubicBezTo>
                  <a:pt x="54" y="143"/>
                  <a:pt x="54" y="143"/>
                  <a:pt x="54" y="143"/>
                </a:cubicBezTo>
                <a:cubicBezTo>
                  <a:pt x="50" y="143"/>
                  <a:pt x="46" y="146"/>
                  <a:pt x="46" y="151"/>
                </a:cubicBezTo>
                <a:cubicBezTo>
                  <a:pt x="46" y="155"/>
                  <a:pt x="50" y="159"/>
                  <a:pt x="54" y="159"/>
                </a:cubicBezTo>
                <a:close/>
                <a:moveTo>
                  <a:pt x="232" y="92"/>
                </a:moveTo>
                <a:cubicBezTo>
                  <a:pt x="136" y="2"/>
                  <a:pt x="136" y="2"/>
                  <a:pt x="136" y="2"/>
                </a:cubicBezTo>
                <a:cubicBezTo>
                  <a:pt x="134" y="1"/>
                  <a:pt x="133" y="0"/>
                  <a:pt x="131" y="0"/>
                </a:cubicBezTo>
                <a:cubicBezTo>
                  <a:pt x="25" y="0"/>
                  <a:pt x="25" y="0"/>
                  <a:pt x="25" y="0"/>
                </a:cubicBezTo>
                <a:cubicBezTo>
                  <a:pt x="11" y="0"/>
                  <a:pt x="0" y="11"/>
                  <a:pt x="0" y="25"/>
                </a:cubicBezTo>
                <a:cubicBezTo>
                  <a:pt x="0" y="293"/>
                  <a:pt x="0" y="293"/>
                  <a:pt x="0" y="293"/>
                </a:cubicBezTo>
                <a:cubicBezTo>
                  <a:pt x="0" y="306"/>
                  <a:pt x="11" y="318"/>
                  <a:pt x="25" y="318"/>
                </a:cubicBezTo>
                <a:cubicBezTo>
                  <a:pt x="163" y="318"/>
                  <a:pt x="163" y="318"/>
                  <a:pt x="163" y="318"/>
                </a:cubicBezTo>
                <a:cubicBezTo>
                  <a:pt x="168" y="318"/>
                  <a:pt x="171" y="314"/>
                  <a:pt x="171" y="310"/>
                </a:cubicBezTo>
                <a:cubicBezTo>
                  <a:pt x="171" y="305"/>
                  <a:pt x="168" y="302"/>
                  <a:pt x="163" y="302"/>
                </a:cubicBezTo>
                <a:cubicBezTo>
                  <a:pt x="25" y="302"/>
                  <a:pt x="25" y="302"/>
                  <a:pt x="25" y="302"/>
                </a:cubicBezTo>
                <a:cubicBezTo>
                  <a:pt x="20" y="302"/>
                  <a:pt x="16" y="298"/>
                  <a:pt x="16" y="293"/>
                </a:cubicBezTo>
                <a:cubicBezTo>
                  <a:pt x="16" y="25"/>
                  <a:pt x="16" y="25"/>
                  <a:pt x="16" y="25"/>
                </a:cubicBezTo>
                <a:cubicBezTo>
                  <a:pt x="16" y="20"/>
                  <a:pt x="20" y="16"/>
                  <a:pt x="25" y="16"/>
                </a:cubicBezTo>
                <a:cubicBezTo>
                  <a:pt x="123" y="16"/>
                  <a:pt x="123" y="16"/>
                  <a:pt x="123" y="16"/>
                </a:cubicBezTo>
                <a:cubicBezTo>
                  <a:pt x="123" y="81"/>
                  <a:pt x="123" y="81"/>
                  <a:pt x="123" y="81"/>
                </a:cubicBezTo>
                <a:cubicBezTo>
                  <a:pt x="123" y="95"/>
                  <a:pt x="134" y="106"/>
                  <a:pt x="148" y="106"/>
                </a:cubicBezTo>
                <a:cubicBezTo>
                  <a:pt x="219" y="106"/>
                  <a:pt x="219" y="106"/>
                  <a:pt x="219" y="106"/>
                </a:cubicBezTo>
                <a:cubicBezTo>
                  <a:pt x="219" y="293"/>
                  <a:pt x="219" y="293"/>
                  <a:pt x="219" y="293"/>
                </a:cubicBezTo>
                <a:cubicBezTo>
                  <a:pt x="219" y="298"/>
                  <a:pt x="215" y="302"/>
                  <a:pt x="210" y="302"/>
                </a:cubicBezTo>
                <a:cubicBezTo>
                  <a:pt x="195" y="302"/>
                  <a:pt x="195" y="302"/>
                  <a:pt x="195" y="302"/>
                </a:cubicBezTo>
                <a:cubicBezTo>
                  <a:pt x="191" y="302"/>
                  <a:pt x="187" y="305"/>
                  <a:pt x="187" y="310"/>
                </a:cubicBezTo>
                <a:cubicBezTo>
                  <a:pt x="187" y="314"/>
                  <a:pt x="191" y="318"/>
                  <a:pt x="195" y="318"/>
                </a:cubicBezTo>
                <a:cubicBezTo>
                  <a:pt x="210" y="318"/>
                  <a:pt x="210" y="318"/>
                  <a:pt x="210" y="318"/>
                </a:cubicBezTo>
                <a:cubicBezTo>
                  <a:pt x="223" y="318"/>
                  <a:pt x="235" y="306"/>
                  <a:pt x="235" y="293"/>
                </a:cubicBezTo>
                <a:cubicBezTo>
                  <a:pt x="235" y="98"/>
                  <a:pt x="235" y="98"/>
                  <a:pt x="235" y="98"/>
                </a:cubicBezTo>
                <a:cubicBezTo>
                  <a:pt x="235" y="96"/>
                  <a:pt x="234" y="94"/>
                  <a:pt x="232" y="92"/>
                </a:cubicBezTo>
                <a:close/>
              </a:path>
            </a:pathLst>
          </a:custGeom>
          <a:solidFill>
            <a:srgbClr val="58585A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" name="Freeform 3">
            <a:extLst>
              <a:ext uri="{FF2B5EF4-FFF2-40B4-BE49-F238E27FC236}">
                <a16:creationId xmlns:a16="http://schemas.microsoft.com/office/drawing/2014/main" id="{3FAA6EAB-AD68-4147-A50D-3DCFBD9860DB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0183725" y="5497632"/>
            <a:ext cx="506395" cy="623256"/>
          </a:xfrm>
          <a:custGeom>
            <a:avLst/>
            <a:gdLst>
              <a:gd name="T0" fmla="*/ 2147483646 w 363"/>
              <a:gd name="T1" fmla="*/ 2147483646 h 447"/>
              <a:gd name="T2" fmla="*/ 2147483646 w 363"/>
              <a:gd name="T3" fmla="*/ 2147483646 h 447"/>
              <a:gd name="T4" fmla="*/ 2147483646 w 363"/>
              <a:gd name="T5" fmla="*/ 2147483646 h 447"/>
              <a:gd name="T6" fmla="*/ 2147483646 w 363"/>
              <a:gd name="T7" fmla="*/ 2147483646 h 447"/>
              <a:gd name="T8" fmla="*/ 2147483646 w 363"/>
              <a:gd name="T9" fmla="*/ 2147483646 h 447"/>
              <a:gd name="T10" fmla="*/ 2147483646 w 363"/>
              <a:gd name="T11" fmla="*/ 2147483646 h 447"/>
              <a:gd name="T12" fmla="*/ 2147483646 w 363"/>
              <a:gd name="T13" fmla="*/ 2147483646 h 447"/>
              <a:gd name="T14" fmla="*/ 2147483646 w 363"/>
              <a:gd name="T15" fmla="*/ 2147483646 h 447"/>
              <a:gd name="T16" fmla="*/ 2147483646 w 363"/>
              <a:gd name="T17" fmla="*/ 2147483646 h 447"/>
              <a:gd name="T18" fmla="*/ 2147483646 w 363"/>
              <a:gd name="T19" fmla="*/ 2147483646 h 447"/>
              <a:gd name="T20" fmla="*/ 2147483646 w 363"/>
              <a:gd name="T21" fmla="*/ 2147483646 h 447"/>
              <a:gd name="T22" fmla="*/ 2147483646 w 363"/>
              <a:gd name="T23" fmla="*/ 2147483646 h 447"/>
              <a:gd name="T24" fmla="*/ 2147483646 w 363"/>
              <a:gd name="T25" fmla="*/ 2147483646 h 447"/>
              <a:gd name="T26" fmla="*/ 2147483646 w 363"/>
              <a:gd name="T27" fmla="*/ 2147483646 h 447"/>
              <a:gd name="T28" fmla="*/ 2147483646 w 363"/>
              <a:gd name="T29" fmla="*/ 2147483646 h 447"/>
              <a:gd name="T30" fmla="*/ 2147483646 w 363"/>
              <a:gd name="T31" fmla="*/ 2147483646 h 447"/>
              <a:gd name="T32" fmla="*/ 2147483646 w 363"/>
              <a:gd name="T33" fmla="*/ 2147483646 h 447"/>
              <a:gd name="T34" fmla="*/ 2147483646 w 363"/>
              <a:gd name="T35" fmla="*/ 2147483646 h 447"/>
              <a:gd name="T36" fmla="*/ 2147483646 w 363"/>
              <a:gd name="T37" fmla="*/ 2147483646 h 447"/>
              <a:gd name="T38" fmla="*/ 2147483646 w 363"/>
              <a:gd name="T39" fmla="*/ 2147483646 h 447"/>
              <a:gd name="T40" fmla="*/ 2147483646 w 363"/>
              <a:gd name="T41" fmla="*/ 2147483646 h 447"/>
              <a:gd name="T42" fmla="*/ 0 w 363"/>
              <a:gd name="T43" fmla="*/ 2147483646 h 447"/>
              <a:gd name="T44" fmla="*/ 0 w 363"/>
              <a:gd name="T45" fmla="*/ 2147483646 h 447"/>
              <a:gd name="T46" fmla="*/ 2147483646 w 363"/>
              <a:gd name="T47" fmla="*/ 2147483646 h 447"/>
              <a:gd name="T48" fmla="*/ 2147483646 w 363"/>
              <a:gd name="T49" fmla="*/ 2147483646 h 447"/>
              <a:gd name="T50" fmla="*/ 2147483646 w 363"/>
              <a:gd name="T51" fmla="*/ 2147483646 h 447"/>
              <a:gd name="T52" fmla="*/ 2147483646 w 363"/>
              <a:gd name="T53" fmla="*/ 2147483646 h 447"/>
              <a:gd name="T54" fmla="*/ 2147483646 w 363"/>
              <a:gd name="T55" fmla="*/ 2147483646 h 447"/>
              <a:gd name="T56" fmla="*/ 2147483646 w 363"/>
              <a:gd name="T57" fmla="*/ 2147483646 h 447"/>
              <a:gd name="T58" fmla="*/ 2147483646 w 363"/>
              <a:gd name="T59" fmla="*/ 2147483646 h 447"/>
              <a:gd name="T60" fmla="*/ 2147483646 w 363"/>
              <a:gd name="T61" fmla="*/ 2147483646 h 447"/>
              <a:gd name="T62" fmla="*/ 2147483646 w 363"/>
              <a:gd name="T63" fmla="*/ 2147483646 h 447"/>
              <a:gd name="T64" fmla="*/ 2147483646 w 363"/>
              <a:gd name="T65" fmla="*/ 2147483646 h 447"/>
              <a:gd name="T66" fmla="*/ 2147483646 w 363"/>
              <a:gd name="T67" fmla="*/ 2147483646 h 447"/>
              <a:gd name="T68" fmla="*/ 2147483646 w 363"/>
              <a:gd name="T69" fmla="*/ 2147483646 h 447"/>
              <a:gd name="T70" fmla="*/ 2147483646 w 363"/>
              <a:gd name="T71" fmla="*/ 2147483646 h 447"/>
              <a:gd name="T72" fmla="*/ 2147483646 w 363"/>
              <a:gd name="T73" fmla="*/ 2147483646 h 447"/>
              <a:gd name="T74" fmla="*/ 2147483646 w 363"/>
              <a:gd name="T75" fmla="*/ 2147483646 h 447"/>
              <a:gd name="T76" fmla="*/ 2147483646 w 363"/>
              <a:gd name="T77" fmla="*/ 2147483646 h 447"/>
              <a:gd name="T78" fmla="*/ 2147483646 w 363"/>
              <a:gd name="T79" fmla="*/ 2147483646 h 447"/>
              <a:gd name="T80" fmla="*/ 2147483646 w 363"/>
              <a:gd name="T81" fmla="*/ 2147483646 h 447"/>
              <a:gd name="T82" fmla="*/ 2147483646 w 363"/>
              <a:gd name="T83" fmla="*/ 2147483646 h 447"/>
              <a:gd name="T84" fmla="*/ 2147483646 w 363"/>
              <a:gd name="T85" fmla="*/ 2147483646 h 447"/>
              <a:gd name="T86" fmla="*/ 2147483646 w 363"/>
              <a:gd name="T87" fmla="*/ 2147483646 h 447"/>
              <a:gd name="T88" fmla="*/ 2147483646 w 363"/>
              <a:gd name="T89" fmla="*/ 2147483646 h 447"/>
              <a:gd name="T90" fmla="*/ 2147483646 w 363"/>
              <a:gd name="T91" fmla="*/ 2147483646 h 447"/>
              <a:gd name="T92" fmla="*/ 2147483646 w 363"/>
              <a:gd name="T93" fmla="*/ 2147483646 h 447"/>
              <a:gd name="T94" fmla="*/ 2147483646 w 363"/>
              <a:gd name="T95" fmla="*/ 2147483646 h 447"/>
              <a:gd name="T96" fmla="*/ 2147483646 w 363"/>
              <a:gd name="T97" fmla="*/ 2147483646 h 447"/>
              <a:gd name="T98" fmla="*/ 2147483646 w 363"/>
              <a:gd name="T99" fmla="*/ 2147483646 h 447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0" t="0" r="r" b="b"/>
            <a:pathLst>
              <a:path w="363" h="447">
                <a:moveTo>
                  <a:pt x="85" y="38"/>
                </a:moveTo>
                <a:cubicBezTo>
                  <a:pt x="85" y="38"/>
                  <a:pt x="85" y="38"/>
                  <a:pt x="85" y="38"/>
                </a:cubicBezTo>
                <a:cubicBezTo>
                  <a:pt x="85" y="36"/>
                  <a:pt x="84" y="34"/>
                  <a:pt x="83" y="32"/>
                </a:cubicBezTo>
                <a:cubicBezTo>
                  <a:pt x="80" y="29"/>
                  <a:pt x="75" y="29"/>
                  <a:pt x="72" y="32"/>
                </a:cubicBezTo>
                <a:cubicBezTo>
                  <a:pt x="51" y="53"/>
                  <a:pt x="41" y="79"/>
                  <a:pt x="41" y="106"/>
                </a:cubicBezTo>
                <a:cubicBezTo>
                  <a:pt x="41" y="106"/>
                  <a:pt x="41" y="106"/>
                  <a:pt x="41" y="106"/>
                </a:cubicBezTo>
                <a:cubicBezTo>
                  <a:pt x="41" y="132"/>
                  <a:pt x="51" y="159"/>
                  <a:pt x="72" y="179"/>
                </a:cubicBezTo>
                <a:cubicBezTo>
                  <a:pt x="75" y="182"/>
                  <a:pt x="80" y="182"/>
                  <a:pt x="83" y="179"/>
                </a:cubicBezTo>
                <a:cubicBezTo>
                  <a:pt x="84" y="178"/>
                  <a:pt x="85" y="176"/>
                  <a:pt x="85" y="174"/>
                </a:cubicBezTo>
                <a:cubicBezTo>
                  <a:pt x="85" y="174"/>
                  <a:pt x="85" y="174"/>
                  <a:pt x="85" y="174"/>
                </a:cubicBezTo>
                <a:cubicBezTo>
                  <a:pt x="85" y="172"/>
                  <a:pt x="84" y="169"/>
                  <a:pt x="83" y="168"/>
                </a:cubicBezTo>
                <a:cubicBezTo>
                  <a:pt x="66" y="151"/>
                  <a:pt x="57" y="128"/>
                  <a:pt x="57" y="106"/>
                </a:cubicBezTo>
                <a:cubicBezTo>
                  <a:pt x="57" y="83"/>
                  <a:pt x="66" y="61"/>
                  <a:pt x="83" y="44"/>
                </a:cubicBezTo>
                <a:cubicBezTo>
                  <a:pt x="84" y="42"/>
                  <a:pt x="85" y="40"/>
                  <a:pt x="85" y="38"/>
                </a:cubicBezTo>
                <a:close/>
                <a:moveTo>
                  <a:pt x="48" y="191"/>
                </a:moveTo>
                <a:cubicBezTo>
                  <a:pt x="48" y="191"/>
                  <a:pt x="47" y="191"/>
                  <a:pt x="47" y="190"/>
                </a:cubicBezTo>
                <a:cubicBezTo>
                  <a:pt x="45" y="188"/>
                  <a:pt x="44" y="186"/>
                  <a:pt x="42" y="184"/>
                </a:cubicBezTo>
                <a:cubicBezTo>
                  <a:pt x="42" y="184"/>
                  <a:pt x="42" y="184"/>
                  <a:pt x="42" y="184"/>
                </a:cubicBezTo>
                <a:cubicBezTo>
                  <a:pt x="41" y="182"/>
                  <a:pt x="40" y="181"/>
                  <a:pt x="39" y="180"/>
                </a:cubicBezTo>
                <a:cubicBezTo>
                  <a:pt x="33" y="171"/>
                  <a:pt x="28" y="162"/>
                  <a:pt x="24" y="152"/>
                </a:cubicBezTo>
                <a:cubicBezTo>
                  <a:pt x="24" y="151"/>
                  <a:pt x="23" y="149"/>
                  <a:pt x="23" y="148"/>
                </a:cubicBezTo>
                <a:cubicBezTo>
                  <a:pt x="22" y="147"/>
                  <a:pt x="22" y="147"/>
                  <a:pt x="22" y="146"/>
                </a:cubicBezTo>
                <a:cubicBezTo>
                  <a:pt x="22" y="145"/>
                  <a:pt x="21" y="143"/>
                  <a:pt x="21" y="142"/>
                </a:cubicBezTo>
                <a:cubicBezTo>
                  <a:pt x="21" y="141"/>
                  <a:pt x="20" y="141"/>
                  <a:pt x="20" y="140"/>
                </a:cubicBezTo>
                <a:cubicBezTo>
                  <a:pt x="20" y="139"/>
                  <a:pt x="20" y="137"/>
                  <a:pt x="19" y="136"/>
                </a:cubicBezTo>
                <a:cubicBezTo>
                  <a:pt x="19" y="135"/>
                  <a:pt x="19" y="135"/>
                  <a:pt x="19" y="134"/>
                </a:cubicBezTo>
                <a:cubicBezTo>
                  <a:pt x="18" y="133"/>
                  <a:pt x="18" y="131"/>
                  <a:pt x="18" y="130"/>
                </a:cubicBezTo>
                <a:cubicBezTo>
                  <a:pt x="18" y="129"/>
                  <a:pt x="18" y="128"/>
                  <a:pt x="17" y="127"/>
                </a:cubicBezTo>
                <a:cubicBezTo>
                  <a:pt x="17" y="126"/>
                  <a:pt x="17" y="125"/>
                  <a:pt x="17" y="124"/>
                </a:cubicBezTo>
                <a:cubicBezTo>
                  <a:pt x="17" y="123"/>
                  <a:pt x="17" y="122"/>
                  <a:pt x="17" y="121"/>
                </a:cubicBezTo>
                <a:cubicBezTo>
                  <a:pt x="16" y="120"/>
                  <a:pt x="16" y="119"/>
                  <a:pt x="16" y="118"/>
                </a:cubicBezTo>
                <a:cubicBezTo>
                  <a:pt x="16" y="117"/>
                  <a:pt x="16" y="116"/>
                  <a:pt x="16" y="114"/>
                </a:cubicBezTo>
                <a:cubicBezTo>
                  <a:pt x="16" y="113"/>
                  <a:pt x="16" y="113"/>
                  <a:pt x="16" y="112"/>
                </a:cubicBezTo>
                <a:cubicBezTo>
                  <a:pt x="16" y="110"/>
                  <a:pt x="16" y="108"/>
                  <a:pt x="16" y="106"/>
                </a:cubicBezTo>
                <a:cubicBezTo>
                  <a:pt x="16" y="106"/>
                  <a:pt x="16" y="106"/>
                  <a:pt x="16" y="106"/>
                </a:cubicBezTo>
                <a:cubicBezTo>
                  <a:pt x="16" y="106"/>
                  <a:pt x="16" y="106"/>
                  <a:pt x="16" y="106"/>
                </a:cubicBezTo>
                <a:cubicBezTo>
                  <a:pt x="16" y="104"/>
                  <a:pt x="16" y="102"/>
                  <a:pt x="16" y="100"/>
                </a:cubicBezTo>
                <a:cubicBezTo>
                  <a:pt x="16" y="99"/>
                  <a:pt x="16" y="98"/>
                  <a:pt x="16" y="97"/>
                </a:cubicBezTo>
                <a:cubicBezTo>
                  <a:pt x="16" y="96"/>
                  <a:pt x="16" y="95"/>
                  <a:pt x="16" y="93"/>
                </a:cubicBezTo>
                <a:cubicBezTo>
                  <a:pt x="16" y="92"/>
                  <a:pt x="16" y="92"/>
                  <a:pt x="17" y="91"/>
                </a:cubicBezTo>
                <a:cubicBezTo>
                  <a:pt x="17" y="90"/>
                  <a:pt x="17" y="88"/>
                  <a:pt x="17" y="87"/>
                </a:cubicBezTo>
                <a:cubicBezTo>
                  <a:pt x="17" y="86"/>
                  <a:pt x="17" y="85"/>
                  <a:pt x="17" y="84"/>
                </a:cubicBezTo>
                <a:cubicBezTo>
                  <a:pt x="18" y="83"/>
                  <a:pt x="18" y="82"/>
                  <a:pt x="18" y="81"/>
                </a:cubicBezTo>
                <a:cubicBezTo>
                  <a:pt x="18" y="80"/>
                  <a:pt x="18" y="79"/>
                  <a:pt x="19" y="78"/>
                </a:cubicBezTo>
                <a:cubicBezTo>
                  <a:pt x="19" y="77"/>
                  <a:pt x="19" y="76"/>
                  <a:pt x="19" y="75"/>
                </a:cubicBezTo>
                <a:cubicBezTo>
                  <a:pt x="20" y="74"/>
                  <a:pt x="20" y="73"/>
                  <a:pt x="20" y="71"/>
                </a:cubicBezTo>
                <a:cubicBezTo>
                  <a:pt x="20" y="71"/>
                  <a:pt x="21" y="70"/>
                  <a:pt x="21" y="70"/>
                </a:cubicBezTo>
                <a:cubicBezTo>
                  <a:pt x="21" y="68"/>
                  <a:pt x="22" y="67"/>
                  <a:pt x="22" y="65"/>
                </a:cubicBezTo>
                <a:cubicBezTo>
                  <a:pt x="22" y="65"/>
                  <a:pt x="22" y="65"/>
                  <a:pt x="23" y="64"/>
                </a:cubicBezTo>
                <a:cubicBezTo>
                  <a:pt x="23" y="63"/>
                  <a:pt x="24" y="61"/>
                  <a:pt x="24" y="60"/>
                </a:cubicBezTo>
                <a:cubicBezTo>
                  <a:pt x="28" y="50"/>
                  <a:pt x="33" y="40"/>
                  <a:pt x="39" y="32"/>
                </a:cubicBezTo>
                <a:cubicBezTo>
                  <a:pt x="40" y="30"/>
                  <a:pt x="41" y="29"/>
                  <a:pt x="42" y="28"/>
                </a:cubicBezTo>
                <a:cubicBezTo>
                  <a:pt x="42" y="28"/>
                  <a:pt x="42" y="27"/>
                  <a:pt x="42" y="27"/>
                </a:cubicBezTo>
                <a:cubicBezTo>
                  <a:pt x="44" y="25"/>
                  <a:pt x="45" y="23"/>
                  <a:pt x="47" y="21"/>
                </a:cubicBezTo>
                <a:cubicBezTo>
                  <a:pt x="47" y="21"/>
                  <a:pt x="48" y="21"/>
                  <a:pt x="48" y="20"/>
                </a:cubicBezTo>
                <a:cubicBezTo>
                  <a:pt x="50" y="18"/>
                  <a:pt x="52" y="16"/>
                  <a:pt x="54" y="14"/>
                </a:cubicBezTo>
                <a:cubicBezTo>
                  <a:pt x="55" y="13"/>
                  <a:pt x="56" y="11"/>
                  <a:pt x="56" y="9"/>
                </a:cubicBezTo>
                <a:cubicBezTo>
                  <a:pt x="56" y="8"/>
                  <a:pt x="56" y="7"/>
                  <a:pt x="56" y="6"/>
                </a:cubicBezTo>
                <a:cubicBezTo>
                  <a:pt x="55" y="6"/>
                  <a:pt x="55" y="6"/>
                  <a:pt x="55" y="6"/>
                </a:cubicBezTo>
                <a:cubicBezTo>
                  <a:pt x="55" y="6"/>
                  <a:pt x="55" y="6"/>
                  <a:pt x="55" y="6"/>
                </a:cubicBezTo>
                <a:cubicBezTo>
                  <a:pt x="55" y="5"/>
                  <a:pt x="54" y="4"/>
                  <a:pt x="54" y="3"/>
                </a:cubicBezTo>
                <a:cubicBezTo>
                  <a:pt x="52" y="2"/>
                  <a:pt x="51" y="1"/>
                  <a:pt x="49" y="1"/>
                </a:cubicBezTo>
                <a:cubicBezTo>
                  <a:pt x="47" y="0"/>
                  <a:pt x="44" y="1"/>
                  <a:pt x="42" y="3"/>
                </a:cubicBezTo>
                <a:cubicBezTo>
                  <a:pt x="40" y="5"/>
                  <a:pt x="38" y="7"/>
                  <a:pt x="36" y="10"/>
                </a:cubicBezTo>
                <a:cubicBezTo>
                  <a:pt x="36" y="10"/>
                  <a:pt x="35" y="11"/>
                  <a:pt x="35" y="11"/>
                </a:cubicBezTo>
                <a:cubicBezTo>
                  <a:pt x="33" y="13"/>
                  <a:pt x="31" y="15"/>
                  <a:pt x="30" y="17"/>
                </a:cubicBezTo>
                <a:cubicBezTo>
                  <a:pt x="29" y="18"/>
                  <a:pt x="29" y="18"/>
                  <a:pt x="29" y="18"/>
                </a:cubicBezTo>
                <a:cubicBezTo>
                  <a:pt x="29" y="18"/>
                  <a:pt x="29" y="18"/>
                  <a:pt x="29" y="18"/>
                </a:cubicBezTo>
                <a:cubicBezTo>
                  <a:pt x="28" y="20"/>
                  <a:pt x="27" y="21"/>
                  <a:pt x="26" y="23"/>
                </a:cubicBezTo>
                <a:cubicBezTo>
                  <a:pt x="25" y="23"/>
                  <a:pt x="25" y="23"/>
                  <a:pt x="25" y="23"/>
                </a:cubicBezTo>
                <a:cubicBezTo>
                  <a:pt x="25" y="23"/>
                  <a:pt x="25" y="23"/>
                  <a:pt x="25" y="23"/>
                </a:cubicBezTo>
                <a:cubicBezTo>
                  <a:pt x="19" y="33"/>
                  <a:pt x="14" y="43"/>
                  <a:pt x="9" y="53"/>
                </a:cubicBezTo>
                <a:cubicBezTo>
                  <a:pt x="9" y="53"/>
                  <a:pt x="9" y="53"/>
                  <a:pt x="9" y="53"/>
                </a:cubicBezTo>
                <a:cubicBezTo>
                  <a:pt x="9" y="53"/>
                  <a:pt x="9" y="53"/>
                  <a:pt x="9" y="53"/>
                </a:cubicBezTo>
                <a:cubicBezTo>
                  <a:pt x="9" y="55"/>
                  <a:pt x="8" y="57"/>
                  <a:pt x="7" y="59"/>
                </a:cubicBezTo>
                <a:cubicBezTo>
                  <a:pt x="7" y="59"/>
                  <a:pt x="7" y="60"/>
                  <a:pt x="7" y="60"/>
                </a:cubicBezTo>
                <a:cubicBezTo>
                  <a:pt x="6" y="62"/>
                  <a:pt x="6" y="64"/>
                  <a:pt x="5" y="65"/>
                </a:cubicBezTo>
                <a:cubicBezTo>
                  <a:pt x="5" y="66"/>
                  <a:pt x="5" y="66"/>
                  <a:pt x="5" y="67"/>
                </a:cubicBezTo>
                <a:cubicBezTo>
                  <a:pt x="4" y="69"/>
                  <a:pt x="4" y="70"/>
                  <a:pt x="4" y="72"/>
                </a:cubicBezTo>
                <a:cubicBezTo>
                  <a:pt x="3" y="73"/>
                  <a:pt x="3" y="73"/>
                  <a:pt x="3" y="74"/>
                </a:cubicBezTo>
                <a:cubicBezTo>
                  <a:pt x="3" y="75"/>
                  <a:pt x="3" y="77"/>
                  <a:pt x="2" y="78"/>
                </a:cubicBezTo>
                <a:cubicBezTo>
                  <a:pt x="2" y="79"/>
                  <a:pt x="2" y="80"/>
                  <a:pt x="2" y="81"/>
                </a:cubicBezTo>
                <a:cubicBezTo>
                  <a:pt x="2" y="82"/>
                  <a:pt x="1" y="84"/>
                  <a:pt x="1" y="85"/>
                </a:cubicBezTo>
                <a:cubicBezTo>
                  <a:pt x="1" y="86"/>
                  <a:pt x="1" y="87"/>
                  <a:pt x="1" y="89"/>
                </a:cubicBezTo>
                <a:cubicBezTo>
                  <a:pt x="1" y="90"/>
                  <a:pt x="0" y="91"/>
                  <a:pt x="0" y="92"/>
                </a:cubicBezTo>
                <a:cubicBezTo>
                  <a:pt x="0" y="93"/>
                  <a:pt x="0" y="95"/>
                  <a:pt x="0" y="96"/>
                </a:cubicBezTo>
                <a:cubicBezTo>
                  <a:pt x="0" y="97"/>
                  <a:pt x="0" y="98"/>
                  <a:pt x="0" y="99"/>
                </a:cubicBezTo>
                <a:cubicBezTo>
                  <a:pt x="0" y="101"/>
                  <a:pt x="0" y="103"/>
                  <a:pt x="0" y="106"/>
                </a:cubicBezTo>
                <a:cubicBezTo>
                  <a:pt x="0" y="106"/>
                  <a:pt x="0" y="106"/>
                  <a:pt x="0" y="106"/>
                </a:cubicBezTo>
                <a:cubicBezTo>
                  <a:pt x="0" y="106"/>
                  <a:pt x="0" y="106"/>
                  <a:pt x="0" y="106"/>
                </a:cubicBezTo>
                <a:cubicBezTo>
                  <a:pt x="0" y="106"/>
                  <a:pt x="0" y="106"/>
                  <a:pt x="0" y="106"/>
                </a:cubicBezTo>
                <a:cubicBezTo>
                  <a:pt x="0" y="108"/>
                  <a:pt x="0" y="111"/>
                  <a:pt x="0" y="113"/>
                </a:cubicBezTo>
                <a:cubicBezTo>
                  <a:pt x="0" y="114"/>
                  <a:pt x="0" y="115"/>
                  <a:pt x="0" y="115"/>
                </a:cubicBezTo>
                <a:cubicBezTo>
                  <a:pt x="0" y="117"/>
                  <a:pt x="0" y="118"/>
                  <a:pt x="0" y="120"/>
                </a:cubicBezTo>
                <a:cubicBezTo>
                  <a:pt x="0" y="121"/>
                  <a:pt x="1" y="122"/>
                  <a:pt x="1" y="123"/>
                </a:cubicBezTo>
                <a:cubicBezTo>
                  <a:pt x="1" y="124"/>
                  <a:pt x="1" y="125"/>
                  <a:pt x="1" y="127"/>
                </a:cubicBezTo>
                <a:cubicBezTo>
                  <a:pt x="1" y="128"/>
                  <a:pt x="2" y="129"/>
                  <a:pt x="2" y="130"/>
                </a:cubicBezTo>
                <a:cubicBezTo>
                  <a:pt x="2" y="131"/>
                  <a:pt x="2" y="132"/>
                  <a:pt x="2" y="133"/>
                </a:cubicBezTo>
                <a:cubicBezTo>
                  <a:pt x="3" y="135"/>
                  <a:pt x="3" y="136"/>
                  <a:pt x="3" y="138"/>
                </a:cubicBezTo>
                <a:cubicBezTo>
                  <a:pt x="3" y="138"/>
                  <a:pt x="3" y="139"/>
                  <a:pt x="4" y="140"/>
                </a:cubicBezTo>
                <a:cubicBezTo>
                  <a:pt x="4" y="141"/>
                  <a:pt x="4" y="143"/>
                  <a:pt x="5" y="145"/>
                </a:cubicBezTo>
                <a:cubicBezTo>
                  <a:pt x="5" y="145"/>
                  <a:pt x="5" y="146"/>
                  <a:pt x="5" y="146"/>
                </a:cubicBezTo>
                <a:cubicBezTo>
                  <a:pt x="6" y="148"/>
                  <a:pt x="6" y="150"/>
                  <a:pt x="7" y="152"/>
                </a:cubicBezTo>
                <a:cubicBezTo>
                  <a:pt x="7" y="152"/>
                  <a:pt x="7" y="152"/>
                  <a:pt x="7" y="152"/>
                </a:cubicBezTo>
                <a:cubicBezTo>
                  <a:pt x="8" y="154"/>
                  <a:pt x="9" y="156"/>
                  <a:pt x="9" y="158"/>
                </a:cubicBezTo>
                <a:cubicBezTo>
                  <a:pt x="9" y="158"/>
                  <a:pt x="9" y="158"/>
                  <a:pt x="9" y="158"/>
                </a:cubicBezTo>
                <a:cubicBezTo>
                  <a:pt x="9" y="158"/>
                  <a:pt x="9" y="158"/>
                  <a:pt x="9" y="158"/>
                </a:cubicBezTo>
                <a:cubicBezTo>
                  <a:pt x="14" y="169"/>
                  <a:pt x="19" y="179"/>
                  <a:pt x="25" y="188"/>
                </a:cubicBezTo>
                <a:cubicBezTo>
                  <a:pt x="25" y="188"/>
                  <a:pt x="25" y="188"/>
                  <a:pt x="25" y="188"/>
                </a:cubicBezTo>
                <a:cubicBezTo>
                  <a:pt x="25" y="188"/>
                  <a:pt x="25" y="189"/>
                  <a:pt x="26" y="189"/>
                </a:cubicBezTo>
                <a:cubicBezTo>
                  <a:pt x="27" y="190"/>
                  <a:pt x="28" y="192"/>
                  <a:pt x="29" y="193"/>
                </a:cubicBezTo>
                <a:cubicBezTo>
                  <a:pt x="29" y="193"/>
                  <a:pt x="29" y="194"/>
                  <a:pt x="29" y="194"/>
                </a:cubicBezTo>
                <a:cubicBezTo>
                  <a:pt x="29" y="194"/>
                  <a:pt x="29" y="194"/>
                  <a:pt x="30" y="194"/>
                </a:cubicBezTo>
                <a:cubicBezTo>
                  <a:pt x="31" y="196"/>
                  <a:pt x="33" y="198"/>
                  <a:pt x="35" y="201"/>
                </a:cubicBezTo>
                <a:cubicBezTo>
                  <a:pt x="35" y="201"/>
                  <a:pt x="36" y="201"/>
                  <a:pt x="36" y="202"/>
                </a:cubicBezTo>
                <a:cubicBezTo>
                  <a:pt x="38" y="204"/>
                  <a:pt x="40" y="206"/>
                  <a:pt x="42" y="209"/>
                </a:cubicBezTo>
                <a:cubicBezTo>
                  <a:pt x="44" y="211"/>
                  <a:pt x="47" y="211"/>
                  <a:pt x="49" y="211"/>
                </a:cubicBezTo>
                <a:cubicBezTo>
                  <a:pt x="51" y="211"/>
                  <a:pt x="52" y="210"/>
                  <a:pt x="54" y="209"/>
                </a:cubicBezTo>
                <a:cubicBezTo>
                  <a:pt x="54" y="208"/>
                  <a:pt x="55" y="207"/>
                  <a:pt x="55" y="206"/>
                </a:cubicBezTo>
                <a:cubicBezTo>
                  <a:pt x="55" y="206"/>
                  <a:pt x="55" y="206"/>
                  <a:pt x="55" y="206"/>
                </a:cubicBezTo>
                <a:cubicBezTo>
                  <a:pt x="55" y="206"/>
                  <a:pt x="55" y="206"/>
                  <a:pt x="56" y="205"/>
                </a:cubicBezTo>
                <a:cubicBezTo>
                  <a:pt x="56" y="205"/>
                  <a:pt x="56" y="204"/>
                  <a:pt x="56" y="203"/>
                </a:cubicBezTo>
                <a:cubicBezTo>
                  <a:pt x="56" y="201"/>
                  <a:pt x="55" y="199"/>
                  <a:pt x="54" y="197"/>
                </a:cubicBezTo>
                <a:cubicBezTo>
                  <a:pt x="52" y="195"/>
                  <a:pt x="50" y="193"/>
                  <a:pt x="48" y="191"/>
                </a:cubicBezTo>
                <a:close/>
                <a:moveTo>
                  <a:pt x="207" y="60"/>
                </a:moveTo>
                <a:cubicBezTo>
                  <a:pt x="158" y="60"/>
                  <a:pt x="158" y="60"/>
                  <a:pt x="158" y="60"/>
                </a:cubicBezTo>
                <a:cubicBezTo>
                  <a:pt x="147" y="60"/>
                  <a:pt x="138" y="69"/>
                  <a:pt x="138" y="80"/>
                </a:cubicBezTo>
                <a:cubicBezTo>
                  <a:pt x="138" y="439"/>
                  <a:pt x="138" y="439"/>
                  <a:pt x="138" y="439"/>
                </a:cubicBezTo>
                <a:cubicBezTo>
                  <a:pt x="138" y="443"/>
                  <a:pt x="142" y="447"/>
                  <a:pt x="146" y="447"/>
                </a:cubicBezTo>
                <a:cubicBezTo>
                  <a:pt x="151" y="447"/>
                  <a:pt x="154" y="443"/>
                  <a:pt x="154" y="439"/>
                </a:cubicBezTo>
                <a:cubicBezTo>
                  <a:pt x="154" y="420"/>
                  <a:pt x="154" y="420"/>
                  <a:pt x="154" y="420"/>
                </a:cubicBezTo>
                <a:cubicBezTo>
                  <a:pt x="211" y="363"/>
                  <a:pt x="211" y="363"/>
                  <a:pt x="211" y="363"/>
                </a:cubicBezTo>
                <a:cubicBezTo>
                  <a:pt x="211" y="439"/>
                  <a:pt x="211" y="439"/>
                  <a:pt x="211" y="439"/>
                </a:cubicBezTo>
                <a:cubicBezTo>
                  <a:pt x="211" y="443"/>
                  <a:pt x="215" y="447"/>
                  <a:pt x="219" y="447"/>
                </a:cubicBezTo>
                <a:cubicBezTo>
                  <a:pt x="223" y="447"/>
                  <a:pt x="227" y="443"/>
                  <a:pt x="227" y="439"/>
                </a:cubicBezTo>
                <a:cubicBezTo>
                  <a:pt x="227" y="80"/>
                  <a:pt x="227" y="80"/>
                  <a:pt x="227" y="80"/>
                </a:cubicBezTo>
                <a:cubicBezTo>
                  <a:pt x="227" y="69"/>
                  <a:pt x="218" y="60"/>
                  <a:pt x="207" y="60"/>
                </a:cubicBezTo>
                <a:close/>
                <a:moveTo>
                  <a:pt x="154" y="80"/>
                </a:moveTo>
                <a:cubicBezTo>
                  <a:pt x="154" y="78"/>
                  <a:pt x="156" y="76"/>
                  <a:pt x="158" y="76"/>
                </a:cubicBezTo>
                <a:cubicBezTo>
                  <a:pt x="198" y="76"/>
                  <a:pt x="198" y="76"/>
                  <a:pt x="198" y="76"/>
                </a:cubicBezTo>
                <a:cubicBezTo>
                  <a:pt x="154" y="120"/>
                  <a:pt x="154" y="120"/>
                  <a:pt x="154" y="120"/>
                </a:cubicBezTo>
                <a:lnTo>
                  <a:pt x="154" y="80"/>
                </a:lnTo>
                <a:close/>
                <a:moveTo>
                  <a:pt x="154" y="155"/>
                </a:moveTo>
                <a:cubicBezTo>
                  <a:pt x="207" y="207"/>
                  <a:pt x="207" y="207"/>
                  <a:pt x="207" y="207"/>
                </a:cubicBezTo>
                <a:cubicBezTo>
                  <a:pt x="154" y="260"/>
                  <a:pt x="154" y="260"/>
                  <a:pt x="154" y="260"/>
                </a:cubicBezTo>
                <a:lnTo>
                  <a:pt x="154" y="155"/>
                </a:lnTo>
                <a:close/>
                <a:moveTo>
                  <a:pt x="154" y="397"/>
                </a:moveTo>
                <a:cubicBezTo>
                  <a:pt x="154" y="294"/>
                  <a:pt x="154" y="294"/>
                  <a:pt x="154" y="294"/>
                </a:cubicBezTo>
                <a:cubicBezTo>
                  <a:pt x="206" y="346"/>
                  <a:pt x="206" y="346"/>
                  <a:pt x="206" y="346"/>
                </a:cubicBezTo>
                <a:lnTo>
                  <a:pt x="154" y="397"/>
                </a:lnTo>
                <a:close/>
                <a:moveTo>
                  <a:pt x="211" y="328"/>
                </a:moveTo>
                <a:cubicBezTo>
                  <a:pt x="160" y="277"/>
                  <a:pt x="160" y="277"/>
                  <a:pt x="160" y="277"/>
                </a:cubicBezTo>
                <a:cubicBezTo>
                  <a:pt x="211" y="226"/>
                  <a:pt x="211" y="226"/>
                  <a:pt x="211" y="226"/>
                </a:cubicBezTo>
                <a:lnTo>
                  <a:pt x="211" y="328"/>
                </a:lnTo>
                <a:close/>
                <a:moveTo>
                  <a:pt x="211" y="189"/>
                </a:moveTo>
                <a:cubicBezTo>
                  <a:pt x="159" y="137"/>
                  <a:pt x="159" y="137"/>
                  <a:pt x="159" y="137"/>
                </a:cubicBezTo>
                <a:cubicBezTo>
                  <a:pt x="211" y="86"/>
                  <a:pt x="211" y="86"/>
                  <a:pt x="211" y="86"/>
                </a:cubicBezTo>
                <a:lnTo>
                  <a:pt x="211" y="189"/>
                </a:lnTo>
                <a:close/>
                <a:moveTo>
                  <a:pt x="107" y="58"/>
                </a:moveTo>
                <a:cubicBezTo>
                  <a:pt x="103" y="58"/>
                  <a:pt x="99" y="62"/>
                  <a:pt x="99" y="66"/>
                </a:cubicBezTo>
                <a:cubicBezTo>
                  <a:pt x="99" y="144"/>
                  <a:pt x="99" y="144"/>
                  <a:pt x="99" y="144"/>
                </a:cubicBezTo>
                <a:cubicBezTo>
                  <a:pt x="99" y="148"/>
                  <a:pt x="103" y="152"/>
                  <a:pt x="107" y="152"/>
                </a:cubicBezTo>
                <a:cubicBezTo>
                  <a:pt x="111" y="152"/>
                  <a:pt x="115" y="148"/>
                  <a:pt x="115" y="144"/>
                </a:cubicBezTo>
                <a:cubicBezTo>
                  <a:pt x="115" y="66"/>
                  <a:pt x="115" y="66"/>
                  <a:pt x="115" y="66"/>
                </a:cubicBezTo>
                <a:cubicBezTo>
                  <a:pt x="115" y="62"/>
                  <a:pt x="111" y="58"/>
                  <a:pt x="107" y="58"/>
                </a:cubicBezTo>
                <a:close/>
                <a:moveTo>
                  <a:pt x="320" y="28"/>
                </a:moveTo>
                <a:cubicBezTo>
                  <a:pt x="322" y="29"/>
                  <a:pt x="323" y="31"/>
                  <a:pt x="324" y="33"/>
                </a:cubicBezTo>
                <a:cubicBezTo>
                  <a:pt x="327" y="36"/>
                  <a:pt x="332" y="37"/>
                  <a:pt x="335" y="35"/>
                </a:cubicBezTo>
                <a:cubicBezTo>
                  <a:pt x="339" y="32"/>
                  <a:pt x="340" y="27"/>
                  <a:pt x="337" y="23"/>
                </a:cubicBezTo>
                <a:cubicBezTo>
                  <a:pt x="336" y="22"/>
                  <a:pt x="335" y="20"/>
                  <a:pt x="333" y="18"/>
                </a:cubicBezTo>
                <a:cubicBezTo>
                  <a:pt x="329" y="13"/>
                  <a:pt x="325" y="8"/>
                  <a:pt x="320" y="3"/>
                </a:cubicBezTo>
                <a:cubicBezTo>
                  <a:pt x="317" y="0"/>
                  <a:pt x="312" y="0"/>
                  <a:pt x="309" y="3"/>
                </a:cubicBezTo>
                <a:cubicBezTo>
                  <a:pt x="307" y="4"/>
                  <a:pt x="306" y="7"/>
                  <a:pt x="306" y="9"/>
                </a:cubicBezTo>
                <a:cubicBezTo>
                  <a:pt x="306" y="11"/>
                  <a:pt x="307" y="13"/>
                  <a:pt x="309" y="14"/>
                </a:cubicBezTo>
                <a:cubicBezTo>
                  <a:pt x="313" y="18"/>
                  <a:pt x="317" y="23"/>
                  <a:pt x="320" y="28"/>
                </a:cubicBezTo>
                <a:close/>
                <a:moveTo>
                  <a:pt x="257" y="59"/>
                </a:moveTo>
                <a:cubicBezTo>
                  <a:pt x="252" y="59"/>
                  <a:pt x="249" y="63"/>
                  <a:pt x="249" y="67"/>
                </a:cubicBezTo>
                <a:cubicBezTo>
                  <a:pt x="249" y="145"/>
                  <a:pt x="249" y="145"/>
                  <a:pt x="249" y="145"/>
                </a:cubicBezTo>
                <a:cubicBezTo>
                  <a:pt x="249" y="149"/>
                  <a:pt x="252" y="153"/>
                  <a:pt x="257" y="153"/>
                </a:cubicBezTo>
                <a:cubicBezTo>
                  <a:pt x="261" y="153"/>
                  <a:pt x="265" y="149"/>
                  <a:pt x="265" y="145"/>
                </a:cubicBezTo>
                <a:cubicBezTo>
                  <a:pt x="265" y="67"/>
                  <a:pt x="265" y="67"/>
                  <a:pt x="265" y="67"/>
                </a:cubicBezTo>
                <a:cubicBezTo>
                  <a:pt x="265" y="63"/>
                  <a:pt x="261" y="59"/>
                  <a:pt x="257" y="59"/>
                </a:cubicBezTo>
                <a:close/>
                <a:moveTo>
                  <a:pt x="291" y="32"/>
                </a:moveTo>
                <a:cubicBezTo>
                  <a:pt x="288" y="29"/>
                  <a:pt x="283" y="29"/>
                  <a:pt x="279" y="32"/>
                </a:cubicBezTo>
                <a:cubicBezTo>
                  <a:pt x="278" y="34"/>
                  <a:pt x="277" y="36"/>
                  <a:pt x="277" y="38"/>
                </a:cubicBezTo>
                <a:cubicBezTo>
                  <a:pt x="277" y="40"/>
                  <a:pt x="278" y="42"/>
                  <a:pt x="279" y="44"/>
                </a:cubicBezTo>
                <a:cubicBezTo>
                  <a:pt x="297" y="61"/>
                  <a:pt x="305" y="83"/>
                  <a:pt x="305" y="106"/>
                </a:cubicBezTo>
                <a:cubicBezTo>
                  <a:pt x="305" y="128"/>
                  <a:pt x="297" y="151"/>
                  <a:pt x="279" y="168"/>
                </a:cubicBezTo>
                <a:cubicBezTo>
                  <a:pt x="279" y="168"/>
                  <a:pt x="279" y="168"/>
                  <a:pt x="279" y="168"/>
                </a:cubicBezTo>
                <a:cubicBezTo>
                  <a:pt x="276" y="171"/>
                  <a:pt x="276" y="176"/>
                  <a:pt x="279" y="179"/>
                </a:cubicBezTo>
                <a:cubicBezTo>
                  <a:pt x="283" y="182"/>
                  <a:pt x="288" y="182"/>
                  <a:pt x="291" y="179"/>
                </a:cubicBezTo>
                <a:cubicBezTo>
                  <a:pt x="311" y="159"/>
                  <a:pt x="321" y="132"/>
                  <a:pt x="321" y="106"/>
                </a:cubicBezTo>
                <a:cubicBezTo>
                  <a:pt x="321" y="79"/>
                  <a:pt x="311" y="53"/>
                  <a:pt x="291" y="32"/>
                </a:cubicBezTo>
                <a:close/>
                <a:moveTo>
                  <a:pt x="353" y="53"/>
                </a:moveTo>
                <a:cubicBezTo>
                  <a:pt x="351" y="49"/>
                  <a:pt x="347" y="47"/>
                  <a:pt x="343" y="49"/>
                </a:cubicBezTo>
                <a:cubicBezTo>
                  <a:pt x="338" y="50"/>
                  <a:pt x="336" y="55"/>
                  <a:pt x="338" y="59"/>
                </a:cubicBezTo>
                <a:cubicBezTo>
                  <a:pt x="344" y="74"/>
                  <a:pt x="347" y="90"/>
                  <a:pt x="347" y="106"/>
                </a:cubicBezTo>
                <a:cubicBezTo>
                  <a:pt x="347" y="140"/>
                  <a:pt x="333" y="173"/>
                  <a:pt x="309" y="197"/>
                </a:cubicBezTo>
                <a:cubicBezTo>
                  <a:pt x="307" y="199"/>
                  <a:pt x="306" y="201"/>
                  <a:pt x="306" y="203"/>
                </a:cubicBezTo>
                <a:cubicBezTo>
                  <a:pt x="306" y="205"/>
                  <a:pt x="307" y="207"/>
                  <a:pt x="309" y="209"/>
                </a:cubicBezTo>
                <a:cubicBezTo>
                  <a:pt x="312" y="212"/>
                  <a:pt x="317" y="212"/>
                  <a:pt x="320" y="209"/>
                </a:cubicBezTo>
                <a:cubicBezTo>
                  <a:pt x="348" y="181"/>
                  <a:pt x="363" y="145"/>
                  <a:pt x="363" y="106"/>
                </a:cubicBezTo>
                <a:cubicBezTo>
                  <a:pt x="363" y="88"/>
                  <a:pt x="359" y="70"/>
                  <a:pt x="353" y="53"/>
                </a:cubicBezTo>
                <a:close/>
              </a:path>
            </a:pathLst>
          </a:custGeom>
          <a:solidFill>
            <a:srgbClr val="58585A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692985FA-6DF1-473F-8DE4-7EB8F52C2E86}"/>
              </a:ext>
            </a:extLst>
          </p:cNvPr>
          <p:cNvCxnSpPr>
            <a:cxnSpLocks/>
          </p:cNvCxnSpPr>
          <p:nvPr/>
        </p:nvCxnSpPr>
        <p:spPr bwMode="auto">
          <a:xfrm>
            <a:off x="4730480" y="5921085"/>
            <a:ext cx="5358820" cy="9738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9B989F3A-E56E-40EF-901C-30E2A494368E}"/>
              </a:ext>
            </a:extLst>
          </p:cNvPr>
          <p:cNvSpPr txBox="1"/>
          <p:nvPr/>
        </p:nvSpPr>
        <p:spPr>
          <a:xfrm>
            <a:off x="5678104" y="5642819"/>
            <a:ext cx="20299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5. LMT Integration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F08B2F7D-C80E-46BE-BA98-9A863FC5D9F8}"/>
              </a:ext>
            </a:extLst>
          </p:cNvPr>
          <p:cNvSpPr txBox="1"/>
          <p:nvPr/>
        </p:nvSpPr>
        <p:spPr>
          <a:xfrm>
            <a:off x="3851349" y="5930823"/>
            <a:ext cx="1208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Site installation /CCF file</a:t>
            </a:r>
          </a:p>
        </p:txBody>
      </p: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A73999D1-BA0B-482B-B737-6FCB419EFE53}"/>
              </a:ext>
            </a:extLst>
          </p:cNvPr>
          <p:cNvCxnSpPr>
            <a:cxnSpLocks/>
          </p:cNvCxnSpPr>
          <p:nvPr/>
        </p:nvCxnSpPr>
        <p:spPr bwMode="auto">
          <a:xfrm>
            <a:off x="10397966" y="4167962"/>
            <a:ext cx="0" cy="1194270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B3B747D5-4AD5-41B8-A723-8DB5EE6AEDEA}"/>
              </a:ext>
            </a:extLst>
          </p:cNvPr>
          <p:cNvCxnSpPr>
            <a:cxnSpLocks/>
          </p:cNvCxnSpPr>
          <p:nvPr/>
        </p:nvCxnSpPr>
        <p:spPr bwMode="auto">
          <a:xfrm flipH="1">
            <a:off x="3510364" y="6430358"/>
            <a:ext cx="6887602" cy="41932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90A29BF7-94C9-407E-B479-8A2587A458C0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3493277" y="4331663"/>
            <a:ext cx="21644" cy="2126244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6D21A7CB-9F2C-4DF6-86B9-F5133DCD3F07}"/>
              </a:ext>
            </a:extLst>
          </p:cNvPr>
          <p:cNvCxnSpPr>
            <a:cxnSpLocks/>
          </p:cNvCxnSpPr>
          <p:nvPr/>
        </p:nvCxnSpPr>
        <p:spPr bwMode="auto">
          <a:xfrm flipV="1">
            <a:off x="10410666" y="6148317"/>
            <a:ext cx="0" cy="286406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131" name="Freeform 3">
            <a:extLst>
              <a:ext uri="{FF2B5EF4-FFF2-40B4-BE49-F238E27FC236}">
                <a16:creationId xmlns:a16="http://schemas.microsoft.com/office/drawing/2014/main" id="{225B31C1-CD08-4ED3-99F4-C37719B1CB2A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863205" y="4337117"/>
            <a:ext cx="334277" cy="393970"/>
          </a:xfrm>
          <a:custGeom>
            <a:avLst/>
            <a:gdLst>
              <a:gd name="T0" fmla="*/ 2147483646 w 296"/>
              <a:gd name="T1" fmla="*/ 2147483646 h 349"/>
              <a:gd name="T2" fmla="*/ 2147483646 w 296"/>
              <a:gd name="T3" fmla="*/ 2147483646 h 349"/>
              <a:gd name="T4" fmla="*/ 2147483646 w 296"/>
              <a:gd name="T5" fmla="*/ 2147483646 h 349"/>
              <a:gd name="T6" fmla="*/ 2147483646 w 296"/>
              <a:gd name="T7" fmla="*/ 0 h 349"/>
              <a:gd name="T8" fmla="*/ 0 w 296"/>
              <a:gd name="T9" fmla="*/ 2147483646 h 349"/>
              <a:gd name="T10" fmla="*/ 0 w 296"/>
              <a:gd name="T11" fmla="*/ 2147483646 h 349"/>
              <a:gd name="T12" fmla="*/ 0 w 296"/>
              <a:gd name="T13" fmla="*/ 2147483646 h 349"/>
              <a:gd name="T14" fmla="*/ 0 w 296"/>
              <a:gd name="T15" fmla="*/ 2147483646 h 349"/>
              <a:gd name="T16" fmla="*/ 2147483646 w 296"/>
              <a:gd name="T17" fmla="*/ 2147483646 h 349"/>
              <a:gd name="T18" fmla="*/ 2147483646 w 296"/>
              <a:gd name="T19" fmla="*/ 2147483646 h 349"/>
              <a:gd name="T20" fmla="*/ 2147483646 w 296"/>
              <a:gd name="T21" fmla="*/ 2147483646 h 349"/>
              <a:gd name="T22" fmla="*/ 2147483646 w 296"/>
              <a:gd name="T23" fmla="*/ 2147483646 h 349"/>
              <a:gd name="T24" fmla="*/ 2147483646 w 296"/>
              <a:gd name="T25" fmla="*/ 2147483646 h 349"/>
              <a:gd name="T26" fmla="*/ 2147483646 w 296"/>
              <a:gd name="T27" fmla="*/ 2147483646 h 349"/>
              <a:gd name="T28" fmla="*/ 2147483646 w 296"/>
              <a:gd name="T29" fmla="*/ 2147483646 h 349"/>
              <a:gd name="T30" fmla="*/ 2147483646 w 296"/>
              <a:gd name="T31" fmla="*/ 2147483646 h 349"/>
              <a:gd name="T32" fmla="*/ 2147483646 w 296"/>
              <a:gd name="T33" fmla="*/ 2147483646 h 349"/>
              <a:gd name="T34" fmla="*/ 2147483646 w 296"/>
              <a:gd name="T35" fmla="*/ 2147483646 h 349"/>
              <a:gd name="T36" fmla="*/ 2147483646 w 296"/>
              <a:gd name="T37" fmla="*/ 2147483646 h 349"/>
              <a:gd name="T38" fmla="*/ 2147483646 w 296"/>
              <a:gd name="T39" fmla="*/ 2147483646 h 349"/>
              <a:gd name="T40" fmla="*/ 2147483646 w 296"/>
              <a:gd name="T41" fmla="*/ 2147483646 h 349"/>
              <a:gd name="T42" fmla="*/ 2147483646 w 296"/>
              <a:gd name="T43" fmla="*/ 2147483646 h 349"/>
              <a:gd name="T44" fmla="*/ 2147483646 w 296"/>
              <a:gd name="T45" fmla="*/ 2147483646 h 349"/>
              <a:gd name="T46" fmla="*/ 2147483646 w 296"/>
              <a:gd name="T47" fmla="*/ 2147483646 h 349"/>
              <a:gd name="T48" fmla="*/ 2147483646 w 296"/>
              <a:gd name="T49" fmla="*/ 2147483646 h 349"/>
              <a:gd name="T50" fmla="*/ 2147483646 w 296"/>
              <a:gd name="T51" fmla="*/ 2147483646 h 349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0" t="0" r="r" b="b"/>
            <a:pathLst>
              <a:path w="296" h="349">
                <a:moveTo>
                  <a:pt x="288" y="106"/>
                </a:moveTo>
                <a:cubicBezTo>
                  <a:pt x="293" y="106"/>
                  <a:pt x="296" y="103"/>
                  <a:pt x="296" y="98"/>
                </a:cubicBezTo>
                <a:cubicBezTo>
                  <a:pt x="296" y="53"/>
                  <a:pt x="296" y="53"/>
                  <a:pt x="296" y="53"/>
                </a:cubicBezTo>
                <a:cubicBezTo>
                  <a:pt x="296" y="18"/>
                  <a:pt x="248" y="0"/>
                  <a:pt x="148" y="0"/>
                </a:cubicBezTo>
                <a:cubicBezTo>
                  <a:pt x="48" y="0"/>
                  <a:pt x="0" y="18"/>
                  <a:pt x="0" y="53"/>
                </a:cubicBezTo>
                <a:cubicBezTo>
                  <a:pt x="0" y="54"/>
                  <a:pt x="0" y="55"/>
                  <a:pt x="0" y="55"/>
                </a:cubicBezTo>
                <a:cubicBezTo>
                  <a:pt x="0" y="55"/>
                  <a:pt x="0" y="56"/>
                  <a:pt x="0" y="56"/>
                </a:cubicBezTo>
                <a:cubicBezTo>
                  <a:pt x="0" y="286"/>
                  <a:pt x="0" y="286"/>
                  <a:pt x="0" y="286"/>
                </a:cubicBezTo>
                <a:cubicBezTo>
                  <a:pt x="0" y="327"/>
                  <a:pt x="50" y="349"/>
                  <a:pt x="148" y="349"/>
                </a:cubicBezTo>
                <a:cubicBezTo>
                  <a:pt x="242" y="349"/>
                  <a:pt x="296" y="326"/>
                  <a:pt x="296" y="286"/>
                </a:cubicBezTo>
                <a:cubicBezTo>
                  <a:pt x="296" y="130"/>
                  <a:pt x="296" y="130"/>
                  <a:pt x="296" y="130"/>
                </a:cubicBezTo>
                <a:cubicBezTo>
                  <a:pt x="296" y="126"/>
                  <a:pt x="293" y="122"/>
                  <a:pt x="288" y="122"/>
                </a:cubicBezTo>
                <a:cubicBezTo>
                  <a:pt x="284" y="122"/>
                  <a:pt x="280" y="126"/>
                  <a:pt x="280" y="130"/>
                </a:cubicBezTo>
                <a:cubicBezTo>
                  <a:pt x="280" y="286"/>
                  <a:pt x="280" y="286"/>
                  <a:pt x="280" y="286"/>
                </a:cubicBezTo>
                <a:cubicBezTo>
                  <a:pt x="280" y="315"/>
                  <a:pt x="230" y="333"/>
                  <a:pt x="148" y="333"/>
                </a:cubicBezTo>
                <a:cubicBezTo>
                  <a:pt x="88" y="333"/>
                  <a:pt x="16" y="325"/>
                  <a:pt x="16" y="286"/>
                </a:cubicBezTo>
                <a:cubicBezTo>
                  <a:pt x="16" y="83"/>
                  <a:pt x="16" y="83"/>
                  <a:pt x="16" y="83"/>
                </a:cubicBezTo>
                <a:cubicBezTo>
                  <a:pt x="37" y="99"/>
                  <a:pt x="81" y="106"/>
                  <a:pt x="148" y="106"/>
                </a:cubicBezTo>
                <a:cubicBezTo>
                  <a:pt x="215" y="106"/>
                  <a:pt x="259" y="99"/>
                  <a:pt x="280" y="83"/>
                </a:cubicBezTo>
                <a:cubicBezTo>
                  <a:pt x="280" y="98"/>
                  <a:pt x="280" y="98"/>
                  <a:pt x="280" y="98"/>
                </a:cubicBezTo>
                <a:cubicBezTo>
                  <a:pt x="280" y="103"/>
                  <a:pt x="284" y="106"/>
                  <a:pt x="288" y="106"/>
                </a:cubicBezTo>
                <a:close/>
                <a:moveTo>
                  <a:pt x="148" y="90"/>
                </a:moveTo>
                <a:cubicBezTo>
                  <a:pt x="63" y="90"/>
                  <a:pt x="16" y="77"/>
                  <a:pt x="16" y="53"/>
                </a:cubicBezTo>
                <a:cubicBezTo>
                  <a:pt x="16" y="30"/>
                  <a:pt x="63" y="16"/>
                  <a:pt x="148" y="16"/>
                </a:cubicBezTo>
                <a:cubicBezTo>
                  <a:pt x="232" y="16"/>
                  <a:pt x="280" y="30"/>
                  <a:pt x="280" y="53"/>
                </a:cubicBezTo>
                <a:cubicBezTo>
                  <a:pt x="280" y="77"/>
                  <a:pt x="233" y="90"/>
                  <a:pt x="148" y="90"/>
                </a:cubicBezTo>
                <a:close/>
              </a:path>
            </a:pathLst>
          </a:custGeom>
          <a:solidFill>
            <a:srgbClr val="58585A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B2AFA46F-AD24-48D6-B5F7-BF956E1A6C0C}"/>
              </a:ext>
            </a:extLst>
          </p:cNvPr>
          <p:cNvSpPr txBox="1"/>
          <p:nvPr/>
        </p:nvSpPr>
        <p:spPr>
          <a:xfrm>
            <a:off x="5189297" y="4742041"/>
            <a:ext cx="15827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3. Provision Node Artifacts</a:t>
            </a:r>
          </a:p>
        </p:txBody>
      </p: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3275263D-11BC-4245-AABD-FBCBF44620F3}"/>
              </a:ext>
            </a:extLst>
          </p:cNvPr>
          <p:cNvCxnSpPr/>
          <p:nvPr/>
        </p:nvCxnSpPr>
        <p:spPr bwMode="auto">
          <a:xfrm>
            <a:off x="580907" y="5168101"/>
            <a:ext cx="1123315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/>
          </a:ln>
          <a:effectLst/>
        </p:spPr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7E69EF33-9F60-40BF-9846-A4EEA2A49327}"/>
              </a:ext>
            </a:extLst>
          </p:cNvPr>
          <p:cNvCxnSpPr>
            <a:cxnSpLocks/>
          </p:cNvCxnSpPr>
          <p:nvPr/>
        </p:nvCxnSpPr>
        <p:spPr bwMode="auto">
          <a:xfrm>
            <a:off x="3807989" y="3685403"/>
            <a:ext cx="1778518" cy="719977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1A30644A-32CB-4B13-B703-B45DF01E3F57}"/>
              </a:ext>
            </a:extLst>
          </p:cNvPr>
          <p:cNvCxnSpPr>
            <a:cxnSpLocks/>
          </p:cNvCxnSpPr>
          <p:nvPr/>
        </p:nvCxnSpPr>
        <p:spPr bwMode="auto">
          <a:xfrm>
            <a:off x="6874751" y="3536095"/>
            <a:ext cx="3072267" cy="9154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6CF747BA-15D1-4EA5-9B5A-01BB33E18C0E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6772024" y="4820025"/>
            <a:ext cx="3165726" cy="889057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6ED74A9F-CC5C-40DA-B940-56288065FCF2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6715487" y="3740835"/>
            <a:ext cx="3231531" cy="1756797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8" name="Freeform 4">
            <a:extLst>
              <a:ext uri="{FF2B5EF4-FFF2-40B4-BE49-F238E27FC236}">
                <a16:creationId xmlns:a16="http://schemas.microsoft.com/office/drawing/2014/main" id="{E002EBD5-EB63-4AA8-B7C4-D0F9D64E2EE4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44730" y="1886629"/>
            <a:ext cx="372026" cy="546689"/>
          </a:xfrm>
          <a:custGeom>
            <a:avLst/>
            <a:gdLst>
              <a:gd name="T0" fmla="*/ 607081 w 208"/>
              <a:gd name="T1" fmla="*/ 547702 h 325"/>
              <a:gd name="T2" fmla="*/ 708261 w 208"/>
              <a:gd name="T3" fmla="*/ 318868 h 325"/>
              <a:gd name="T4" fmla="*/ 655797 w 208"/>
              <a:gd name="T5" fmla="*/ 146304 h 325"/>
              <a:gd name="T6" fmla="*/ 614576 w 208"/>
              <a:gd name="T7" fmla="*/ 135050 h 325"/>
              <a:gd name="T8" fmla="*/ 607081 w 208"/>
              <a:gd name="T9" fmla="*/ 176315 h 325"/>
              <a:gd name="T10" fmla="*/ 648303 w 208"/>
              <a:gd name="T11" fmla="*/ 318868 h 325"/>
              <a:gd name="T12" fmla="*/ 389731 w 208"/>
              <a:gd name="T13" fmla="*/ 577713 h 325"/>
              <a:gd name="T14" fmla="*/ 131159 w 208"/>
              <a:gd name="T15" fmla="*/ 318868 h 325"/>
              <a:gd name="T16" fmla="*/ 389731 w 208"/>
              <a:gd name="T17" fmla="*/ 60022 h 325"/>
              <a:gd name="T18" fmla="*/ 532133 w 208"/>
              <a:gd name="T19" fmla="*/ 101287 h 325"/>
              <a:gd name="T20" fmla="*/ 573354 w 208"/>
              <a:gd name="T21" fmla="*/ 93785 h 325"/>
              <a:gd name="T22" fmla="*/ 562112 w 208"/>
              <a:gd name="T23" fmla="*/ 52519 h 325"/>
              <a:gd name="T24" fmla="*/ 389731 w 208"/>
              <a:gd name="T25" fmla="*/ 0 h 325"/>
              <a:gd name="T26" fmla="*/ 71201 w 208"/>
              <a:gd name="T27" fmla="*/ 318868 h 325"/>
              <a:gd name="T28" fmla="*/ 172381 w 208"/>
              <a:gd name="T29" fmla="*/ 547702 h 325"/>
              <a:gd name="T30" fmla="*/ 0 w 208"/>
              <a:gd name="T31" fmla="*/ 825305 h 325"/>
              <a:gd name="T32" fmla="*/ 0 w 208"/>
              <a:gd name="T33" fmla="*/ 1140421 h 325"/>
              <a:gd name="T34" fmla="*/ 78696 w 208"/>
              <a:gd name="T35" fmla="*/ 1219200 h 325"/>
              <a:gd name="T36" fmla="*/ 700766 w 208"/>
              <a:gd name="T37" fmla="*/ 1219200 h 325"/>
              <a:gd name="T38" fmla="*/ 779462 w 208"/>
              <a:gd name="T39" fmla="*/ 1140421 h 325"/>
              <a:gd name="T40" fmla="*/ 779462 w 208"/>
              <a:gd name="T41" fmla="*/ 825305 h 325"/>
              <a:gd name="T42" fmla="*/ 607081 w 208"/>
              <a:gd name="T43" fmla="*/ 547702 h 325"/>
              <a:gd name="T44" fmla="*/ 719503 w 208"/>
              <a:gd name="T45" fmla="*/ 1140421 h 325"/>
              <a:gd name="T46" fmla="*/ 700766 w 208"/>
              <a:gd name="T47" fmla="*/ 1159178 h 325"/>
              <a:gd name="T48" fmla="*/ 652050 w 208"/>
              <a:gd name="T49" fmla="*/ 1159178 h 325"/>
              <a:gd name="T50" fmla="*/ 652050 w 208"/>
              <a:gd name="T51" fmla="*/ 795294 h 325"/>
              <a:gd name="T52" fmla="*/ 622071 w 208"/>
              <a:gd name="T53" fmla="*/ 765282 h 325"/>
              <a:gd name="T54" fmla="*/ 592091 w 208"/>
              <a:gd name="T55" fmla="*/ 795294 h 325"/>
              <a:gd name="T56" fmla="*/ 592091 w 208"/>
              <a:gd name="T57" fmla="*/ 1159178 h 325"/>
              <a:gd name="T58" fmla="*/ 191118 w 208"/>
              <a:gd name="T59" fmla="*/ 1159178 h 325"/>
              <a:gd name="T60" fmla="*/ 191118 w 208"/>
              <a:gd name="T61" fmla="*/ 795294 h 325"/>
              <a:gd name="T62" fmla="*/ 161139 w 208"/>
              <a:gd name="T63" fmla="*/ 765282 h 325"/>
              <a:gd name="T64" fmla="*/ 131159 w 208"/>
              <a:gd name="T65" fmla="*/ 795294 h 325"/>
              <a:gd name="T66" fmla="*/ 131159 w 208"/>
              <a:gd name="T67" fmla="*/ 1159178 h 325"/>
              <a:gd name="T68" fmla="*/ 78696 w 208"/>
              <a:gd name="T69" fmla="*/ 1159178 h 325"/>
              <a:gd name="T70" fmla="*/ 59959 w 208"/>
              <a:gd name="T71" fmla="*/ 1140421 h 325"/>
              <a:gd name="T72" fmla="*/ 59959 w 208"/>
              <a:gd name="T73" fmla="*/ 825305 h 325"/>
              <a:gd name="T74" fmla="*/ 224845 w 208"/>
              <a:gd name="T75" fmla="*/ 588967 h 325"/>
              <a:gd name="T76" fmla="*/ 389731 w 208"/>
              <a:gd name="T77" fmla="*/ 637735 h 325"/>
              <a:gd name="T78" fmla="*/ 554617 w 208"/>
              <a:gd name="T79" fmla="*/ 588967 h 325"/>
              <a:gd name="T80" fmla="*/ 719503 w 208"/>
              <a:gd name="T81" fmla="*/ 825305 h 325"/>
              <a:gd name="T82" fmla="*/ 719503 w 208"/>
              <a:gd name="T83" fmla="*/ 1140421 h 325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0" t="0" r="r" b="b"/>
            <a:pathLst>
              <a:path w="208" h="325">
                <a:moveTo>
                  <a:pt x="162" y="146"/>
                </a:moveTo>
                <a:cubicBezTo>
                  <a:pt x="179" y="131"/>
                  <a:pt x="189" y="109"/>
                  <a:pt x="189" y="85"/>
                </a:cubicBezTo>
                <a:cubicBezTo>
                  <a:pt x="189" y="68"/>
                  <a:pt x="184" y="52"/>
                  <a:pt x="175" y="39"/>
                </a:cubicBezTo>
                <a:cubicBezTo>
                  <a:pt x="173" y="35"/>
                  <a:pt x="168" y="34"/>
                  <a:pt x="164" y="36"/>
                </a:cubicBezTo>
                <a:cubicBezTo>
                  <a:pt x="160" y="39"/>
                  <a:pt x="159" y="44"/>
                  <a:pt x="162" y="47"/>
                </a:cubicBezTo>
                <a:cubicBezTo>
                  <a:pt x="169" y="58"/>
                  <a:pt x="173" y="71"/>
                  <a:pt x="173" y="85"/>
                </a:cubicBezTo>
                <a:cubicBezTo>
                  <a:pt x="173" y="123"/>
                  <a:pt x="142" y="154"/>
                  <a:pt x="104" y="154"/>
                </a:cubicBezTo>
                <a:cubicBezTo>
                  <a:pt x="66" y="154"/>
                  <a:pt x="35" y="123"/>
                  <a:pt x="35" y="85"/>
                </a:cubicBezTo>
                <a:cubicBezTo>
                  <a:pt x="35" y="47"/>
                  <a:pt x="66" y="16"/>
                  <a:pt x="104" y="16"/>
                </a:cubicBezTo>
                <a:cubicBezTo>
                  <a:pt x="118" y="16"/>
                  <a:pt x="131" y="20"/>
                  <a:pt x="142" y="27"/>
                </a:cubicBezTo>
                <a:cubicBezTo>
                  <a:pt x="145" y="30"/>
                  <a:pt x="150" y="29"/>
                  <a:pt x="153" y="25"/>
                </a:cubicBezTo>
                <a:cubicBezTo>
                  <a:pt x="155" y="21"/>
                  <a:pt x="154" y="16"/>
                  <a:pt x="150" y="14"/>
                </a:cubicBezTo>
                <a:cubicBezTo>
                  <a:pt x="137" y="5"/>
                  <a:pt x="121" y="0"/>
                  <a:pt x="104" y="0"/>
                </a:cubicBezTo>
                <a:cubicBezTo>
                  <a:pt x="57" y="0"/>
                  <a:pt x="19" y="38"/>
                  <a:pt x="19" y="85"/>
                </a:cubicBezTo>
                <a:cubicBezTo>
                  <a:pt x="19" y="109"/>
                  <a:pt x="30" y="131"/>
                  <a:pt x="46" y="146"/>
                </a:cubicBezTo>
                <a:cubicBezTo>
                  <a:pt x="25" y="159"/>
                  <a:pt x="0" y="181"/>
                  <a:pt x="0" y="220"/>
                </a:cubicBezTo>
                <a:cubicBezTo>
                  <a:pt x="0" y="304"/>
                  <a:pt x="0" y="304"/>
                  <a:pt x="0" y="304"/>
                </a:cubicBezTo>
                <a:cubicBezTo>
                  <a:pt x="0" y="313"/>
                  <a:pt x="6" y="325"/>
                  <a:pt x="21" y="325"/>
                </a:cubicBezTo>
                <a:cubicBezTo>
                  <a:pt x="187" y="325"/>
                  <a:pt x="187" y="325"/>
                  <a:pt x="187" y="325"/>
                </a:cubicBezTo>
                <a:cubicBezTo>
                  <a:pt x="196" y="325"/>
                  <a:pt x="208" y="320"/>
                  <a:pt x="208" y="304"/>
                </a:cubicBezTo>
                <a:cubicBezTo>
                  <a:pt x="208" y="220"/>
                  <a:pt x="208" y="220"/>
                  <a:pt x="208" y="220"/>
                </a:cubicBezTo>
                <a:cubicBezTo>
                  <a:pt x="208" y="181"/>
                  <a:pt x="183" y="159"/>
                  <a:pt x="162" y="146"/>
                </a:cubicBezTo>
                <a:close/>
                <a:moveTo>
                  <a:pt x="192" y="304"/>
                </a:moveTo>
                <a:cubicBezTo>
                  <a:pt x="192" y="306"/>
                  <a:pt x="192" y="309"/>
                  <a:pt x="187" y="309"/>
                </a:cubicBezTo>
                <a:cubicBezTo>
                  <a:pt x="174" y="309"/>
                  <a:pt x="174" y="309"/>
                  <a:pt x="174" y="309"/>
                </a:cubicBezTo>
                <a:cubicBezTo>
                  <a:pt x="174" y="212"/>
                  <a:pt x="174" y="212"/>
                  <a:pt x="174" y="212"/>
                </a:cubicBezTo>
                <a:cubicBezTo>
                  <a:pt x="174" y="208"/>
                  <a:pt x="170" y="204"/>
                  <a:pt x="166" y="204"/>
                </a:cubicBezTo>
                <a:cubicBezTo>
                  <a:pt x="161" y="204"/>
                  <a:pt x="158" y="208"/>
                  <a:pt x="158" y="212"/>
                </a:cubicBezTo>
                <a:cubicBezTo>
                  <a:pt x="158" y="309"/>
                  <a:pt x="158" y="309"/>
                  <a:pt x="158" y="309"/>
                </a:cubicBezTo>
                <a:cubicBezTo>
                  <a:pt x="51" y="309"/>
                  <a:pt x="51" y="309"/>
                  <a:pt x="51" y="309"/>
                </a:cubicBezTo>
                <a:cubicBezTo>
                  <a:pt x="51" y="212"/>
                  <a:pt x="51" y="212"/>
                  <a:pt x="51" y="212"/>
                </a:cubicBezTo>
                <a:cubicBezTo>
                  <a:pt x="51" y="208"/>
                  <a:pt x="47" y="204"/>
                  <a:pt x="43" y="204"/>
                </a:cubicBezTo>
                <a:cubicBezTo>
                  <a:pt x="38" y="204"/>
                  <a:pt x="35" y="208"/>
                  <a:pt x="35" y="212"/>
                </a:cubicBezTo>
                <a:cubicBezTo>
                  <a:pt x="35" y="309"/>
                  <a:pt x="35" y="309"/>
                  <a:pt x="35" y="309"/>
                </a:cubicBezTo>
                <a:cubicBezTo>
                  <a:pt x="21" y="309"/>
                  <a:pt x="21" y="309"/>
                  <a:pt x="21" y="309"/>
                </a:cubicBezTo>
                <a:cubicBezTo>
                  <a:pt x="20" y="309"/>
                  <a:pt x="16" y="309"/>
                  <a:pt x="16" y="304"/>
                </a:cubicBezTo>
                <a:cubicBezTo>
                  <a:pt x="16" y="220"/>
                  <a:pt x="16" y="220"/>
                  <a:pt x="16" y="220"/>
                </a:cubicBezTo>
                <a:cubicBezTo>
                  <a:pt x="16" y="186"/>
                  <a:pt x="42" y="166"/>
                  <a:pt x="60" y="157"/>
                </a:cubicBezTo>
                <a:cubicBezTo>
                  <a:pt x="73" y="165"/>
                  <a:pt x="88" y="170"/>
                  <a:pt x="104" y="170"/>
                </a:cubicBezTo>
                <a:cubicBezTo>
                  <a:pt x="120" y="170"/>
                  <a:pt x="136" y="165"/>
                  <a:pt x="148" y="157"/>
                </a:cubicBezTo>
                <a:cubicBezTo>
                  <a:pt x="166" y="166"/>
                  <a:pt x="192" y="186"/>
                  <a:pt x="192" y="220"/>
                </a:cubicBezTo>
                <a:lnTo>
                  <a:pt x="192" y="30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793C0B3-F72D-40C3-BBC5-A9556C8F9537}"/>
              </a:ext>
            </a:extLst>
          </p:cNvPr>
          <p:cNvSpPr txBox="1"/>
          <p:nvPr/>
        </p:nvSpPr>
        <p:spPr>
          <a:xfrm>
            <a:off x="1208101" y="1946663"/>
            <a:ext cx="914400" cy="262739"/>
          </a:xfrm>
          <a:prstGeom prst="rect">
            <a:avLst/>
          </a:prstGeom>
        </p:spPr>
        <p:txBody>
          <a:bodyPr vert="horz" wrap="none" lIns="72000" tIns="36000" rIns="72000" bIns="36000" rtlCol="0" anchor="t">
            <a:noAutofit/>
          </a:bodyPr>
          <a:lstStyle/>
          <a:p>
            <a:pPr marL="0" indent="0" algn="l">
              <a:buNone/>
            </a:pPr>
            <a:r>
              <a:rPr lang="en-US" sz="1200" dirty="0"/>
              <a:t>Integration </a:t>
            </a:r>
          </a:p>
          <a:p>
            <a:pPr marL="0" indent="0" algn="l">
              <a:buNone/>
            </a:pPr>
            <a:r>
              <a:rPr lang="en-US" sz="1200" dirty="0"/>
              <a:t>Engineer</a:t>
            </a:r>
          </a:p>
        </p:txBody>
      </p:sp>
      <p:sp>
        <p:nvSpPr>
          <p:cNvPr id="51" name="Freeform 4">
            <a:extLst>
              <a:ext uri="{FF2B5EF4-FFF2-40B4-BE49-F238E27FC236}">
                <a16:creationId xmlns:a16="http://schemas.microsoft.com/office/drawing/2014/main" id="{C2A98049-AA99-430D-8F1C-D3D53B23E443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73305" y="3429679"/>
            <a:ext cx="372026" cy="546689"/>
          </a:xfrm>
          <a:custGeom>
            <a:avLst/>
            <a:gdLst>
              <a:gd name="T0" fmla="*/ 607081 w 208"/>
              <a:gd name="T1" fmla="*/ 547702 h 325"/>
              <a:gd name="T2" fmla="*/ 708261 w 208"/>
              <a:gd name="T3" fmla="*/ 318868 h 325"/>
              <a:gd name="T4" fmla="*/ 655797 w 208"/>
              <a:gd name="T5" fmla="*/ 146304 h 325"/>
              <a:gd name="T6" fmla="*/ 614576 w 208"/>
              <a:gd name="T7" fmla="*/ 135050 h 325"/>
              <a:gd name="T8" fmla="*/ 607081 w 208"/>
              <a:gd name="T9" fmla="*/ 176315 h 325"/>
              <a:gd name="T10" fmla="*/ 648303 w 208"/>
              <a:gd name="T11" fmla="*/ 318868 h 325"/>
              <a:gd name="T12" fmla="*/ 389731 w 208"/>
              <a:gd name="T13" fmla="*/ 577713 h 325"/>
              <a:gd name="T14" fmla="*/ 131159 w 208"/>
              <a:gd name="T15" fmla="*/ 318868 h 325"/>
              <a:gd name="T16" fmla="*/ 389731 w 208"/>
              <a:gd name="T17" fmla="*/ 60022 h 325"/>
              <a:gd name="T18" fmla="*/ 532133 w 208"/>
              <a:gd name="T19" fmla="*/ 101287 h 325"/>
              <a:gd name="T20" fmla="*/ 573354 w 208"/>
              <a:gd name="T21" fmla="*/ 93785 h 325"/>
              <a:gd name="T22" fmla="*/ 562112 w 208"/>
              <a:gd name="T23" fmla="*/ 52519 h 325"/>
              <a:gd name="T24" fmla="*/ 389731 w 208"/>
              <a:gd name="T25" fmla="*/ 0 h 325"/>
              <a:gd name="T26" fmla="*/ 71201 w 208"/>
              <a:gd name="T27" fmla="*/ 318868 h 325"/>
              <a:gd name="T28" fmla="*/ 172381 w 208"/>
              <a:gd name="T29" fmla="*/ 547702 h 325"/>
              <a:gd name="T30" fmla="*/ 0 w 208"/>
              <a:gd name="T31" fmla="*/ 825305 h 325"/>
              <a:gd name="T32" fmla="*/ 0 w 208"/>
              <a:gd name="T33" fmla="*/ 1140421 h 325"/>
              <a:gd name="T34" fmla="*/ 78696 w 208"/>
              <a:gd name="T35" fmla="*/ 1219200 h 325"/>
              <a:gd name="T36" fmla="*/ 700766 w 208"/>
              <a:gd name="T37" fmla="*/ 1219200 h 325"/>
              <a:gd name="T38" fmla="*/ 779462 w 208"/>
              <a:gd name="T39" fmla="*/ 1140421 h 325"/>
              <a:gd name="T40" fmla="*/ 779462 w 208"/>
              <a:gd name="T41" fmla="*/ 825305 h 325"/>
              <a:gd name="T42" fmla="*/ 607081 w 208"/>
              <a:gd name="T43" fmla="*/ 547702 h 325"/>
              <a:gd name="T44" fmla="*/ 719503 w 208"/>
              <a:gd name="T45" fmla="*/ 1140421 h 325"/>
              <a:gd name="T46" fmla="*/ 700766 w 208"/>
              <a:gd name="T47" fmla="*/ 1159178 h 325"/>
              <a:gd name="T48" fmla="*/ 652050 w 208"/>
              <a:gd name="T49" fmla="*/ 1159178 h 325"/>
              <a:gd name="T50" fmla="*/ 652050 w 208"/>
              <a:gd name="T51" fmla="*/ 795294 h 325"/>
              <a:gd name="T52" fmla="*/ 622071 w 208"/>
              <a:gd name="T53" fmla="*/ 765282 h 325"/>
              <a:gd name="T54" fmla="*/ 592091 w 208"/>
              <a:gd name="T55" fmla="*/ 795294 h 325"/>
              <a:gd name="T56" fmla="*/ 592091 w 208"/>
              <a:gd name="T57" fmla="*/ 1159178 h 325"/>
              <a:gd name="T58" fmla="*/ 191118 w 208"/>
              <a:gd name="T59" fmla="*/ 1159178 h 325"/>
              <a:gd name="T60" fmla="*/ 191118 w 208"/>
              <a:gd name="T61" fmla="*/ 795294 h 325"/>
              <a:gd name="T62" fmla="*/ 161139 w 208"/>
              <a:gd name="T63" fmla="*/ 765282 h 325"/>
              <a:gd name="T64" fmla="*/ 131159 w 208"/>
              <a:gd name="T65" fmla="*/ 795294 h 325"/>
              <a:gd name="T66" fmla="*/ 131159 w 208"/>
              <a:gd name="T67" fmla="*/ 1159178 h 325"/>
              <a:gd name="T68" fmla="*/ 78696 w 208"/>
              <a:gd name="T69" fmla="*/ 1159178 h 325"/>
              <a:gd name="T70" fmla="*/ 59959 w 208"/>
              <a:gd name="T71" fmla="*/ 1140421 h 325"/>
              <a:gd name="T72" fmla="*/ 59959 w 208"/>
              <a:gd name="T73" fmla="*/ 825305 h 325"/>
              <a:gd name="T74" fmla="*/ 224845 w 208"/>
              <a:gd name="T75" fmla="*/ 588967 h 325"/>
              <a:gd name="T76" fmla="*/ 389731 w 208"/>
              <a:gd name="T77" fmla="*/ 637735 h 325"/>
              <a:gd name="T78" fmla="*/ 554617 w 208"/>
              <a:gd name="T79" fmla="*/ 588967 h 325"/>
              <a:gd name="T80" fmla="*/ 719503 w 208"/>
              <a:gd name="T81" fmla="*/ 825305 h 325"/>
              <a:gd name="T82" fmla="*/ 719503 w 208"/>
              <a:gd name="T83" fmla="*/ 1140421 h 325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0" t="0" r="r" b="b"/>
            <a:pathLst>
              <a:path w="208" h="325">
                <a:moveTo>
                  <a:pt x="162" y="146"/>
                </a:moveTo>
                <a:cubicBezTo>
                  <a:pt x="179" y="131"/>
                  <a:pt x="189" y="109"/>
                  <a:pt x="189" y="85"/>
                </a:cubicBezTo>
                <a:cubicBezTo>
                  <a:pt x="189" y="68"/>
                  <a:pt x="184" y="52"/>
                  <a:pt x="175" y="39"/>
                </a:cubicBezTo>
                <a:cubicBezTo>
                  <a:pt x="173" y="35"/>
                  <a:pt x="168" y="34"/>
                  <a:pt x="164" y="36"/>
                </a:cubicBezTo>
                <a:cubicBezTo>
                  <a:pt x="160" y="39"/>
                  <a:pt x="159" y="44"/>
                  <a:pt x="162" y="47"/>
                </a:cubicBezTo>
                <a:cubicBezTo>
                  <a:pt x="169" y="58"/>
                  <a:pt x="173" y="71"/>
                  <a:pt x="173" y="85"/>
                </a:cubicBezTo>
                <a:cubicBezTo>
                  <a:pt x="173" y="123"/>
                  <a:pt x="142" y="154"/>
                  <a:pt x="104" y="154"/>
                </a:cubicBezTo>
                <a:cubicBezTo>
                  <a:pt x="66" y="154"/>
                  <a:pt x="35" y="123"/>
                  <a:pt x="35" y="85"/>
                </a:cubicBezTo>
                <a:cubicBezTo>
                  <a:pt x="35" y="47"/>
                  <a:pt x="66" y="16"/>
                  <a:pt x="104" y="16"/>
                </a:cubicBezTo>
                <a:cubicBezTo>
                  <a:pt x="118" y="16"/>
                  <a:pt x="131" y="20"/>
                  <a:pt x="142" y="27"/>
                </a:cubicBezTo>
                <a:cubicBezTo>
                  <a:pt x="145" y="30"/>
                  <a:pt x="150" y="29"/>
                  <a:pt x="153" y="25"/>
                </a:cubicBezTo>
                <a:cubicBezTo>
                  <a:pt x="155" y="21"/>
                  <a:pt x="154" y="16"/>
                  <a:pt x="150" y="14"/>
                </a:cubicBezTo>
                <a:cubicBezTo>
                  <a:pt x="137" y="5"/>
                  <a:pt x="121" y="0"/>
                  <a:pt x="104" y="0"/>
                </a:cubicBezTo>
                <a:cubicBezTo>
                  <a:pt x="57" y="0"/>
                  <a:pt x="19" y="38"/>
                  <a:pt x="19" y="85"/>
                </a:cubicBezTo>
                <a:cubicBezTo>
                  <a:pt x="19" y="109"/>
                  <a:pt x="30" y="131"/>
                  <a:pt x="46" y="146"/>
                </a:cubicBezTo>
                <a:cubicBezTo>
                  <a:pt x="25" y="159"/>
                  <a:pt x="0" y="181"/>
                  <a:pt x="0" y="220"/>
                </a:cubicBezTo>
                <a:cubicBezTo>
                  <a:pt x="0" y="304"/>
                  <a:pt x="0" y="304"/>
                  <a:pt x="0" y="304"/>
                </a:cubicBezTo>
                <a:cubicBezTo>
                  <a:pt x="0" y="313"/>
                  <a:pt x="6" y="325"/>
                  <a:pt x="21" y="325"/>
                </a:cubicBezTo>
                <a:cubicBezTo>
                  <a:pt x="187" y="325"/>
                  <a:pt x="187" y="325"/>
                  <a:pt x="187" y="325"/>
                </a:cubicBezTo>
                <a:cubicBezTo>
                  <a:pt x="196" y="325"/>
                  <a:pt x="208" y="320"/>
                  <a:pt x="208" y="304"/>
                </a:cubicBezTo>
                <a:cubicBezTo>
                  <a:pt x="208" y="220"/>
                  <a:pt x="208" y="220"/>
                  <a:pt x="208" y="220"/>
                </a:cubicBezTo>
                <a:cubicBezTo>
                  <a:pt x="208" y="181"/>
                  <a:pt x="183" y="159"/>
                  <a:pt x="162" y="146"/>
                </a:cubicBezTo>
                <a:close/>
                <a:moveTo>
                  <a:pt x="192" y="304"/>
                </a:moveTo>
                <a:cubicBezTo>
                  <a:pt x="192" y="306"/>
                  <a:pt x="192" y="309"/>
                  <a:pt x="187" y="309"/>
                </a:cubicBezTo>
                <a:cubicBezTo>
                  <a:pt x="174" y="309"/>
                  <a:pt x="174" y="309"/>
                  <a:pt x="174" y="309"/>
                </a:cubicBezTo>
                <a:cubicBezTo>
                  <a:pt x="174" y="212"/>
                  <a:pt x="174" y="212"/>
                  <a:pt x="174" y="212"/>
                </a:cubicBezTo>
                <a:cubicBezTo>
                  <a:pt x="174" y="208"/>
                  <a:pt x="170" y="204"/>
                  <a:pt x="166" y="204"/>
                </a:cubicBezTo>
                <a:cubicBezTo>
                  <a:pt x="161" y="204"/>
                  <a:pt x="158" y="208"/>
                  <a:pt x="158" y="212"/>
                </a:cubicBezTo>
                <a:cubicBezTo>
                  <a:pt x="158" y="309"/>
                  <a:pt x="158" y="309"/>
                  <a:pt x="158" y="309"/>
                </a:cubicBezTo>
                <a:cubicBezTo>
                  <a:pt x="51" y="309"/>
                  <a:pt x="51" y="309"/>
                  <a:pt x="51" y="309"/>
                </a:cubicBezTo>
                <a:cubicBezTo>
                  <a:pt x="51" y="212"/>
                  <a:pt x="51" y="212"/>
                  <a:pt x="51" y="212"/>
                </a:cubicBezTo>
                <a:cubicBezTo>
                  <a:pt x="51" y="208"/>
                  <a:pt x="47" y="204"/>
                  <a:pt x="43" y="204"/>
                </a:cubicBezTo>
                <a:cubicBezTo>
                  <a:pt x="38" y="204"/>
                  <a:pt x="35" y="208"/>
                  <a:pt x="35" y="212"/>
                </a:cubicBezTo>
                <a:cubicBezTo>
                  <a:pt x="35" y="309"/>
                  <a:pt x="35" y="309"/>
                  <a:pt x="35" y="309"/>
                </a:cubicBezTo>
                <a:cubicBezTo>
                  <a:pt x="21" y="309"/>
                  <a:pt x="21" y="309"/>
                  <a:pt x="21" y="309"/>
                </a:cubicBezTo>
                <a:cubicBezTo>
                  <a:pt x="20" y="309"/>
                  <a:pt x="16" y="309"/>
                  <a:pt x="16" y="304"/>
                </a:cubicBezTo>
                <a:cubicBezTo>
                  <a:pt x="16" y="220"/>
                  <a:pt x="16" y="220"/>
                  <a:pt x="16" y="220"/>
                </a:cubicBezTo>
                <a:cubicBezTo>
                  <a:pt x="16" y="186"/>
                  <a:pt x="42" y="166"/>
                  <a:pt x="60" y="157"/>
                </a:cubicBezTo>
                <a:cubicBezTo>
                  <a:pt x="73" y="165"/>
                  <a:pt x="88" y="170"/>
                  <a:pt x="104" y="170"/>
                </a:cubicBezTo>
                <a:cubicBezTo>
                  <a:pt x="120" y="170"/>
                  <a:pt x="136" y="165"/>
                  <a:pt x="148" y="157"/>
                </a:cubicBezTo>
                <a:cubicBezTo>
                  <a:pt x="166" y="166"/>
                  <a:pt x="192" y="186"/>
                  <a:pt x="192" y="220"/>
                </a:cubicBezTo>
                <a:lnTo>
                  <a:pt x="192" y="30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01F23E7-964B-43A6-B6C2-80FBC89ECF24}"/>
              </a:ext>
            </a:extLst>
          </p:cNvPr>
          <p:cNvSpPr txBox="1"/>
          <p:nvPr/>
        </p:nvSpPr>
        <p:spPr>
          <a:xfrm>
            <a:off x="1236676" y="3489713"/>
            <a:ext cx="914400" cy="262739"/>
          </a:xfrm>
          <a:prstGeom prst="rect">
            <a:avLst/>
          </a:prstGeom>
        </p:spPr>
        <p:txBody>
          <a:bodyPr vert="horz" wrap="none" lIns="72000" tIns="36000" rIns="72000" bIns="36000" rtlCol="0" anchor="t">
            <a:noAutofit/>
          </a:bodyPr>
          <a:lstStyle/>
          <a:p>
            <a:pPr marL="0" indent="0" algn="l">
              <a:buNone/>
            </a:pPr>
            <a:r>
              <a:rPr lang="en-US" sz="1200" dirty="0"/>
              <a:t>ENM </a:t>
            </a:r>
          </a:p>
          <a:p>
            <a:pPr marL="0" indent="0" algn="l">
              <a:buNone/>
            </a:pPr>
            <a:r>
              <a:rPr lang="en-US" sz="1200" dirty="0"/>
              <a:t>Operator</a:t>
            </a:r>
          </a:p>
          <a:p>
            <a:pPr marL="0" indent="0" algn="l">
              <a:buNone/>
            </a:pPr>
            <a:endParaRPr lang="en-US" sz="1200" dirty="0"/>
          </a:p>
        </p:txBody>
      </p:sp>
      <p:sp>
        <p:nvSpPr>
          <p:cNvPr id="54" name="Freeform 4">
            <a:extLst>
              <a:ext uri="{FF2B5EF4-FFF2-40B4-BE49-F238E27FC236}">
                <a16:creationId xmlns:a16="http://schemas.microsoft.com/office/drawing/2014/main" id="{1608C3DF-E6D5-4B99-826B-BAF9D4221E68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01880" y="5725204"/>
            <a:ext cx="372026" cy="546689"/>
          </a:xfrm>
          <a:custGeom>
            <a:avLst/>
            <a:gdLst>
              <a:gd name="T0" fmla="*/ 607081 w 208"/>
              <a:gd name="T1" fmla="*/ 547702 h 325"/>
              <a:gd name="T2" fmla="*/ 708261 w 208"/>
              <a:gd name="T3" fmla="*/ 318868 h 325"/>
              <a:gd name="T4" fmla="*/ 655797 w 208"/>
              <a:gd name="T5" fmla="*/ 146304 h 325"/>
              <a:gd name="T6" fmla="*/ 614576 w 208"/>
              <a:gd name="T7" fmla="*/ 135050 h 325"/>
              <a:gd name="T8" fmla="*/ 607081 w 208"/>
              <a:gd name="T9" fmla="*/ 176315 h 325"/>
              <a:gd name="T10" fmla="*/ 648303 w 208"/>
              <a:gd name="T11" fmla="*/ 318868 h 325"/>
              <a:gd name="T12" fmla="*/ 389731 w 208"/>
              <a:gd name="T13" fmla="*/ 577713 h 325"/>
              <a:gd name="T14" fmla="*/ 131159 w 208"/>
              <a:gd name="T15" fmla="*/ 318868 h 325"/>
              <a:gd name="T16" fmla="*/ 389731 w 208"/>
              <a:gd name="T17" fmla="*/ 60022 h 325"/>
              <a:gd name="T18" fmla="*/ 532133 w 208"/>
              <a:gd name="T19" fmla="*/ 101287 h 325"/>
              <a:gd name="T20" fmla="*/ 573354 w 208"/>
              <a:gd name="T21" fmla="*/ 93785 h 325"/>
              <a:gd name="T22" fmla="*/ 562112 w 208"/>
              <a:gd name="T23" fmla="*/ 52519 h 325"/>
              <a:gd name="T24" fmla="*/ 389731 w 208"/>
              <a:gd name="T25" fmla="*/ 0 h 325"/>
              <a:gd name="T26" fmla="*/ 71201 w 208"/>
              <a:gd name="T27" fmla="*/ 318868 h 325"/>
              <a:gd name="T28" fmla="*/ 172381 w 208"/>
              <a:gd name="T29" fmla="*/ 547702 h 325"/>
              <a:gd name="T30" fmla="*/ 0 w 208"/>
              <a:gd name="T31" fmla="*/ 825305 h 325"/>
              <a:gd name="T32" fmla="*/ 0 w 208"/>
              <a:gd name="T33" fmla="*/ 1140421 h 325"/>
              <a:gd name="T34" fmla="*/ 78696 w 208"/>
              <a:gd name="T35" fmla="*/ 1219200 h 325"/>
              <a:gd name="T36" fmla="*/ 700766 w 208"/>
              <a:gd name="T37" fmla="*/ 1219200 h 325"/>
              <a:gd name="T38" fmla="*/ 779462 w 208"/>
              <a:gd name="T39" fmla="*/ 1140421 h 325"/>
              <a:gd name="T40" fmla="*/ 779462 w 208"/>
              <a:gd name="T41" fmla="*/ 825305 h 325"/>
              <a:gd name="T42" fmla="*/ 607081 w 208"/>
              <a:gd name="T43" fmla="*/ 547702 h 325"/>
              <a:gd name="T44" fmla="*/ 719503 w 208"/>
              <a:gd name="T45" fmla="*/ 1140421 h 325"/>
              <a:gd name="T46" fmla="*/ 700766 w 208"/>
              <a:gd name="T47" fmla="*/ 1159178 h 325"/>
              <a:gd name="T48" fmla="*/ 652050 w 208"/>
              <a:gd name="T49" fmla="*/ 1159178 h 325"/>
              <a:gd name="T50" fmla="*/ 652050 w 208"/>
              <a:gd name="T51" fmla="*/ 795294 h 325"/>
              <a:gd name="T52" fmla="*/ 622071 w 208"/>
              <a:gd name="T53" fmla="*/ 765282 h 325"/>
              <a:gd name="T54" fmla="*/ 592091 w 208"/>
              <a:gd name="T55" fmla="*/ 795294 h 325"/>
              <a:gd name="T56" fmla="*/ 592091 w 208"/>
              <a:gd name="T57" fmla="*/ 1159178 h 325"/>
              <a:gd name="T58" fmla="*/ 191118 w 208"/>
              <a:gd name="T59" fmla="*/ 1159178 h 325"/>
              <a:gd name="T60" fmla="*/ 191118 w 208"/>
              <a:gd name="T61" fmla="*/ 795294 h 325"/>
              <a:gd name="T62" fmla="*/ 161139 w 208"/>
              <a:gd name="T63" fmla="*/ 765282 h 325"/>
              <a:gd name="T64" fmla="*/ 131159 w 208"/>
              <a:gd name="T65" fmla="*/ 795294 h 325"/>
              <a:gd name="T66" fmla="*/ 131159 w 208"/>
              <a:gd name="T67" fmla="*/ 1159178 h 325"/>
              <a:gd name="T68" fmla="*/ 78696 w 208"/>
              <a:gd name="T69" fmla="*/ 1159178 h 325"/>
              <a:gd name="T70" fmla="*/ 59959 w 208"/>
              <a:gd name="T71" fmla="*/ 1140421 h 325"/>
              <a:gd name="T72" fmla="*/ 59959 w 208"/>
              <a:gd name="T73" fmla="*/ 825305 h 325"/>
              <a:gd name="T74" fmla="*/ 224845 w 208"/>
              <a:gd name="T75" fmla="*/ 588967 h 325"/>
              <a:gd name="T76" fmla="*/ 389731 w 208"/>
              <a:gd name="T77" fmla="*/ 637735 h 325"/>
              <a:gd name="T78" fmla="*/ 554617 w 208"/>
              <a:gd name="T79" fmla="*/ 588967 h 325"/>
              <a:gd name="T80" fmla="*/ 719503 w 208"/>
              <a:gd name="T81" fmla="*/ 825305 h 325"/>
              <a:gd name="T82" fmla="*/ 719503 w 208"/>
              <a:gd name="T83" fmla="*/ 1140421 h 325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0" t="0" r="r" b="b"/>
            <a:pathLst>
              <a:path w="208" h="325">
                <a:moveTo>
                  <a:pt x="162" y="146"/>
                </a:moveTo>
                <a:cubicBezTo>
                  <a:pt x="179" y="131"/>
                  <a:pt x="189" y="109"/>
                  <a:pt x="189" y="85"/>
                </a:cubicBezTo>
                <a:cubicBezTo>
                  <a:pt x="189" y="68"/>
                  <a:pt x="184" y="52"/>
                  <a:pt x="175" y="39"/>
                </a:cubicBezTo>
                <a:cubicBezTo>
                  <a:pt x="173" y="35"/>
                  <a:pt x="168" y="34"/>
                  <a:pt x="164" y="36"/>
                </a:cubicBezTo>
                <a:cubicBezTo>
                  <a:pt x="160" y="39"/>
                  <a:pt x="159" y="44"/>
                  <a:pt x="162" y="47"/>
                </a:cubicBezTo>
                <a:cubicBezTo>
                  <a:pt x="169" y="58"/>
                  <a:pt x="173" y="71"/>
                  <a:pt x="173" y="85"/>
                </a:cubicBezTo>
                <a:cubicBezTo>
                  <a:pt x="173" y="123"/>
                  <a:pt x="142" y="154"/>
                  <a:pt x="104" y="154"/>
                </a:cubicBezTo>
                <a:cubicBezTo>
                  <a:pt x="66" y="154"/>
                  <a:pt x="35" y="123"/>
                  <a:pt x="35" y="85"/>
                </a:cubicBezTo>
                <a:cubicBezTo>
                  <a:pt x="35" y="47"/>
                  <a:pt x="66" y="16"/>
                  <a:pt x="104" y="16"/>
                </a:cubicBezTo>
                <a:cubicBezTo>
                  <a:pt x="118" y="16"/>
                  <a:pt x="131" y="20"/>
                  <a:pt x="142" y="27"/>
                </a:cubicBezTo>
                <a:cubicBezTo>
                  <a:pt x="145" y="30"/>
                  <a:pt x="150" y="29"/>
                  <a:pt x="153" y="25"/>
                </a:cubicBezTo>
                <a:cubicBezTo>
                  <a:pt x="155" y="21"/>
                  <a:pt x="154" y="16"/>
                  <a:pt x="150" y="14"/>
                </a:cubicBezTo>
                <a:cubicBezTo>
                  <a:pt x="137" y="5"/>
                  <a:pt x="121" y="0"/>
                  <a:pt x="104" y="0"/>
                </a:cubicBezTo>
                <a:cubicBezTo>
                  <a:pt x="57" y="0"/>
                  <a:pt x="19" y="38"/>
                  <a:pt x="19" y="85"/>
                </a:cubicBezTo>
                <a:cubicBezTo>
                  <a:pt x="19" y="109"/>
                  <a:pt x="30" y="131"/>
                  <a:pt x="46" y="146"/>
                </a:cubicBezTo>
                <a:cubicBezTo>
                  <a:pt x="25" y="159"/>
                  <a:pt x="0" y="181"/>
                  <a:pt x="0" y="220"/>
                </a:cubicBezTo>
                <a:cubicBezTo>
                  <a:pt x="0" y="304"/>
                  <a:pt x="0" y="304"/>
                  <a:pt x="0" y="304"/>
                </a:cubicBezTo>
                <a:cubicBezTo>
                  <a:pt x="0" y="313"/>
                  <a:pt x="6" y="325"/>
                  <a:pt x="21" y="325"/>
                </a:cubicBezTo>
                <a:cubicBezTo>
                  <a:pt x="187" y="325"/>
                  <a:pt x="187" y="325"/>
                  <a:pt x="187" y="325"/>
                </a:cubicBezTo>
                <a:cubicBezTo>
                  <a:pt x="196" y="325"/>
                  <a:pt x="208" y="320"/>
                  <a:pt x="208" y="304"/>
                </a:cubicBezTo>
                <a:cubicBezTo>
                  <a:pt x="208" y="220"/>
                  <a:pt x="208" y="220"/>
                  <a:pt x="208" y="220"/>
                </a:cubicBezTo>
                <a:cubicBezTo>
                  <a:pt x="208" y="181"/>
                  <a:pt x="183" y="159"/>
                  <a:pt x="162" y="146"/>
                </a:cubicBezTo>
                <a:close/>
                <a:moveTo>
                  <a:pt x="192" y="304"/>
                </a:moveTo>
                <a:cubicBezTo>
                  <a:pt x="192" y="306"/>
                  <a:pt x="192" y="309"/>
                  <a:pt x="187" y="309"/>
                </a:cubicBezTo>
                <a:cubicBezTo>
                  <a:pt x="174" y="309"/>
                  <a:pt x="174" y="309"/>
                  <a:pt x="174" y="309"/>
                </a:cubicBezTo>
                <a:cubicBezTo>
                  <a:pt x="174" y="212"/>
                  <a:pt x="174" y="212"/>
                  <a:pt x="174" y="212"/>
                </a:cubicBezTo>
                <a:cubicBezTo>
                  <a:pt x="174" y="208"/>
                  <a:pt x="170" y="204"/>
                  <a:pt x="166" y="204"/>
                </a:cubicBezTo>
                <a:cubicBezTo>
                  <a:pt x="161" y="204"/>
                  <a:pt x="158" y="208"/>
                  <a:pt x="158" y="212"/>
                </a:cubicBezTo>
                <a:cubicBezTo>
                  <a:pt x="158" y="309"/>
                  <a:pt x="158" y="309"/>
                  <a:pt x="158" y="309"/>
                </a:cubicBezTo>
                <a:cubicBezTo>
                  <a:pt x="51" y="309"/>
                  <a:pt x="51" y="309"/>
                  <a:pt x="51" y="309"/>
                </a:cubicBezTo>
                <a:cubicBezTo>
                  <a:pt x="51" y="212"/>
                  <a:pt x="51" y="212"/>
                  <a:pt x="51" y="212"/>
                </a:cubicBezTo>
                <a:cubicBezTo>
                  <a:pt x="51" y="208"/>
                  <a:pt x="47" y="204"/>
                  <a:pt x="43" y="204"/>
                </a:cubicBezTo>
                <a:cubicBezTo>
                  <a:pt x="38" y="204"/>
                  <a:pt x="35" y="208"/>
                  <a:pt x="35" y="212"/>
                </a:cubicBezTo>
                <a:cubicBezTo>
                  <a:pt x="35" y="309"/>
                  <a:pt x="35" y="309"/>
                  <a:pt x="35" y="309"/>
                </a:cubicBezTo>
                <a:cubicBezTo>
                  <a:pt x="21" y="309"/>
                  <a:pt x="21" y="309"/>
                  <a:pt x="21" y="309"/>
                </a:cubicBezTo>
                <a:cubicBezTo>
                  <a:pt x="20" y="309"/>
                  <a:pt x="16" y="309"/>
                  <a:pt x="16" y="304"/>
                </a:cubicBezTo>
                <a:cubicBezTo>
                  <a:pt x="16" y="220"/>
                  <a:pt x="16" y="220"/>
                  <a:pt x="16" y="220"/>
                </a:cubicBezTo>
                <a:cubicBezTo>
                  <a:pt x="16" y="186"/>
                  <a:pt x="42" y="166"/>
                  <a:pt x="60" y="157"/>
                </a:cubicBezTo>
                <a:cubicBezTo>
                  <a:pt x="73" y="165"/>
                  <a:pt x="88" y="170"/>
                  <a:pt x="104" y="170"/>
                </a:cubicBezTo>
                <a:cubicBezTo>
                  <a:pt x="120" y="170"/>
                  <a:pt x="136" y="165"/>
                  <a:pt x="148" y="157"/>
                </a:cubicBezTo>
                <a:cubicBezTo>
                  <a:pt x="166" y="166"/>
                  <a:pt x="192" y="186"/>
                  <a:pt x="192" y="220"/>
                </a:cubicBezTo>
                <a:lnTo>
                  <a:pt x="192" y="30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88B1C27-F426-4924-825A-4A39FDB74F17}"/>
              </a:ext>
            </a:extLst>
          </p:cNvPr>
          <p:cNvSpPr txBox="1"/>
          <p:nvPr/>
        </p:nvSpPr>
        <p:spPr>
          <a:xfrm>
            <a:off x="1265251" y="5785238"/>
            <a:ext cx="914400" cy="262739"/>
          </a:xfrm>
          <a:prstGeom prst="rect">
            <a:avLst/>
          </a:prstGeom>
        </p:spPr>
        <p:txBody>
          <a:bodyPr vert="horz" wrap="none" lIns="72000" tIns="36000" rIns="72000" bIns="36000" rtlCol="0" anchor="t">
            <a:noAutofit/>
          </a:bodyPr>
          <a:lstStyle/>
          <a:p>
            <a:pPr marL="0" indent="0" algn="l">
              <a:buNone/>
            </a:pPr>
            <a:r>
              <a:rPr lang="en-US" sz="1200" dirty="0"/>
              <a:t>Field </a:t>
            </a:r>
          </a:p>
          <a:p>
            <a:pPr marL="0" indent="0" algn="l">
              <a:buNone/>
            </a:pPr>
            <a:r>
              <a:rPr lang="en-US" sz="1200" dirty="0"/>
              <a:t>Engineer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6D6A2AD0-3291-420B-850A-257AED81FE89}"/>
              </a:ext>
            </a:extLst>
          </p:cNvPr>
          <p:cNvCxnSpPr/>
          <p:nvPr/>
        </p:nvCxnSpPr>
        <p:spPr bwMode="auto">
          <a:xfrm>
            <a:off x="562169" y="1250308"/>
            <a:ext cx="1123315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/>
          </a:ln>
          <a:effectLst/>
        </p:spPr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8360616A-0ACC-49B8-8B65-B76478F375FA}"/>
              </a:ext>
            </a:extLst>
          </p:cNvPr>
          <p:cNvSpPr txBox="1"/>
          <p:nvPr/>
        </p:nvSpPr>
        <p:spPr>
          <a:xfrm>
            <a:off x="4293871" y="6176409"/>
            <a:ext cx="14464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7. Enroll certificate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610D785-0962-4421-B6BE-B84A08E6AE38}"/>
              </a:ext>
            </a:extLst>
          </p:cNvPr>
          <p:cNvSpPr txBox="1"/>
          <p:nvPr/>
        </p:nvSpPr>
        <p:spPr>
          <a:xfrm>
            <a:off x="560139" y="4291619"/>
            <a:ext cx="17547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SMRS</a:t>
            </a:r>
          </a:p>
        </p:txBody>
      </p:sp>
      <p:sp>
        <p:nvSpPr>
          <p:cNvPr id="59" name="Freeform 3">
            <a:extLst>
              <a:ext uri="{FF2B5EF4-FFF2-40B4-BE49-F238E27FC236}">
                <a16:creationId xmlns:a16="http://schemas.microsoft.com/office/drawing/2014/main" id="{6791ADDB-4F52-407B-8446-7F96DF6970BC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37997" y="4627289"/>
            <a:ext cx="299792" cy="463134"/>
          </a:xfrm>
          <a:custGeom>
            <a:avLst/>
            <a:gdLst>
              <a:gd name="T0" fmla="*/ 2147483646 w 255"/>
              <a:gd name="T1" fmla="*/ 2147483646 h 394"/>
              <a:gd name="T2" fmla="*/ 0 w 255"/>
              <a:gd name="T3" fmla="*/ 2147483646 h 394"/>
              <a:gd name="T4" fmla="*/ 2147483646 w 255"/>
              <a:gd name="T5" fmla="*/ 2147483646 h 394"/>
              <a:gd name="T6" fmla="*/ 2147483646 w 255"/>
              <a:gd name="T7" fmla="*/ 2147483646 h 394"/>
              <a:gd name="T8" fmla="*/ 2147483646 w 255"/>
              <a:gd name="T9" fmla="*/ 2147483646 h 394"/>
              <a:gd name="T10" fmla="*/ 2147483646 w 255"/>
              <a:gd name="T11" fmla="*/ 2147483646 h 394"/>
              <a:gd name="T12" fmla="*/ 2147483646 w 255"/>
              <a:gd name="T13" fmla="*/ 2147483646 h 394"/>
              <a:gd name="T14" fmla="*/ 2147483646 w 255"/>
              <a:gd name="T15" fmla="*/ 2147483646 h 394"/>
              <a:gd name="T16" fmla="*/ 2147483646 w 255"/>
              <a:gd name="T17" fmla="*/ 2147483646 h 394"/>
              <a:gd name="T18" fmla="*/ 2147483646 w 255"/>
              <a:gd name="T19" fmla="*/ 2147483646 h 394"/>
              <a:gd name="T20" fmla="*/ 2147483646 w 255"/>
              <a:gd name="T21" fmla="*/ 2147483646 h 394"/>
              <a:gd name="T22" fmla="*/ 2147483646 w 255"/>
              <a:gd name="T23" fmla="*/ 2147483646 h 394"/>
              <a:gd name="T24" fmla="*/ 2147483646 w 255"/>
              <a:gd name="T25" fmla="*/ 2147483646 h 394"/>
              <a:gd name="T26" fmla="*/ 2147483646 w 255"/>
              <a:gd name="T27" fmla="*/ 2147483646 h 394"/>
              <a:gd name="T28" fmla="*/ 2147483646 w 255"/>
              <a:gd name="T29" fmla="*/ 2147483646 h 394"/>
              <a:gd name="T30" fmla="*/ 2147483646 w 255"/>
              <a:gd name="T31" fmla="*/ 2147483646 h 394"/>
              <a:gd name="T32" fmla="*/ 2147483646 w 255"/>
              <a:gd name="T33" fmla="*/ 2147483646 h 394"/>
              <a:gd name="T34" fmla="*/ 2147483646 w 255"/>
              <a:gd name="T35" fmla="*/ 2147483646 h 394"/>
              <a:gd name="T36" fmla="*/ 2147483646 w 255"/>
              <a:gd name="T37" fmla="*/ 2147483646 h 394"/>
              <a:gd name="T38" fmla="*/ 2147483646 w 255"/>
              <a:gd name="T39" fmla="*/ 2147483646 h 394"/>
              <a:gd name="T40" fmla="*/ 2147483646 w 255"/>
              <a:gd name="T41" fmla="*/ 2147483646 h 394"/>
              <a:gd name="T42" fmla="*/ 2147483646 w 255"/>
              <a:gd name="T43" fmla="*/ 2147483646 h 394"/>
              <a:gd name="T44" fmla="*/ 2147483646 w 255"/>
              <a:gd name="T45" fmla="*/ 2147483646 h 394"/>
              <a:gd name="T46" fmla="*/ 2147483646 w 255"/>
              <a:gd name="T47" fmla="*/ 2147483646 h 394"/>
              <a:gd name="T48" fmla="*/ 2147483646 w 255"/>
              <a:gd name="T49" fmla="*/ 2147483646 h 394"/>
              <a:gd name="T50" fmla="*/ 2147483646 w 255"/>
              <a:gd name="T51" fmla="*/ 2147483646 h 394"/>
              <a:gd name="T52" fmla="*/ 2147483646 w 255"/>
              <a:gd name="T53" fmla="*/ 2147483646 h 394"/>
              <a:gd name="T54" fmla="*/ 2147483646 w 255"/>
              <a:gd name="T55" fmla="*/ 2147483646 h 394"/>
              <a:gd name="T56" fmla="*/ 2147483646 w 255"/>
              <a:gd name="T57" fmla="*/ 2147483646 h 394"/>
              <a:gd name="T58" fmla="*/ 2147483646 w 255"/>
              <a:gd name="T59" fmla="*/ 2147483646 h 394"/>
              <a:gd name="T60" fmla="*/ 2147483646 w 255"/>
              <a:gd name="T61" fmla="*/ 2147483646 h 394"/>
              <a:gd name="T62" fmla="*/ 2147483646 w 255"/>
              <a:gd name="T63" fmla="*/ 2147483646 h 394"/>
              <a:gd name="T64" fmla="*/ 2147483646 w 255"/>
              <a:gd name="T65" fmla="*/ 2147483646 h 394"/>
              <a:gd name="T66" fmla="*/ 2147483646 w 255"/>
              <a:gd name="T67" fmla="*/ 2147483646 h 394"/>
              <a:gd name="T68" fmla="*/ 2147483646 w 255"/>
              <a:gd name="T69" fmla="*/ 2147483646 h 394"/>
              <a:gd name="T70" fmla="*/ 2147483646 w 255"/>
              <a:gd name="T71" fmla="*/ 2147483646 h 394"/>
              <a:gd name="T72" fmla="*/ 2147483646 w 255"/>
              <a:gd name="T73" fmla="*/ 2147483646 h 394"/>
              <a:gd name="T74" fmla="*/ 2147483646 w 255"/>
              <a:gd name="T75" fmla="*/ 2147483646 h 394"/>
              <a:gd name="T76" fmla="*/ 2147483646 w 255"/>
              <a:gd name="T77" fmla="*/ 2147483646 h 394"/>
              <a:gd name="T78" fmla="*/ 2147483646 w 255"/>
              <a:gd name="T79" fmla="*/ 2147483646 h 394"/>
              <a:gd name="T80" fmla="*/ 2147483646 w 255"/>
              <a:gd name="T81" fmla="*/ 2147483646 h 394"/>
              <a:gd name="T82" fmla="*/ 2147483646 w 255"/>
              <a:gd name="T83" fmla="*/ 2147483646 h 394"/>
              <a:gd name="T84" fmla="*/ 2147483646 w 255"/>
              <a:gd name="T85" fmla="*/ 2147483646 h 394"/>
              <a:gd name="T86" fmla="*/ 2147483646 w 255"/>
              <a:gd name="T87" fmla="*/ 2147483646 h 394"/>
              <a:gd name="T88" fmla="*/ 2147483646 w 255"/>
              <a:gd name="T89" fmla="*/ 2147483646 h 394"/>
              <a:gd name="T90" fmla="*/ 2147483646 w 255"/>
              <a:gd name="T91" fmla="*/ 2147483646 h 394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0" t="0" r="r" b="b"/>
            <a:pathLst>
              <a:path w="255" h="394">
                <a:moveTo>
                  <a:pt x="247" y="53"/>
                </a:moveTo>
                <a:cubicBezTo>
                  <a:pt x="251" y="53"/>
                  <a:pt x="255" y="50"/>
                  <a:pt x="255" y="45"/>
                </a:cubicBezTo>
                <a:cubicBezTo>
                  <a:pt x="255" y="19"/>
                  <a:pt x="255" y="19"/>
                  <a:pt x="255" y="19"/>
                </a:cubicBezTo>
                <a:cubicBezTo>
                  <a:pt x="255" y="8"/>
                  <a:pt x="246" y="0"/>
                  <a:pt x="235" y="0"/>
                </a:cubicBezTo>
                <a:cubicBezTo>
                  <a:pt x="19" y="0"/>
                  <a:pt x="19" y="0"/>
                  <a:pt x="19" y="0"/>
                </a:cubicBezTo>
                <a:cubicBezTo>
                  <a:pt x="9" y="0"/>
                  <a:pt x="0" y="8"/>
                  <a:pt x="0" y="19"/>
                </a:cubicBezTo>
                <a:cubicBezTo>
                  <a:pt x="0" y="374"/>
                  <a:pt x="0" y="374"/>
                  <a:pt x="0" y="374"/>
                </a:cubicBezTo>
                <a:cubicBezTo>
                  <a:pt x="0" y="385"/>
                  <a:pt x="9" y="394"/>
                  <a:pt x="19" y="394"/>
                </a:cubicBezTo>
                <a:cubicBezTo>
                  <a:pt x="235" y="394"/>
                  <a:pt x="235" y="394"/>
                  <a:pt x="235" y="394"/>
                </a:cubicBezTo>
                <a:cubicBezTo>
                  <a:pt x="246" y="394"/>
                  <a:pt x="255" y="385"/>
                  <a:pt x="255" y="374"/>
                </a:cubicBezTo>
                <a:cubicBezTo>
                  <a:pt x="255" y="77"/>
                  <a:pt x="255" y="77"/>
                  <a:pt x="255" y="77"/>
                </a:cubicBezTo>
                <a:cubicBezTo>
                  <a:pt x="255" y="73"/>
                  <a:pt x="251" y="69"/>
                  <a:pt x="247" y="69"/>
                </a:cubicBezTo>
                <a:cubicBezTo>
                  <a:pt x="242" y="69"/>
                  <a:pt x="239" y="73"/>
                  <a:pt x="239" y="77"/>
                </a:cubicBezTo>
                <a:cubicBezTo>
                  <a:pt x="239" y="374"/>
                  <a:pt x="239" y="374"/>
                  <a:pt x="239" y="374"/>
                </a:cubicBezTo>
                <a:cubicBezTo>
                  <a:pt x="239" y="376"/>
                  <a:pt x="237" y="378"/>
                  <a:pt x="235" y="378"/>
                </a:cubicBezTo>
                <a:cubicBezTo>
                  <a:pt x="19" y="378"/>
                  <a:pt x="19" y="378"/>
                  <a:pt x="19" y="378"/>
                </a:cubicBezTo>
                <a:cubicBezTo>
                  <a:pt x="17" y="378"/>
                  <a:pt x="16" y="376"/>
                  <a:pt x="16" y="374"/>
                </a:cubicBezTo>
                <a:cubicBezTo>
                  <a:pt x="16" y="19"/>
                  <a:pt x="16" y="19"/>
                  <a:pt x="16" y="19"/>
                </a:cubicBezTo>
                <a:cubicBezTo>
                  <a:pt x="16" y="17"/>
                  <a:pt x="17" y="16"/>
                  <a:pt x="19" y="16"/>
                </a:cubicBezTo>
                <a:cubicBezTo>
                  <a:pt x="235" y="16"/>
                  <a:pt x="235" y="16"/>
                  <a:pt x="235" y="16"/>
                </a:cubicBezTo>
                <a:cubicBezTo>
                  <a:pt x="237" y="16"/>
                  <a:pt x="239" y="17"/>
                  <a:pt x="239" y="19"/>
                </a:cubicBezTo>
                <a:cubicBezTo>
                  <a:pt x="239" y="45"/>
                  <a:pt x="239" y="45"/>
                  <a:pt x="239" y="45"/>
                </a:cubicBezTo>
                <a:cubicBezTo>
                  <a:pt x="239" y="50"/>
                  <a:pt x="242" y="53"/>
                  <a:pt x="247" y="53"/>
                </a:cubicBezTo>
                <a:close/>
                <a:moveTo>
                  <a:pt x="207" y="115"/>
                </a:moveTo>
                <a:cubicBezTo>
                  <a:pt x="199" y="115"/>
                  <a:pt x="193" y="121"/>
                  <a:pt x="193" y="129"/>
                </a:cubicBezTo>
                <a:cubicBezTo>
                  <a:pt x="193" y="137"/>
                  <a:pt x="199" y="143"/>
                  <a:pt x="207" y="143"/>
                </a:cubicBezTo>
                <a:cubicBezTo>
                  <a:pt x="215" y="143"/>
                  <a:pt x="221" y="137"/>
                  <a:pt x="221" y="129"/>
                </a:cubicBezTo>
                <a:cubicBezTo>
                  <a:pt x="221" y="121"/>
                  <a:pt x="215" y="115"/>
                  <a:pt x="207" y="115"/>
                </a:cubicBezTo>
                <a:close/>
                <a:moveTo>
                  <a:pt x="207" y="47"/>
                </a:moveTo>
                <a:cubicBezTo>
                  <a:pt x="199" y="47"/>
                  <a:pt x="193" y="53"/>
                  <a:pt x="193" y="61"/>
                </a:cubicBezTo>
                <a:cubicBezTo>
                  <a:pt x="193" y="69"/>
                  <a:pt x="199" y="75"/>
                  <a:pt x="207" y="75"/>
                </a:cubicBezTo>
                <a:cubicBezTo>
                  <a:pt x="215" y="75"/>
                  <a:pt x="221" y="69"/>
                  <a:pt x="221" y="61"/>
                </a:cubicBezTo>
                <a:cubicBezTo>
                  <a:pt x="221" y="53"/>
                  <a:pt x="215" y="47"/>
                  <a:pt x="207" y="47"/>
                </a:cubicBezTo>
                <a:close/>
                <a:moveTo>
                  <a:pt x="207" y="318"/>
                </a:moveTo>
                <a:cubicBezTo>
                  <a:pt x="199" y="318"/>
                  <a:pt x="193" y="325"/>
                  <a:pt x="193" y="332"/>
                </a:cubicBezTo>
                <a:cubicBezTo>
                  <a:pt x="193" y="340"/>
                  <a:pt x="199" y="346"/>
                  <a:pt x="207" y="346"/>
                </a:cubicBezTo>
                <a:cubicBezTo>
                  <a:pt x="215" y="346"/>
                  <a:pt x="221" y="340"/>
                  <a:pt x="221" y="332"/>
                </a:cubicBezTo>
                <a:cubicBezTo>
                  <a:pt x="221" y="325"/>
                  <a:pt x="215" y="318"/>
                  <a:pt x="207" y="318"/>
                </a:cubicBezTo>
                <a:close/>
                <a:moveTo>
                  <a:pt x="207" y="183"/>
                </a:moveTo>
                <a:cubicBezTo>
                  <a:pt x="199" y="183"/>
                  <a:pt x="193" y="189"/>
                  <a:pt x="193" y="197"/>
                </a:cubicBezTo>
                <a:cubicBezTo>
                  <a:pt x="193" y="205"/>
                  <a:pt x="199" y="211"/>
                  <a:pt x="207" y="211"/>
                </a:cubicBezTo>
                <a:cubicBezTo>
                  <a:pt x="215" y="211"/>
                  <a:pt x="221" y="205"/>
                  <a:pt x="221" y="197"/>
                </a:cubicBezTo>
                <a:cubicBezTo>
                  <a:pt x="221" y="189"/>
                  <a:pt x="215" y="183"/>
                  <a:pt x="207" y="183"/>
                </a:cubicBezTo>
                <a:close/>
                <a:moveTo>
                  <a:pt x="207" y="251"/>
                </a:moveTo>
                <a:cubicBezTo>
                  <a:pt x="199" y="251"/>
                  <a:pt x="193" y="257"/>
                  <a:pt x="193" y="265"/>
                </a:cubicBezTo>
                <a:cubicBezTo>
                  <a:pt x="193" y="272"/>
                  <a:pt x="199" y="279"/>
                  <a:pt x="207" y="279"/>
                </a:cubicBezTo>
                <a:cubicBezTo>
                  <a:pt x="215" y="279"/>
                  <a:pt x="221" y="272"/>
                  <a:pt x="221" y="265"/>
                </a:cubicBezTo>
                <a:cubicBezTo>
                  <a:pt x="221" y="257"/>
                  <a:pt x="215" y="251"/>
                  <a:pt x="207" y="251"/>
                </a:cubicBezTo>
                <a:close/>
                <a:moveTo>
                  <a:pt x="178" y="57"/>
                </a:moveTo>
                <a:cubicBezTo>
                  <a:pt x="178" y="46"/>
                  <a:pt x="169" y="37"/>
                  <a:pt x="159" y="37"/>
                </a:cubicBezTo>
                <a:cubicBezTo>
                  <a:pt x="53" y="37"/>
                  <a:pt x="53" y="37"/>
                  <a:pt x="53" y="37"/>
                </a:cubicBezTo>
                <a:cubicBezTo>
                  <a:pt x="43" y="37"/>
                  <a:pt x="34" y="46"/>
                  <a:pt x="34" y="57"/>
                </a:cubicBezTo>
                <a:cubicBezTo>
                  <a:pt x="34" y="66"/>
                  <a:pt x="34" y="66"/>
                  <a:pt x="34" y="66"/>
                </a:cubicBezTo>
                <a:cubicBezTo>
                  <a:pt x="34" y="76"/>
                  <a:pt x="43" y="85"/>
                  <a:pt x="53" y="85"/>
                </a:cubicBezTo>
                <a:cubicBezTo>
                  <a:pt x="159" y="85"/>
                  <a:pt x="159" y="85"/>
                  <a:pt x="159" y="85"/>
                </a:cubicBezTo>
                <a:cubicBezTo>
                  <a:pt x="169" y="85"/>
                  <a:pt x="178" y="76"/>
                  <a:pt x="178" y="66"/>
                </a:cubicBezTo>
                <a:lnTo>
                  <a:pt x="178" y="57"/>
                </a:lnTo>
                <a:close/>
                <a:moveTo>
                  <a:pt x="162" y="66"/>
                </a:moveTo>
                <a:cubicBezTo>
                  <a:pt x="162" y="68"/>
                  <a:pt x="160" y="69"/>
                  <a:pt x="159" y="69"/>
                </a:cubicBezTo>
                <a:cubicBezTo>
                  <a:pt x="53" y="69"/>
                  <a:pt x="53" y="69"/>
                  <a:pt x="53" y="69"/>
                </a:cubicBezTo>
                <a:cubicBezTo>
                  <a:pt x="51" y="69"/>
                  <a:pt x="50" y="68"/>
                  <a:pt x="50" y="66"/>
                </a:cubicBezTo>
                <a:cubicBezTo>
                  <a:pt x="50" y="57"/>
                  <a:pt x="50" y="57"/>
                  <a:pt x="50" y="57"/>
                </a:cubicBezTo>
                <a:cubicBezTo>
                  <a:pt x="50" y="55"/>
                  <a:pt x="51" y="53"/>
                  <a:pt x="53" y="53"/>
                </a:cubicBezTo>
                <a:cubicBezTo>
                  <a:pt x="159" y="53"/>
                  <a:pt x="159" y="53"/>
                  <a:pt x="159" y="53"/>
                </a:cubicBezTo>
                <a:cubicBezTo>
                  <a:pt x="160" y="53"/>
                  <a:pt x="162" y="55"/>
                  <a:pt x="162" y="57"/>
                </a:cubicBezTo>
                <a:lnTo>
                  <a:pt x="162" y="66"/>
                </a:lnTo>
                <a:close/>
                <a:moveTo>
                  <a:pt x="178" y="125"/>
                </a:moveTo>
                <a:cubicBezTo>
                  <a:pt x="178" y="114"/>
                  <a:pt x="169" y="105"/>
                  <a:pt x="159" y="105"/>
                </a:cubicBezTo>
                <a:cubicBezTo>
                  <a:pt x="53" y="105"/>
                  <a:pt x="53" y="105"/>
                  <a:pt x="53" y="105"/>
                </a:cubicBezTo>
                <a:cubicBezTo>
                  <a:pt x="43" y="105"/>
                  <a:pt x="34" y="114"/>
                  <a:pt x="34" y="125"/>
                </a:cubicBezTo>
                <a:cubicBezTo>
                  <a:pt x="34" y="133"/>
                  <a:pt x="34" y="133"/>
                  <a:pt x="34" y="133"/>
                </a:cubicBezTo>
                <a:cubicBezTo>
                  <a:pt x="34" y="144"/>
                  <a:pt x="43" y="153"/>
                  <a:pt x="53" y="153"/>
                </a:cubicBezTo>
                <a:cubicBezTo>
                  <a:pt x="159" y="153"/>
                  <a:pt x="159" y="153"/>
                  <a:pt x="159" y="153"/>
                </a:cubicBezTo>
                <a:cubicBezTo>
                  <a:pt x="169" y="153"/>
                  <a:pt x="178" y="144"/>
                  <a:pt x="178" y="133"/>
                </a:cubicBezTo>
                <a:lnTo>
                  <a:pt x="178" y="125"/>
                </a:lnTo>
                <a:close/>
                <a:moveTo>
                  <a:pt x="162" y="133"/>
                </a:moveTo>
                <a:cubicBezTo>
                  <a:pt x="162" y="135"/>
                  <a:pt x="160" y="137"/>
                  <a:pt x="159" y="137"/>
                </a:cubicBezTo>
                <a:cubicBezTo>
                  <a:pt x="53" y="137"/>
                  <a:pt x="53" y="137"/>
                  <a:pt x="53" y="137"/>
                </a:cubicBezTo>
                <a:cubicBezTo>
                  <a:pt x="51" y="137"/>
                  <a:pt x="50" y="135"/>
                  <a:pt x="50" y="133"/>
                </a:cubicBezTo>
                <a:cubicBezTo>
                  <a:pt x="50" y="125"/>
                  <a:pt x="50" y="125"/>
                  <a:pt x="50" y="125"/>
                </a:cubicBezTo>
                <a:cubicBezTo>
                  <a:pt x="50" y="123"/>
                  <a:pt x="51" y="121"/>
                  <a:pt x="53" y="121"/>
                </a:cubicBezTo>
                <a:cubicBezTo>
                  <a:pt x="159" y="121"/>
                  <a:pt x="159" y="121"/>
                  <a:pt x="159" y="121"/>
                </a:cubicBezTo>
                <a:cubicBezTo>
                  <a:pt x="160" y="121"/>
                  <a:pt x="162" y="123"/>
                  <a:pt x="162" y="125"/>
                </a:cubicBezTo>
                <a:lnTo>
                  <a:pt x="162" y="133"/>
                </a:lnTo>
                <a:close/>
                <a:moveTo>
                  <a:pt x="178" y="260"/>
                </a:moveTo>
                <a:cubicBezTo>
                  <a:pt x="178" y="249"/>
                  <a:pt x="169" y="241"/>
                  <a:pt x="159" y="241"/>
                </a:cubicBezTo>
                <a:cubicBezTo>
                  <a:pt x="53" y="241"/>
                  <a:pt x="53" y="241"/>
                  <a:pt x="53" y="241"/>
                </a:cubicBezTo>
                <a:cubicBezTo>
                  <a:pt x="43" y="241"/>
                  <a:pt x="34" y="249"/>
                  <a:pt x="34" y="260"/>
                </a:cubicBezTo>
                <a:cubicBezTo>
                  <a:pt x="34" y="269"/>
                  <a:pt x="34" y="269"/>
                  <a:pt x="34" y="269"/>
                </a:cubicBezTo>
                <a:cubicBezTo>
                  <a:pt x="34" y="280"/>
                  <a:pt x="43" y="288"/>
                  <a:pt x="53" y="288"/>
                </a:cubicBezTo>
                <a:cubicBezTo>
                  <a:pt x="159" y="288"/>
                  <a:pt x="159" y="288"/>
                  <a:pt x="159" y="288"/>
                </a:cubicBezTo>
                <a:cubicBezTo>
                  <a:pt x="169" y="288"/>
                  <a:pt x="178" y="280"/>
                  <a:pt x="178" y="269"/>
                </a:cubicBezTo>
                <a:lnTo>
                  <a:pt x="178" y="260"/>
                </a:lnTo>
                <a:close/>
                <a:moveTo>
                  <a:pt x="162" y="269"/>
                </a:moveTo>
                <a:cubicBezTo>
                  <a:pt x="162" y="271"/>
                  <a:pt x="160" y="272"/>
                  <a:pt x="159" y="272"/>
                </a:cubicBezTo>
                <a:cubicBezTo>
                  <a:pt x="53" y="272"/>
                  <a:pt x="53" y="272"/>
                  <a:pt x="53" y="272"/>
                </a:cubicBezTo>
                <a:cubicBezTo>
                  <a:pt x="51" y="272"/>
                  <a:pt x="50" y="271"/>
                  <a:pt x="50" y="269"/>
                </a:cubicBezTo>
                <a:cubicBezTo>
                  <a:pt x="50" y="260"/>
                  <a:pt x="50" y="260"/>
                  <a:pt x="50" y="260"/>
                </a:cubicBezTo>
                <a:cubicBezTo>
                  <a:pt x="50" y="258"/>
                  <a:pt x="51" y="257"/>
                  <a:pt x="53" y="257"/>
                </a:cubicBezTo>
                <a:cubicBezTo>
                  <a:pt x="159" y="257"/>
                  <a:pt x="159" y="257"/>
                  <a:pt x="159" y="257"/>
                </a:cubicBezTo>
                <a:cubicBezTo>
                  <a:pt x="160" y="257"/>
                  <a:pt x="162" y="258"/>
                  <a:pt x="162" y="260"/>
                </a:cubicBezTo>
                <a:lnTo>
                  <a:pt x="162" y="269"/>
                </a:lnTo>
                <a:close/>
                <a:moveTo>
                  <a:pt x="178" y="192"/>
                </a:moveTo>
                <a:cubicBezTo>
                  <a:pt x="178" y="182"/>
                  <a:pt x="169" y="173"/>
                  <a:pt x="159" y="173"/>
                </a:cubicBezTo>
                <a:cubicBezTo>
                  <a:pt x="53" y="173"/>
                  <a:pt x="53" y="173"/>
                  <a:pt x="53" y="173"/>
                </a:cubicBezTo>
                <a:cubicBezTo>
                  <a:pt x="43" y="173"/>
                  <a:pt x="34" y="182"/>
                  <a:pt x="34" y="192"/>
                </a:cubicBezTo>
                <a:cubicBezTo>
                  <a:pt x="34" y="201"/>
                  <a:pt x="34" y="201"/>
                  <a:pt x="34" y="201"/>
                </a:cubicBezTo>
                <a:cubicBezTo>
                  <a:pt x="34" y="212"/>
                  <a:pt x="43" y="221"/>
                  <a:pt x="53" y="221"/>
                </a:cubicBezTo>
                <a:cubicBezTo>
                  <a:pt x="159" y="221"/>
                  <a:pt x="159" y="221"/>
                  <a:pt x="159" y="221"/>
                </a:cubicBezTo>
                <a:cubicBezTo>
                  <a:pt x="169" y="221"/>
                  <a:pt x="178" y="212"/>
                  <a:pt x="178" y="201"/>
                </a:cubicBezTo>
                <a:lnTo>
                  <a:pt x="178" y="192"/>
                </a:lnTo>
                <a:close/>
                <a:moveTo>
                  <a:pt x="162" y="201"/>
                </a:moveTo>
                <a:cubicBezTo>
                  <a:pt x="162" y="203"/>
                  <a:pt x="160" y="205"/>
                  <a:pt x="159" y="205"/>
                </a:cubicBezTo>
                <a:cubicBezTo>
                  <a:pt x="53" y="205"/>
                  <a:pt x="53" y="205"/>
                  <a:pt x="53" y="205"/>
                </a:cubicBezTo>
                <a:cubicBezTo>
                  <a:pt x="51" y="205"/>
                  <a:pt x="50" y="203"/>
                  <a:pt x="50" y="201"/>
                </a:cubicBezTo>
                <a:cubicBezTo>
                  <a:pt x="50" y="192"/>
                  <a:pt x="50" y="192"/>
                  <a:pt x="50" y="192"/>
                </a:cubicBezTo>
                <a:cubicBezTo>
                  <a:pt x="50" y="190"/>
                  <a:pt x="51" y="189"/>
                  <a:pt x="53" y="189"/>
                </a:cubicBezTo>
                <a:cubicBezTo>
                  <a:pt x="159" y="189"/>
                  <a:pt x="159" y="189"/>
                  <a:pt x="159" y="189"/>
                </a:cubicBezTo>
                <a:cubicBezTo>
                  <a:pt x="160" y="189"/>
                  <a:pt x="162" y="190"/>
                  <a:pt x="162" y="192"/>
                </a:cubicBezTo>
                <a:lnTo>
                  <a:pt x="162" y="201"/>
                </a:lnTo>
                <a:close/>
                <a:moveTo>
                  <a:pt x="159" y="309"/>
                </a:moveTo>
                <a:cubicBezTo>
                  <a:pt x="53" y="309"/>
                  <a:pt x="53" y="309"/>
                  <a:pt x="53" y="309"/>
                </a:cubicBezTo>
                <a:cubicBezTo>
                  <a:pt x="43" y="309"/>
                  <a:pt x="34" y="317"/>
                  <a:pt x="34" y="328"/>
                </a:cubicBezTo>
                <a:cubicBezTo>
                  <a:pt x="34" y="337"/>
                  <a:pt x="34" y="337"/>
                  <a:pt x="34" y="337"/>
                </a:cubicBezTo>
                <a:cubicBezTo>
                  <a:pt x="34" y="348"/>
                  <a:pt x="43" y="356"/>
                  <a:pt x="53" y="356"/>
                </a:cubicBezTo>
                <a:cubicBezTo>
                  <a:pt x="159" y="356"/>
                  <a:pt x="159" y="356"/>
                  <a:pt x="159" y="356"/>
                </a:cubicBezTo>
                <a:cubicBezTo>
                  <a:pt x="169" y="356"/>
                  <a:pt x="178" y="348"/>
                  <a:pt x="178" y="337"/>
                </a:cubicBezTo>
                <a:cubicBezTo>
                  <a:pt x="178" y="328"/>
                  <a:pt x="178" y="328"/>
                  <a:pt x="178" y="328"/>
                </a:cubicBezTo>
                <a:cubicBezTo>
                  <a:pt x="178" y="317"/>
                  <a:pt x="169" y="309"/>
                  <a:pt x="159" y="309"/>
                </a:cubicBezTo>
                <a:close/>
                <a:moveTo>
                  <a:pt x="162" y="337"/>
                </a:moveTo>
                <a:cubicBezTo>
                  <a:pt x="162" y="339"/>
                  <a:pt x="160" y="340"/>
                  <a:pt x="159" y="340"/>
                </a:cubicBezTo>
                <a:cubicBezTo>
                  <a:pt x="53" y="340"/>
                  <a:pt x="53" y="340"/>
                  <a:pt x="53" y="340"/>
                </a:cubicBezTo>
                <a:cubicBezTo>
                  <a:pt x="51" y="340"/>
                  <a:pt x="50" y="339"/>
                  <a:pt x="50" y="337"/>
                </a:cubicBezTo>
                <a:cubicBezTo>
                  <a:pt x="50" y="328"/>
                  <a:pt x="50" y="328"/>
                  <a:pt x="50" y="328"/>
                </a:cubicBezTo>
                <a:cubicBezTo>
                  <a:pt x="50" y="326"/>
                  <a:pt x="51" y="325"/>
                  <a:pt x="53" y="325"/>
                </a:cubicBezTo>
                <a:cubicBezTo>
                  <a:pt x="159" y="325"/>
                  <a:pt x="159" y="325"/>
                  <a:pt x="159" y="325"/>
                </a:cubicBezTo>
                <a:cubicBezTo>
                  <a:pt x="160" y="325"/>
                  <a:pt x="162" y="326"/>
                  <a:pt x="162" y="328"/>
                </a:cubicBezTo>
                <a:lnTo>
                  <a:pt x="162" y="337"/>
                </a:lnTo>
                <a:close/>
              </a:path>
            </a:pathLst>
          </a:custGeom>
          <a:solidFill>
            <a:srgbClr val="58585A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8C2E035-2864-4993-A222-C112023EF17A}"/>
              </a:ext>
            </a:extLst>
          </p:cNvPr>
          <p:cNvSpPr txBox="1"/>
          <p:nvPr/>
        </p:nvSpPr>
        <p:spPr>
          <a:xfrm>
            <a:off x="6874751" y="4625121"/>
            <a:ext cx="1601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6. Retrieve files 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81A37F2-7904-4442-93D5-21493FB755C9}"/>
              </a:ext>
            </a:extLst>
          </p:cNvPr>
          <p:cNvSpPr txBox="1"/>
          <p:nvPr/>
        </p:nvSpPr>
        <p:spPr>
          <a:xfrm>
            <a:off x="524934" y="854150"/>
            <a:ext cx="42640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Provisioning Integration Process  </a:t>
            </a:r>
          </a:p>
        </p:txBody>
      </p:sp>
    </p:spTree>
    <p:extLst>
      <p:ext uri="{BB962C8B-B14F-4D97-AF65-F5344CB8AC3E}">
        <p14:creationId xmlns:p14="http://schemas.microsoft.com/office/powerpoint/2010/main" val="3476945604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Template2017">
  <a:themeElements>
    <a:clrScheme name="Ericsson">
      <a:dk1>
        <a:srgbClr val="181818"/>
      </a:dk1>
      <a:lt1>
        <a:srgbClr val="FFFFFF"/>
      </a:lt1>
      <a:dk2>
        <a:srgbClr val="181818"/>
      </a:dk2>
      <a:lt2>
        <a:srgbClr val="E0E0E0"/>
      </a:lt2>
      <a:accent1>
        <a:srgbClr val="0082F0"/>
      </a:accent1>
      <a:accent2>
        <a:srgbClr val="0FC373"/>
      </a:accent2>
      <a:accent3>
        <a:srgbClr val="AF78D2"/>
      </a:accent3>
      <a:accent4>
        <a:srgbClr val="FAD22D"/>
      </a:accent4>
      <a:accent5>
        <a:srgbClr val="FF8C0A"/>
      </a:accent5>
      <a:accent6>
        <a:srgbClr val="FF3232"/>
      </a:accent6>
      <a:hlink>
        <a:srgbClr val="0082F0"/>
      </a:hlink>
      <a:folHlink>
        <a:srgbClr val="040969"/>
      </a:folHlink>
    </a:clrScheme>
    <a:fontScheme name="Ericsson">
      <a:majorFont>
        <a:latin typeface="Ericsson Hilda Light"/>
        <a:ea typeface=""/>
        <a:cs typeface=""/>
      </a:majorFont>
      <a:minorFont>
        <a:latin typeface="Ericsson Hild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<a:prstTxWarp prst="textNoShape">
          <a:avLst/>
        </a:prstTxWarp>
        <a:noAutofit/>
      </a:bodyPr>
      <a:lstStyle>
        <a:defPPr marL="0" indent="0" algn="l">
          <a:buNone/>
          <a:defRPr dirty="0">
            <a:solidFill>
              <a:schemeClr val="bg1"/>
            </a:solidFill>
          </a:defRPr>
        </a:defPPr>
      </a:lstStyle>
    </a:spDef>
    <a:lnDef>
      <a:spPr bwMode="auto"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/>
        </a:ln>
        <a:effectLst/>
      </a:spPr>
      <a:bodyPr/>
      <a:lstStyle/>
    </a:lnDef>
    <a:txDef>
      <a:spPr/>
      <a:bodyPr vert="horz" wrap="square" lIns="72000" tIns="36000" rIns="72000" bIns="36000" rtlCol="0" anchor="t">
        <a:noAutofit/>
      </a:bodyPr>
      <a:lstStyle>
        <a:defPPr marL="0" indent="0" algn="l">
          <a:buNone/>
          <a:defRPr dirty="0" smtClean="0"/>
        </a:defPPr>
      </a:lstStyle>
    </a:txDef>
  </a:objectDefaults>
  <a:extraClrSchemeLst>
    <a:extraClrScheme>
      <a:clrScheme name="Landscape2009 1">
        <a:dk1>
          <a:srgbClr val="58585A"/>
        </a:dk1>
        <a:lt1>
          <a:srgbClr val="FFFFFF"/>
        </a:lt1>
        <a:dk2>
          <a:srgbClr val="00285E"/>
        </a:dk2>
        <a:lt2>
          <a:srgbClr val="B1B3B4"/>
        </a:lt2>
        <a:accent1>
          <a:srgbClr val="89BA17"/>
        </a:accent1>
        <a:accent2>
          <a:srgbClr val="F08A00"/>
        </a:accent2>
        <a:accent3>
          <a:srgbClr val="FFFFFF"/>
        </a:accent3>
        <a:accent4>
          <a:srgbClr val="4A4A4C"/>
        </a:accent4>
        <a:accent5>
          <a:srgbClr val="C4D9AB"/>
        </a:accent5>
        <a:accent6>
          <a:srgbClr val="D97D00"/>
        </a:accent6>
        <a:hlink>
          <a:srgbClr val="00A9D4"/>
        </a:hlink>
        <a:folHlink>
          <a:srgbClr val="00625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Template2017.potx" id="{775AD81A-0AF6-45CB-889B-779F764C8091}" vid="{622262D2-9439-4A46-819E-379D679C13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Ericsson Hilda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Ericsson Hilda"/>
        <a:font script="Hebr" typeface="Ericsson Hilda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Ericsson Hilda"/>
        <a:font script="Uigh" typeface="Microsoft Uighur"/>
        <a:font script="Geor" typeface="Sylfaen"/>
        <a:font script="Armn" typeface="Ericsson Hilda Light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Ericsson Hilda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Ericsson Hilda Light"/>
        <a:font script="Hebr" typeface="Ericsson Hilda Light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Ericsson Hilda Light"/>
        <a:font script="Uigh" typeface="Microsoft Uighur"/>
        <a:font script="Geor" typeface="Sylfaen"/>
        <a:font script="Armn" typeface="Ericsson Hilda Light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Ericsson Hilda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Ericsson Hilda"/>
        <a:font script="Hebr" typeface="Ericsson Hilda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Ericsson Hilda"/>
        <a:font script="Uigh" typeface="Microsoft Uighur"/>
        <a:font script="Geor" typeface="Sylfaen"/>
        <a:font script="Armn" typeface="Ericsson Hilda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Ericsson Hilda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Ericsson Hilda"/>
        <a:font script="Hebr" typeface="Ericsson Hilda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Ericsson Hilda"/>
        <a:font script="Uigh" typeface="Microsoft Uighur"/>
        <a:font script="Geor" typeface="Sylfaen"/>
        <a:font script="Armn" typeface="Ericsson Hilda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TemplafySlideFormConfiguration><![CDATA[{"formFields":[],"formDataEntries":[]}]]></TemplafySlideFormConfiguration>
</file>

<file path=customXml/item10.xml><?xml version="1.0" encoding="utf-8"?>
<TemplafySlideTemplateConfiguration><![CDATA[{"elementsMetadata":[],"documentContentValidatorConfiguration":{"enableDocumentContentValidator":false,"documentContentValidatorVersion":0},"slideId":"636970675974987993","enableDocumentContentUpdater":true,"version":"1.9"}]]></TemplafySlideTemplateConfiguration>
</file>

<file path=customXml/item11.xml><?xml version="1.0" encoding="utf-8"?>
<TemplafySlideTemplateConfiguration><![CDATA[{"elementsMetadata":[],"documentContentValidatorConfiguration":{"enableDocumentContentValidator":false,"documentContentValidatorVersion":0},"slideId":"636970675970768938","enableDocumentContentUpdater":true,"version":"1.9"}]]></TemplafySlideTemplateConfiguration>
</file>

<file path=customXml/item12.xml><?xml version="1.0" encoding="utf-8"?>
<TemplafySlideFormConfiguration><![CDATA[{"formFields":[],"formDataEntries":[]}]]></TemplafySlideFormConfiguration>
</file>

<file path=customXml/item1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14.xml><?xml version="1.0" encoding="utf-8"?>
<TemplafySlideFormConfiguration><![CDATA[{"formFields":[],"formDataEntries":[]}]]></TemplafySlideFormConfiguration>
</file>

<file path=customXml/item15.xml><?xml version="1.0" encoding="utf-8"?>
<TemplafySlideTemplateConfiguration><![CDATA[{"documentContentValidatorConfiguration":{"enableDocumentContentValidator":false,"documentContentValidatorVersion":0},"elementsMetadata":[],"slideId":"637037983905678162","enableDocumentContentUpdater":true,"version":"1.9"}]]></TemplafySlideTemplateConfiguration>
</file>

<file path=customXml/item16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C8661F604A9A64C9627B875CBEE0D49" ma:contentTypeVersion="13" ma:contentTypeDescription="Create a new document." ma:contentTypeScope="" ma:versionID="efb89547655977800231d60c8e2388d5">
  <xsd:schema xmlns:xsd="http://www.w3.org/2001/XMLSchema" xmlns:xs="http://www.w3.org/2001/XMLSchema" xmlns:p="http://schemas.microsoft.com/office/2006/metadata/properties" xmlns:ns3="92e1255f-bb7b-4dc9-b051-584cc104eb44" xmlns:ns4="a6550eff-0fc9-443f-8e77-72cbcf778382" targetNamespace="http://schemas.microsoft.com/office/2006/metadata/properties" ma:root="true" ma:fieldsID="5147822fdb6803771ba7305cbc438486" ns3:_="" ns4:_="">
    <xsd:import namespace="92e1255f-bb7b-4dc9-b051-584cc104eb44"/>
    <xsd:import namespace="a6550eff-0fc9-443f-8e77-72cbcf778382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3:LastSharedByUser" minOccurs="0"/>
                <xsd:element ref="ns3:LastSharedByTime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Location" minOccurs="0"/>
                <xsd:element ref="ns4:MediaServiceGenerationTime" minOccurs="0"/>
                <xsd:element ref="ns4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e1255f-bb7b-4dc9-b051-584cc104eb44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  <xsd:element name="LastSharedByUser" ma:index="11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2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6550eff-0fc9-443f-8e77-72cbcf77838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5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6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7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8" nillable="true" ma:displayName="MediaServiceLocation" ma:internalName="MediaServiceLocation" ma:readOnly="true">
      <xsd:simpleType>
        <xsd:restriction base="dms:Text"/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17.xml><?xml version="1.0" encoding="utf-8"?>
<TemplafySlideTemplateConfiguration><![CDATA[{"elementsMetadata":[],"documentContentValidatorConfiguration":{"enableDocumentContentValidator":false,"documentContentValidatorVersion":0},"slideId":"636970675974050634","enableDocumentContentUpdater":true,"version":"1.9"}]]></TemplafySlideTemplateConfiguration>
</file>

<file path=customXml/item18.xml><?xml version="1.0" encoding="utf-8"?>
<TemplafySlideFormConfiguration><![CDATA[{"formFields":[],"formDataEntries":[]}]]></TemplafySlideFormConfiguration>
</file>

<file path=customXml/item19.xml><?xml version="1.0" encoding="utf-8"?>
<TemplafySlideFormConfiguration><![CDATA[{"formFields":[],"formDataEntries":[]}]]></TemplafySlideFormConfiguration>
</file>

<file path=customXml/item2.xml><?xml version="1.0" encoding="utf-8"?>
<TemplafySlideFormConfiguration><![CDATA[{"formFields":[],"formDataEntries":[]}]]></TemplafySlideFormConfiguration>
</file>

<file path=customXml/item20.xml><?xml version="1.0" encoding="utf-8"?>
<TemplafySlideFormConfiguration><![CDATA[{"formFields":[],"formDataEntries":[]}]]></TemplafySlideFormConfiguration>
</file>

<file path=customXml/item21.xml><?xml version="1.0" encoding="utf-8"?>
<TemplafySlideTemplateConfiguration><![CDATA[{"elementsMetadata":[],"documentContentValidatorConfiguration":{"enableDocumentContentValidator":false,"documentContentValidatorVersion":0},"slideId":"636970675970456441","enableDocumentContentUpdater":true,"version":"1.9"}]]></TemplafySlideTemplateConfiguration>
</file>

<file path=customXml/item22.xml><?xml version="1.0" encoding="utf-8"?>
<TemplafySlideTemplateConfiguration><![CDATA[{"documentContentValidatorConfiguration":{"enableDocumentContentValidator":false,"documentContentValidatorVersion":0},"elementsMetadata":[],"slideId":"637037983905221557","enableDocumentContentUpdater":true,"version":"1.9"}]]></TemplafySlideTemplateConfiguration>
</file>

<file path=customXml/item23.xml><?xml version="1.0" encoding="utf-8"?>
<TemplafySlideTemplateConfiguration><![CDATA[{"elementsMetadata":[],"documentContentValidatorConfiguration":{"enableDocumentContentValidator":false,"documentContentValidatorVersion":0},"slideId":"636970675973269327","enableDocumentContentUpdater":true,"version":"1.9"}]]></TemplafySlideTemplateConfiguration>
</file>

<file path=customXml/item24.xml><?xml version="1.0" encoding="utf-8"?>
<TemplafySlideFormConfiguration><![CDATA[{"formFields":[],"formDataEntries":[]}]]></TemplafySlideFormConfiguration>
</file>

<file path=customXml/item25.xml><?xml version="1.0" encoding="utf-8"?>
<TemplafySlideTemplateConfiguration><![CDATA[{"elementsMetadata":[],"documentContentValidatorConfiguration":{"enableDocumentContentValidator":false,"documentContentValidatorVersion":0},"slideId":"636970675971863177","enableDocumentContentUpdater":true,"version":"1.9"}]]></TemplafySlideTemplateConfiguration>
</file>

<file path=customXml/item3.xml><?xml version="1.0" encoding="utf-8"?>
<TemplafySlideFormConfiguration><![CDATA[{"formFields":[],"formDataEntries":[]}]]></TemplafySlideFormConfiguration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5.xml><?xml version="1.0" encoding="utf-8"?>
<TemplafyTemplateConfiguration><![CDATA[{"elementsMetadata":[{"type":"shape","id":"84f48a4a-091a-46ab-b546-050360211660","elementConfiguration":{"inheritDimensions":"inheritNone","height":"1.34 cm","binding":"Form.LogoInsertion.Pplogoname","disableUpdates":false,"type":"image"}}],"transformationConfigurations":[{"language":"{{DocumentLanguage}}","disableUpdates":false,"type":"proofingLanguage"},{"propertyName":"FooterText","propertyValue":"true","disableUpdates":false,"type":"customDocumentProperty"},{"propertyName":"SecurityClass","propertyValue":"{{Form.ConfidentialityClass.Confidentiality}}","disableUpdates":false,"type":"customDocumentProperty"},{"propertyName":"ExtConf","propertyValue":"{{Form.ExternalConfidentialityLabel.ExternalConfidentiality}}","disableUpdates":false,"type":"customDocumentProperty"},{"propertyName":"Prepared","propertyValue":"{{Form.Prepared}}","disableUpdates":false,"type":"customDocumentProperty"},{"propertyName":"ApprovedBy","propertyValue":"{{Form.ApprovedBy}}","disableUpdates":false,"type":"customDocumentProperty"},{"propertyName":"DocNo","propertyValue":"{{Form.DocumentNumber}} {{Form.LanguageCode.LanguageCode}}","disableUpdates":false,"type":"customDocumentProperty"},{"propertyName":"Checked","propertyValue":"{{Form.Checked}}","disableUpdates":false,"type":"customDocumentProperty"},{"propertyName":"Date","propertyValue":"{{Form.Date}}","disableUpdates":false,"type":"customDocumentProperty"},{"propertyName":"Reference","propertyValue":"{{Form.Reference}}","disableUpdates":false,"type":"customDocumentProperty"},{"propertyName":"Title","propertyValue":"{{Form.DocumentTitle}}","disableUpdates":false,"type":"customDocumentProperty"},{"propertyName":"Keyword","propertyValue":"{{Form.Keywords}}","disableUpdates":false,"type":"customDocumentProperty"},{"propertyName":"DocumentType","propertyValue":"Presentation2011","disableUpdates":false,"type":"customDocumentProperty"},{"propertyName":"Language","propertyValue":"EnglishUS","disableUpdates":false,"type":"customDocumentProperty"},{"propertyName":"TemplateID","propertyValue":"FALSE","disableUpdates":false,"type":"customDocumentProperty"},{"propertyName":"ConfCtrl","propertyValue":"FALSE","disableUpdates":false,"type":"customDocumentProperty"},{"propertyName":"title","propertyValue":"{{Form.DocumentTitle}}","disableUpdates":false,"type":"documentProperty"},{"propertyName":"keywords","propertyValue":"{{Form.Keywords}}","disableUpdates":false,"type":"documentProperty"},{"propertyName":"creator","propertyValue":"{{Form.Prepared}}","disableUpdates":false,"type":"documentProperty"},{"propertyName":"DocTitle","propertyValue":"{{Form.DocTitle.DocTitle}}","disableUpdates":false,"type":"customDocumentProperty"},{"propertyName":"IsDocument","propertyValue":"{{Form.TemplateType.IsDocument}}","disableUpdates":false,"type":"customDocumentProperty"},{"propertyName":"IsPresentation","propertyValue":"{{Form.TemplateType.IsPresentation}}","disableUpdates":false,"type":"customDocumentProperty"},{"propertyName":"company","propertyValue":"Ericsson","disableUpdates":false,"type":"documentProperty"},{"propertyName":"PageNumberVisible","propertyValue":"{{Form.TotalPageNo.TotalPageNo_value}}","disableUpdates":false,"type":"customDocumentProperty"},{"propertyName":"Revision","propertyValue":"{{Form.Revision}}","disableUpdates":false,"type":"customDocumentProperty"},{"propertyName":"DocType","propertyValue":"{{Form.DocTypePresentation}}","disableUpdates":false,"type":"customDocumentProperty"},{"propertyName":"TemplateVersion","propertyValue":"R2A","disableUpdates":false,"type":"customDocumentProperty"},{"propertyName":"PackageNo","propertyValue":"LXA 119 603","disableUpdates":false,"type":"customDocumentProperty"},{"propertyName":"PackageVersion","propertyValue":"R6B","disableUpdates":false,"type":"customDocumentProperty"},{"propertyName":"TemplateName","propertyValue":"CXC 173 2731/1","disableUpdates":false,"type":"customDocumentProperty"},{"propertyName":"DocName","propertyValue":" ","disableUpdates":false,"type":"customDocumentProperty"},{"propertyName":"description","propertyValue":"{{Form.DocumentNumber}} {{Form.LanguageCode.LanguageCode}}\nRev {{Form.Revision}}","disableUpdates":false,"type":"documentProperty"}],"templateName":"New presentation (Standard landscape)","templateDescription":"","enableDocumentContentUpdater":true,"version":"1.9"}]]></TemplafyTemplateConfiguration>
</file>

<file path=customXml/item6.xml><?xml version="1.0" encoding="utf-8"?>
<TemplafyFormConfiguration><![CDATA[{"formFields":[{"required":true,"placeholder":"","lines":0,"type":"textBox","name":"DocumentTitle","label":"Document Title","helpTexts":{"prefix":"","postfix":""},"spacing":{},"fullyQualifiedName":"DocumentTitle"},{"hideIfNoUserInteractionRequired":false,"distinct":true,"required":true,"autoSelectFirstOption":false,"dataSource":"Confidentiality","displayColumn":"confidentiality","type":"dropDown","name":"ConfidentialityClass","label":"Confidentiality Class","helpTexts":{"prefix":"","postfix":""},"spacing":{},"fullyQualifiedName":"ConfidentialityClass"},{"hideIfNoUserInteractionRequired":false,"distinct":true,"required":false,"autoSelectFirstOption":false,"dataSource":"External Confidentiality label","displayColumn":"externalConfidentiality","defaultValue":"1","type":"dropDown","name":"ExternalConfidentialityLabel","label":"External Confidentiality label","helpTexts":{"prefix":"","postfix":"If no external confidentiality class then please choose the blank value"},"spacing":{},"fullyQualifiedName":"ExternalConfidentialityLabel"},{"column":"documentType","required":false,"placeholder":"","autoSelectFirstOption":false,"dataSource":"PowerPoint Document Type","type":"comboBox","name":"DocTypePresentation","label":"Document Type Presentation","helpTexts":{"prefix":"","postfix":"If the document type differs from the default value, click on the X to delete and type/choose another type."},"spacing":{},"fullyQualifiedName":"DocTypePresentation"},{"required":false,"placeholder":"","lines":0,"type":"textBox","name":"DocumentNumber","label":"Document Number","helpTexts":{"prefix":"","postfix":""},"spacing":{},"fullyQualifiedName":"DocumentNumber"},{"hideIfNoUserInteractionRequired":false,"distinct":true,"required":false,"autoSelectFirstOption":false,"dataSource":"Language code","displayColumn":"showName","defaultValue":"1","type":"dropDown","name":"LanguageCode","label":"Language Code","helpTexts":{"prefix":"","postfix":"The language code will be appended to the Document No."},"spacing":{},"fullyQualifiedName":"LanguageCode"},{"column":"revision","required":false,"placeholder":"","autoSelectFirstOption":false,"dataSource":"Revision","type":"comboBox","name":"Revision","label":"Revision","helpTexts":{"prefix":"","postfix":""},"spacing":{},"fullyQualifiedName":"Revision"},{"required":false,"type":"datePicker","name":"Date","label":"Date","helpTexts":{"prefix":"","postfix":""},"spacing":{},"fullyQualifiedName":"Date"},{"type":"heading","name":"FooterVisibilityOptions","label":"Footer Visibility Options","helpTexts":{"prefix":"","postfix":""},"spacing":{},"fullyQualifiedName":"FooterVisibilityOptions"},{"hideIfNoUserInteractionRequired":false,"distinct":true,"required":true,"autoSelectFirstOption":false,"dataSource":"PPT FooterVisibility","displayColumn":"templateType","defaultValue":"1","type":"dropDown","name":"TemplateType","label":"Is this a document or presentation?","helpTexts":{"prefix":"","postfix":""},"spacing":{},"fullyQualifiedName":"TemplateType"},{"hideIfNoUserInteractionRequired":false,"distinct":true,"required":false,"autoSelectFirstOption":true,"dataSource":"PPT FooterVisibility","displayColumn":"docTitle_label","filter":{"column":"templateType","otherFieldName":"TemplateType","fullyQualifiedOtherFieldName":"TemplateType","otherFieldColumn":"TemplateType","formReference":"none","operator":"equals"},"type":"dropDown","name":"DocTitle","label":"Show document title in footer?","helpTexts":{"prefix":"","postfix":""},"spacing":{},"fullyQualifiedName":"DocTitle"},{"hideIfNoUserInteractionRequired":false,"distinct":true,"required":false,"autoSelectFirstOption":true,"dataSource":"PPT FooterVisibility","displayColumn":"totalPageNo_text","filter":{"column":"templateType","otherFieldName":"TemplateType","fullyQualifiedOtherFieldName":"TemplateType","otherFieldColumn":"TemplateType","formReference":"none","operator":"equals"},"type":"dropDown","name":"TotalPageNo","label":"Page numbering","helpTexts":{"prefix":"","postfix":""},"spacing":{},"fullyQualifiedName":"TotalPageNo"},{"required":false,"placeholder":"","lines":0,"defaultValue":"{{UserProfile.Prepared}}","type":"textBox","name":"Prepared","label":"Prepared By (Subject Responsible)","helpTexts":{"prefix":"","postfix":""},"spacing":{},"fullyQualifiedName":"Prepared"},{"required":false,"placeholder":"","lines":0,"type":"textBox","name":"ApprovedBy","label":"Approved By (Document Responsible)","helpTexts":{"prefix":"","postfix":""},"spacing":{},"fullyQualifiedName":"ApprovedBy"},{"required":false,"placeholder":"","lines":0,"type":"textBox","name":"Checked","label":"Checked","helpTexts":{"prefix":"","postfix":""},"spacing":{},"fullyQualifiedName":"Checked"},{"required":false,"placeholder":"","lines":0,"type":"textBox","name":"Reference","label":"Reference","helpTexts":{"prefix":"","postfix":""},"spacing":{},"fullyQualifiedName":"Reference"},{"required":false,"placeholder":"","lines":0,"type":"textBox","name":"Keywords","label":"Keywords","helpTexts":{"prefix":"","postfix":""},"spacing":{},"fullyQualifiedName":"Keywords"}],"formDataEntries":[{"name":"DocumentTitle","value":"81n2yk4S47IzjJCqrAtb1Q=="},{"name":"ConfidentialityClass","value":"5wlu7ZdPxHQj1W0w+yTNSg=="},{"name":"ExternalConfidentialityLabel","value":"5wlu7ZdPxHQj1W0w+yTNSg=="},{"name":"LanguageCode","value":"5wlu7ZdPxHQj1W0w+yTNSg=="},{"name":"Date","value":"OiORELICPg54v1anlznemw=="},{"name":"TemplateType","value":"PxVEvJY8nE7m/hY9622Sng=="},{"name":"DocTitle","value":"PxVEvJY8nE7m/hY9622Sng=="},{"name":"TotalPageNo","value":"PxVEvJY8nE7m/hY9622Sng=="}]}]]></TemplafyFormConfiguration>
</file>

<file path=customXml/item7.xml><?xml version="1.0" encoding="utf-8"?>
<TemplafySlideTemplateConfiguration><![CDATA[{"elementsMetadata":[],"documentContentValidatorConfiguration":{"enableDocumentContentValidator":false,"documentContentValidatorVersion":0},"slideId":"637027476704980324","enableDocumentContentUpdater":true,"version":"1.9"}]]></TemplafySlideTemplateConfiguration>
</file>

<file path=customXml/item8.xml><?xml version="1.0" encoding="utf-8"?>
<TemplafySlideFormConfiguration><![CDATA[{"formFields":[],"formDataEntries":[]}]]></TemplafySlideFormConfiguration>
</file>

<file path=customXml/item9.xml><?xml version="1.0" encoding="utf-8"?>
<TemplafySlideTemplateConfiguration><![CDATA[{"documentContentValidatorConfiguration":{"enableDocumentContentValidator":false,"documentContentValidatorVersion":0},"elementsMetadata":[],"slideId":"637037983905221558","enableDocumentContentUpdater":true,"version":"1.9"}]]></TemplafySlideTemplateConfiguration>
</file>

<file path=customXml/itemProps1.xml><?xml version="1.0" encoding="utf-8"?>
<ds:datastoreItem xmlns:ds="http://schemas.openxmlformats.org/officeDocument/2006/customXml" ds:itemID="{DB3D0183-95BD-4095-A8EB-81FA4CF3DB5F}">
  <ds:schemaRefs/>
</ds:datastoreItem>
</file>

<file path=customXml/itemProps10.xml><?xml version="1.0" encoding="utf-8"?>
<ds:datastoreItem xmlns:ds="http://schemas.openxmlformats.org/officeDocument/2006/customXml" ds:itemID="{AE0EACAC-7145-4ADD-96AF-876A6C92244D}">
  <ds:schemaRefs/>
</ds:datastoreItem>
</file>

<file path=customXml/itemProps11.xml><?xml version="1.0" encoding="utf-8"?>
<ds:datastoreItem xmlns:ds="http://schemas.openxmlformats.org/officeDocument/2006/customXml" ds:itemID="{395DF834-38C7-4792-815A-B14DE63526A6}">
  <ds:schemaRefs/>
</ds:datastoreItem>
</file>

<file path=customXml/itemProps12.xml><?xml version="1.0" encoding="utf-8"?>
<ds:datastoreItem xmlns:ds="http://schemas.openxmlformats.org/officeDocument/2006/customXml" ds:itemID="{9482057D-978D-477C-9A8B-25B9C704159B}">
  <ds:schemaRefs/>
</ds:datastoreItem>
</file>

<file path=customXml/itemProps13.xml><?xml version="1.0" encoding="utf-8"?>
<ds:datastoreItem xmlns:ds="http://schemas.openxmlformats.org/officeDocument/2006/customXml" ds:itemID="{56F2EE69-0CCA-4F48-BE22-EC4A886C57A7}">
  <ds:schemaRefs>
    <ds:schemaRef ds:uri="http://purl.org/dc/terms/"/>
    <ds:schemaRef ds:uri="92e1255f-bb7b-4dc9-b051-584cc104eb44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a6550eff-0fc9-443f-8e77-72cbcf778382"/>
    <ds:schemaRef ds:uri="http://www.w3.org/XML/1998/namespace"/>
  </ds:schemaRefs>
</ds:datastoreItem>
</file>

<file path=customXml/itemProps14.xml><?xml version="1.0" encoding="utf-8"?>
<ds:datastoreItem xmlns:ds="http://schemas.openxmlformats.org/officeDocument/2006/customXml" ds:itemID="{45314AD0-D7DC-4BDD-A5F3-5448FF645997}">
  <ds:schemaRefs/>
</ds:datastoreItem>
</file>

<file path=customXml/itemProps15.xml><?xml version="1.0" encoding="utf-8"?>
<ds:datastoreItem xmlns:ds="http://schemas.openxmlformats.org/officeDocument/2006/customXml" ds:itemID="{1CE36EA9-2186-4EB1-871A-8AE59C2A13BB}">
  <ds:schemaRefs/>
</ds:datastoreItem>
</file>

<file path=customXml/itemProps16.xml><?xml version="1.0" encoding="utf-8"?>
<ds:datastoreItem xmlns:ds="http://schemas.openxmlformats.org/officeDocument/2006/customXml" ds:itemID="{058EED06-94C4-4781-888F-0A8BB816BC9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2e1255f-bb7b-4dc9-b051-584cc104eb44"/>
    <ds:schemaRef ds:uri="a6550eff-0fc9-443f-8e77-72cbcf77838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17.xml><?xml version="1.0" encoding="utf-8"?>
<ds:datastoreItem xmlns:ds="http://schemas.openxmlformats.org/officeDocument/2006/customXml" ds:itemID="{05E699DF-B15A-452D-B1A8-A87DFE3215EE}">
  <ds:schemaRefs/>
</ds:datastoreItem>
</file>

<file path=customXml/itemProps18.xml><?xml version="1.0" encoding="utf-8"?>
<ds:datastoreItem xmlns:ds="http://schemas.openxmlformats.org/officeDocument/2006/customXml" ds:itemID="{BF159F1B-5F4C-4837-9339-98A4FAF3AE48}">
  <ds:schemaRefs/>
</ds:datastoreItem>
</file>

<file path=customXml/itemProps19.xml><?xml version="1.0" encoding="utf-8"?>
<ds:datastoreItem xmlns:ds="http://schemas.openxmlformats.org/officeDocument/2006/customXml" ds:itemID="{C6CCD455-148B-45AD-AFD0-6FA810B2ED63}">
  <ds:schemaRefs/>
</ds:datastoreItem>
</file>

<file path=customXml/itemProps2.xml><?xml version="1.0" encoding="utf-8"?>
<ds:datastoreItem xmlns:ds="http://schemas.openxmlformats.org/officeDocument/2006/customXml" ds:itemID="{070A7172-7C95-49EA-8591-4F1F42603AFE}">
  <ds:schemaRefs/>
</ds:datastoreItem>
</file>

<file path=customXml/itemProps20.xml><?xml version="1.0" encoding="utf-8"?>
<ds:datastoreItem xmlns:ds="http://schemas.openxmlformats.org/officeDocument/2006/customXml" ds:itemID="{822D38AD-8010-4CD3-BD6B-117CB8DF70A4}">
  <ds:schemaRefs/>
</ds:datastoreItem>
</file>

<file path=customXml/itemProps21.xml><?xml version="1.0" encoding="utf-8"?>
<ds:datastoreItem xmlns:ds="http://schemas.openxmlformats.org/officeDocument/2006/customXml" ds:itemID="{FDAB7F95-623B-4E44-91F1-A9174F341B8B}">
  <ds:schemaRefs/>
</ds:datastoreItem>
</file>

<file path=customXml/itemProps22.xml><?xml version="1.0" encoding="utf-8"?>
<ds:datastoreItem xmlns:ds="http://schemas.openxmlformats.org/officeDocument/2006/customXml" ds:itemID="{72516535-7702-46AF-9B1F-8623A67A824E}">
  <ds:schemaRefs/>
</ds:datastoreItem>
</file>

<file path=customXml/itemProps23.xml><?xml version="1.0" encoding="utf-8"?>
<ds:datastoreItem xmlns:ds="http://schemas.openxmlformats.org/officeDocument/2006/customXml" ds:itemID="{B1147995-0279-434F-ACFE-F5204489C1ED}">
  <ds:schemaRefs/>
</ds:datastoreItem>
</file>

<file path=customXml/itemProps24.xml><?xml version="1.0" encoding="utf-8"?>
<ds:datastoreItem xmlns:ds="http://schemas.openxmlformats.org/officeDocument/2006/customXml" ds:itemID="{B9AEDDE3-EA02-4A8F-B8F8-0606A0AA45FC}">
  <ds:schemaRefs/>
</ds:datastoreItem>
</file>

<file path=customXml/itemProps25.xml><?xml version="1.0" encoding="utf-8"?>
<ds:datastoreItem xmlns:ds="http://schemas.openxmlformats.org/officeDocument/2006/customXml" ds:itemID="{A68F742C-FA63-469F-BC0E-2E6913180BD2}">
  <ds:schemaRefs/>
</ds:datastoreItem>
</file>

<file path=customXml/itemProps3.xml><?xml version="1.0" encoding="utf-8"?>
<ds:datastoreItem xmlns:ds="http://schemas.openxmlformats.org/officeDocument/2006/customXml" ds:itemID="{58CC0B31-82B9-497A-9A2E-F3F72D0BBDAD}">
  <ds:schemaRefs/>
</ds:datastoreItem>
</file>

<file path=customXml/itemProps4.xml><?xml version="1.0" encoding="utf-8"?>
<ds:datastoreItem xmlns:ds="http://schemas.openxmlformats.org/officeDocument/2006/customXml" ds:itemID="{F5A7E41D-6E7F-4B05-AFAB-F540BD4C068B}">
  <ds:schemaRefs>
    <ds:schemaRef ds:uri="http://schemas.microsoft.com/sharepoint/v3/contenttype/forms"/>
  </ds:schemaRefs>
</ds:datastoreItem>
</file>

<file path=customXml/itemProps5.xml><?xml version="1.0" encoding="utf-8"?>
<ds:datastoreItem xmlns:ds="http://schemas.openxmlformats.org/officeDocument/2006/customXml" ds:itemID="{07958A4E-FAB1-42E4-B6B5-29B01F63F87B}">
  <ds:schemaRefs/>
</ds:datastoreItem>
</file>

<file path=customXml/itemProps6.xml><?xml version="1.0" encoding="utf-8"?>
<ds:datastoreItem xmlns:ds="http://schemas.openxmlformats.org/officeDocument/2006/customXml" ds:itemID="{D92C3DF5-A179-4E2D-BD20-07044B39171F}">
  <ds:schemaRefs/>
</ds:datastoreItem>
</file>

<file path=customXml/itemProps7.xml><?xml version="1.0" encoding="utf-8"?>
<ds:datastoreItem xmlns:ds="http://schemas.openxmlformats.org/officeDocument/2006/customXml" ds:itemID="{C09F197C-6A49-47D0-B877-F88807989676}">
  <ds:schemaRefs/>
</ds:datastoreItem>
</file>

<file path=customXml/itemProps8.xml><?xml version="1.0" encoding="utf-8"?>
<ds:datastoreItem xmlns:ds="http://schemas.openxmlformats.org/officeDocument/2006/customXml" ds:itemID="{32BA7684-6BE4-4F73-B22E-30934AB379B8}">
  <ds:schemaRefs/>
</ds:datastoreItem>
</file>

<file path=customXml/itemProps9.xml><?xml version="1.0" encoding="utf-8"?>
<ds:datastoreItem xmlns:ds="http://schemas.openxmlformats.org/officeDocument/2006/customXml" ds:itemID="{683FEB75-8CFA-449C-A6B1-B1E4A86A58A1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PresentationTemplate2017</Template>
  <TotalTime>2281</TotalTime>
  <Words>1023</Words>
  <Application>Microsoft Office PowerPoint</Application>
  <PresentationFormat>Widescreen</PresentationFormat>
  <Paragraphs>276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Ericsson Hilda</vt:lpstr>
      <vt:lpstr>Ericsson Technical Icons</vt:lpstr>
      <vt:lpstr>Arial</vt:lpstr>
      <vt:lpstr>Ericsson Hilda Light</vt:lpstr>
      <vt:lpstr>PresentationTemplate2017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Ericsson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</dc:title>
  <dc:creator>Aoife McTague</dc:creator>
  <cp:keywords/>
  <dc:description>Rev</dc:description>
  <cp:lastModifiedBy>Niall Hallahan</cp:lastModifiedBy>
  <cp:revision>648</cp:revision>
  <dcterms:created xsi:type="dcterms:W3CDTF">2019-04-23T15:12:54Z</dcterms:created>
  <dcterms:modified xsi:type="dcterms:W3CDTF">2021-11-15T12:12:50Z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Category">
    <vt:lpwstr> </vt:lpwstr>
  </property>
  <property fmtid="{D5CDD505-2E9C-101B-9397-08002B2CF9AE}" pid="3" name="TemplateIdentity">
    <vt:lpwstr> </vt:lpwstr>
  </property>
  <property fmtid="{D5CDD505-2E9C-101B-9397-08002B2CF9AE}" pid="4" name="DocName">
    <vt:lpwstr> </vt:lpwstr>
  </property>
  <property fmtid="{D5CDD505-2E9C-101B-9397-08002B2CF9AE}" pid="5" name="ContentTypeId">
    <vt:lpwstr>0x0101002C8661F604A9A64C9627B875CBEE0D49</vt:lpwstr>
  </property>
  <property fmtid="{D5CDD505-2E9C-101B-9397-08002B2CF9AE}" pid="6" name="DocumentDataTemplate">
    <vt:lpwstr>true</vt:lpwstr>
  </property>
  <property fmtid="{D5CDD505-2E9C-101B-9397-08002B2CF9AE}" pid="7" name="BSubject">
    <vt:lpwstr> </vt:lpwstr>
  </property>
  <property fmtid="{D5CDD505-2E9C-101B-9397-08002B2CF9AE}" pid="8" name="TemplafyTimeStamp">
    <vt:lpwstr>2019-10-24T08:16:00.7579733Z</vt:lpwstr>
  </property>
  <property fmtid="{D5CDD505-2E9C-101B-9397-08002B2CF9AE}" pid="9" name="TemplafyTenantId">
    <vt:lpwstr>ericsson</vt:lpwstr>
  </property>
  <property fmtid="{D5CDD505-2E9C-101B-9397-08002B2CF9AE}" pid="10" name="TemplafyTemplateId">
    <vt:lpwstr>637037983894866703</vt:lpwstr>
  </property>
  <property fmtid="{D5CDD505-2E9C-101B-9397-08002B2CF9AE}" pid="11" name="TemplafyUserProfileId">
    <vt:lpwstr>637116531691556900</vt:lpwstr>
  </property>
  <property fmtid="{D5CDD505-2E9C-101B-9397-08002B2CF9AE}" pid="12" name="TemplafyLanguageCode">
    <vt:lpwstr>en-US</vt:lpwstr>
  </property>
  <property fmtid="{D5CDD505-2E9C-101B-9397-08002B2CF9AE}" pid="13" name="FooterText">
    <vt:lpwstr>true</vt:lpwstr>
  </property>
  <property fmtid="{D5CDD505-2E9C-101B-9397-08002B2CF9AE}" pid="14" name="SecurityClass">
    <vt:lpwstr>Ericsson Internal</vt:lpwstr>
  </property>
  <property fmtid="{D5CDD505-2E9C-101B-9397-08002B2CF9AE}" pid="15" name="ExtConf">
    <vt:lpwstr/>
  </property>
  <property fmtid="{D5CDD505-2E9C-101B-9397-08002B2CF9AE}" pid="16" name="Prepared">
    <vt:lpwstr/>
  </property>
  <property fmtid="{D5CDD505-2E9C-101B-9397-08002B2CF9AE}" pid="17" name="ApprovedBy">
    <vt:lpwstr/>
  </property>
  <property fmtid="{D5CDD505-2E9C-101B-9397-08002B2CF9AE}" pid="18" name="DocNo">
    <vt:lpwstr> </vt:lpwstr>
  </property>
  <property fmtid="{D5CDD505-2E9C-101B-9397-08002B2CF9AE}" pid="19" name="Checked">
    <vt:lpwstr/>
  </property>
  <property fmtid="{D5CDD505-2E9C-101B-9397-08002B2CF9AE}" pid="20" name="Date">
    <vt:lpwstr>2020-02-11</vt:lpwstr>
  </property>
  <property fmtid="{D5CDD505-2E9C-101B-9397-08002B2CF9AE}" pid="21" name="Reference">
    <vt:lpwstr/>
  </property>
  <property fmtid="{D5CDD505-2E9C-101B-9397-08002B2CF9AE}" pid="22" name="Title">
    <vt:lpwstr>New</vt:lpwstr>
  </property>
  <property fmtid="{D5CDD505-2E9C-101B-9397-08002B2CF9AE}" pid="23" name="Keyword">
    <vt:lpwstr/>
  </property>
  <property fmtid="{D5CDD505-2E9C-101B-9397-08002B2CF9AE}" pid="24" name="DocumentType">
    <vt:lpwstr>Presentation2011</vt:lpwstr>
  </property>
  <property fmtid="{D5CDD505-2E9C-101B-9397-08002B2CF9AE}" pid="25" name="Language">
    <vt:lpwstr>EnglishUS</vt:lpwstr>
  </property>
  <property fmtid="{D5CDD505-2E9C-101B-9397-08002B2CF9AE}" pid="26" name="TemplateID">
    <vt:lpwstr>FALSE</vt:lpwstr>
  </property>
  <property fmtid="{D5CDD505-2E9C-101B-9397-08002B2CF9AE}" pid="27" name="ConfCtrl">
    <vt:lpwstr>FALSE</vt:lpwstr>
  </property>
  <property fmtid="{D5CDD505-2E9C-101B-9397-08002B2CF9AE}" pid="28" name="DocTitle">
    <vt:lpwstr>false</vt:lpwstr>
  </property>
  <property fmtid="{D5CDD505-2E9C-101B-9397-08002B2CF9AE}" pid="29" name="IsDocument">
    <vt:lpwstr>false</vt:lpwstr>
  </property>
  <property fmtid="{D5CDD505-2E9C-101B-9397-08002B2CF9AE}" pid="30" name="IsPresentation">
    <vt:lpwstr>true</vt:lpwstr>
  </property>
  <property fmtid="{D5CDD505-2E9C-101B-9397-08002B2CF9AE}" pid="31" name="PageNumberVisible">
    <vt:lpwstr>PageX</vt:lpwstr>
  </property>
  <property fmtid="{D5CDD505-2E9C-101B-9397-08002B2CF9AE}" pid="32" name="Revision">
    <vt:lpwstr/>
  </property>
  <property fmtid="{D5CDD505-2E9C-101B-9397-08002B2CF9AE}" pid="33" name="DocType">
    <vt:lpwstr/>
  </property>
  <property fmtid="{D5CDD505-2E9C-101B-9397-08002B2CF9AE}" pid="34" name="TemplateVersion">
    <vt:lpwstr>R2A</vt:lpwstr>
  </property>
  <property fmtid="{D5CDD505-2E9C-101B-9397-08002B2CF9AE}" pid="35" name="PackageNo">
    <vt:lpwstr>LXA 119 603</vt:lpwstr>
  </property>
  <property fmtid="{D5CDD505-2E9C-101B-9397-08002B2CF9AE}" pid="36" name="PackageVersion">
    <vt:lpwstr>R6B</vt:lpwstr>
  </property>
  <property fmtid="{D5CDD505-2E9C-101B-9397-08002B2CF9AE}" pid="37" name="TemplateName">
    <vt:lpwstr>CXC 173 2731/1</vt:lpwstr>
  </property>
</Properties>
</file>