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640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C0528-D7B2-4C3F-A883-F3E9398095B8}" type="doc">
      <dgm:prSet loTypeId="urn:microsoft.com/office/officeart/2005/8/layout/process4" loCatId="process" qsTypeId="urn:microsoft.com/office/officeart/2005/8/quickstyle/simple2" qsCatId="simple" csTypeId="urn:microsoft.com/office/officeart/2005/8/colors/accent4_2" csCatId="accent4" phldr="1"/>
      <dgm:spPr/>
    </dgm:pt>
    <dgm:pt modelId="{4562ED1A-45F8-43C3-B0E8-8CFE47196CE0}">
      <dgm:prSet phldrT="[Text]" custT="1"/>
      <dgm:spPr>
        <a:solidFill>
          <a:schemeClr val="bg1">
            <a:lumMod val="85000"/>
          </a:schemeClr>
        </a:solidFill>
        <a:ln w="38100">
          <a:noFill/>
        </a:ln>
      </dgm:spPr>
      <dgm:t>
        <a:bodyPr/>
        <a:lstStyle/>
        <a:p>
          <a:r>
            <a:rPr lang="en-IE" sz="1800" b="0" dirty="0">
              <a:solidFill>
                <a:schemeClr val="tx1">
                  <a:lumMod val="65000"/>
                  <a:lumOff val="35000"/>
                </a:schemeClr>
              </a:solidFill>
              <a:latin typeface="Ericsson Capital TT" panose="02000503000000020004" pitchFamily="2" charset="0"/>
            </a:rPr>
            <a:t>Message Bus KF</a:t>
          </a:r>
        </a:p>
        <a:p>
          <a:r>
            <a:rPr lang="en-IE" sz="1500" i="1" dirty="0">
              <a:solidFill>
                <a:schemeClr val="tx1">
                  <a:lumMod val="65000"/>
                  <a:lumOff val="35000"/>
                </a:schemeClr>
              </a:solidFill>
              <a:latin typeface="Ericsson Hilda" panose="00000500000000000000" pitchFamily="2" charset="0"/>
            </a:rPr>
            <a:t>Input Topic</a:t>
          </a:r>
          <a:endParaRPr lang="en-US" sz="1800" dirty="0">
            <a:solidFill>
              <a:schemeClr val="bg1"/>
            </a:solidFill>
            <a:latin typeface="Ericsson Capital TT" panose="02000503000000020004" pitchFamily="2" charset="0"/>
          </a:endParaRPr>
        </a:p>
      </dgm:t>
    </dgm:pt>
    <dgm:pt modelId="{ACB62836-E837-46BF-984D-78CE825D28C0}" type="parTrans" cxnId="{55FEC259-7A1A-413B-AC89-F3F0949C7986}">
      <dgm:prSet/>
      <dgm:spPr/>
      <dgm:t>
        <a:bodyPr/>
        <a:lstStyle/>
        <a:p>
          <a:endParaRPr lang="en-US" sz="1700"/>
        </a:p>
      </dgm:t>
    </dgm:pt>
    <dgm:pt modelId="{BC432825-8D8E-4352-8792-E5EAA4E9F3DE}" type="sibTrans" cxnId="{55FEC259-7A1A-413B-AC89-F3F0949C7986}">
      <dgm:prSet/>
      <dgm:spPr/>
      <dgm:t>
        <a:bodyPr/>
        <a:lstStyle/>
        <a:p>
          <a:endParaRPr lang="en-US" sz="1700"/>
        </a:p>
      </dgm:t>
    </dgm:pt>
    <dgm:pt modelId="{6B9EF6B2-889B-4F55-8961-FEE549752BAC}">
      <dgm:prSet custT="1"/>
      <dgm:spPr>
        <a:solidFill>
          <a:schemeClr val="accent4"/>
        </a:solidFill>
        <a:ln w="38100">
          <a:solidFill>
            <a:schemeClr val="accent4"/>
          </a:solidFill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Ericsson Capital TT" panose="02000503000000020004" pitchFamily="2" charset="0"/>
            </a:rPr>
            <a:t>Event Data Collector (EDC)</a:t>
          </a:r>
        </a:p>
      </dgm:t>
    </dgm:pt>
    <dgm:pt modelId="{BFC2412A-1253-427B-9331-7D917C0CEA65}" type="parTrans" cxnId="{AFD2C24E-CBE4-430C-8EF7-A0AA0B4BC074}">
      <dgm:prSet/>
      <dgm:spPr/>
      <dgm:t>
        <a:bodyPr/>
        <a:lstStyle/>
        <a:p>
          <a:endParaRPr lang="en-US" sz="1700"/>
        </a:p>
      </dgm:t>
    </dgm:pt>
    <dgm:pt modelId="{B032169B-E23F-4E7B-A1D9-6EE3475E775B}" type="sibTrans" cxnId="{AFD2C24E-CBE4-430C-8EF7-A0AA0B4BC074}">
      <dgm:prSet/>
      <dgm:spPr/>
      <dgm:t>
        <a:bodyPr/>
        <a:lstStyle/>
        <a:p>
          <a:endParaRPr lang="en-US" sz="1700"/>
        </a:p>
      </dgm:t>
    </dgm:pt>
    <dgm:pt modelId="{B2BDEFEA-9709-473A-BDA5-D6D96B68A52B}">
      <dgm:prSet custT="1"/>
      <dgm:spPr>
        <a:solidFill>
          <a:prstClr val="white">
            <a:lumMod val="85000"/>
          </a:prstClr>
        </a:solidFill>
        <a:ln w="38100" cap="flat" cmpd="sng" algn="ctr">
          <a:noFill/>
          <a:prstDash val="solid"/>
          <a:miter lim="800000"/>
        </a:ln>
        <a:effectLst/>
      </dgm:spPr>
      <dgm:t>
        <a:bodyPr spcFirstLastPara="0" vert="horz" wrap="square" lIns="128016" tIns="128016" rIns="128016" bIns="128016" numCol="1" spcCol="1270" anchor="ctr" anchorCtr="0"/>
        <a:lstStyle/>
        <a:p>
          <a:r>
            <a:rPr lang="en-IE" sz="1800" b="0" kern="1200" dirty="0">
              <a:solidFill>
                <a:prstClr val="black">
                  <a:lumMod val="65000"/>
                  <a:lumOff val="35000"/>
                </a:prstClr>
              </a:solidFill>
              <a:latin typeface="Ericsson Capital TT" panose="02000503000000020004" pitchFamily="2" charset="0"/>
              <a:ea typeface="+mn-ea"/>
              <a:cs typeface="+mn-cs"/>
            </a:rPr>
            <a:t>Message</a:t>
          </a:r>
          <a:r>
            <a:rPr lang="en-IE" sz="1800" b="0" kern="1200" dirty="0">
              <a:solidFill>
                <a:schemeClr val="tx1">
                  <a:lumMod val="65000"/>
                  <a:lumOff val="35000"/>
                </a:schemeClr>
              </a:solidFill>
              <a:latin typeface="Ericsson Capital TT" panose="02000503000000020004" pitchFamily="2" charset="0"/>
            </a:rPr>
            <a:t> Bus KF</a:t>
          </a:r>
        </a:p>
        <a:p>
          <a:r>
            <a:rPr lang="en-IE" sz="1500" i="1" kern="1200" dirty="0">
              <a:solidFill>
                <a:schemeClr val="tx1">
                  <a:lumMod val="65000"/>
                  <a:lumOff val="35000"/>
                </a:schemeClr>
              </a:solidFill>
              <a:latin typeface="Ericsson Hilda" panose="00000500000000000000" pitchFamily="2" charset="0"/>
            </a:rPr>
            <a:t>Output Topic</a:t>
          </a:r>
          <a:endParaRPr lang="en-US" sz="1500" i="1" kern="1200" dirty="0">
            <a:solidFill>
              <a:schemeClr val="tx1">
                <a:lumMod val="65000"/>
                <a:lumOff val="35000"/>
              </a:schemeClr>
            </a:solidFill>
            <a:latin typeface="Ericsson Hilda" panose="00000500000000000000" pitchFamily="2" charset="0"/>
          </a:endParaRPr>
        </a:p>
      </dgm:t>
    </dgm:pt>
    <dgm:pt modelId="{7ACF8A82-B1E8-4E8C-A168-4C6B4AE6537E}" type="parTrans" cxnId="{960889E6-A4FE-430E-B29C-5CDC5020D30D}">
      <dgm:prSet/>
      <dgm:spPr/>
      <dgm:t>
        <a:bodyPr/>
        <a:lstStyle/>
        <a:p>
          <a:endParaRPr lang="en-US" sz="1700"/>
        </a:p>
      </dgm:t>
    </dgm:pt>
    <dgm:pt modelId="{AC983582-D7ED-4104-9E06-08E75899698A}" type="sibTrans" cxnId="{960889E6-A4FE-430E-B29C-5CDC5020D30D}">
      <dgm:prSet/>
      <dgm:spPr/>
      <dgm:t>
        <a:bodyPr/>
        <a:lstStyle/>
        <a:p>
          <a:endParaRPr lang="en-US" sz="1700"/>
        </a:p>
      </dgm:t>
    </dgm:pt>
    <dgm:pt modelId="{2C5E5A8C-1880-495A-9D43-18A05AC3C94B}" type="pres">
      <dgm:prSet presAssocID="{DA0C0528-D7B2-4C3F-A883-F3E9398095B8}" presName="Name0" presStyleCnt="0">
        <dgm:presLayoutVars>
          <dgm:dir/>
          <dgm:animLvl val="lvl"/>
          <dgm:resizeHandles val="exact"/>
        </dgm:presLayoutVars>
      </dgm:prSet>
      <dgm:spPr/>
    </dgm:pt>
    <dgm:pt modelId="{298EE94A-E7B6-479E-8F38-FF8352814C42}" type="pres">
      <dgm:prSet presAssocID="{B2BDEFEA-9709-473A-BDA5-D6D96B68A52B}" presName="boxAndChildren" presStyleCnt="0"/>
      <dgm:spPr/>
    </dgm:pt>
    <dgm:pt modelId="{0FD9ACA7-1451-448C-B1C7-ABD1459D8B60}" type="pres">
      <dgm:prSet presAssocID="{B2BDEFEA-9709-473A-BDA5-D6D96B68A52B}" presName="parentTextBox" presStyleLbl="node1" presStyleIdx="0" presStyleCnt="3"/>
      <dgm:spPr>
        <a:xfrm>
          <a:off x="0" y="5111393"/>
          <a:ext cx="4416964" cy="1677673"/>
        </a:xfrm>
        <a:prstGeom prst="rect">
          <a:avLst/>
        </a:prstGeom>
      </dgm:spPr>
    </dgm:pt>
    <dgm:pt modelId="{2AB2EE71-23D6-4409-BF5F-F380FB0BC4BD}" type="pres">
      <dgm:prSet presAssocID="{B032169B-E23F-4E7B-A1D9-6EE3475E775B}" presName="sp" presStyleCnt="0"/>
      <dgm:spPr/>
    </dgm:pt>
    <dgm:pt modelId="{8013B81B-F55B-475B-89BA-7B7280B19017}" type="pres">
      <dgm:prSet presAssocID="{6B9EF6B2-889B-4F55-8961-FEE549752BAC}" presName="arrowAndChildren" presStyleCnt="0"/>
      <dgm:spPr/>
    </dgm:pt>
    <dgm:pt modelId="{7008380F-0E63-4A52-B617-D9FCA8EC0976}" type="pres">
      <dgm:prSet presAssocID="{6B9EF6B2-889B-4F55-8961-FEE549752BAC}" presName="parentTextArrow" presStyleLbl="node1" presStyleIdx="1" presStyleCnt="3" custLinFactNeighborX="5848" custLinFactNeighborY="-1720"/>
      <dgm:spPr/>
    </dgm:pt>
    <dgm:pt modelId="{1690AEE1-3BBD-4836-8FC7-76167197DA6C}" type="pres">
      <dgm:prSet presAssocID="{BC432825-8D8E-4352-8792-E5EAA4E9F3DE}" presName="sp" presStyleCnt="0"/>
      <dgm:spPr/>
    </dgm:pt>
    <dgm:pt modelId="{1EB21A1B-C9CC-4266-BDB1-4B9F2CC8959F}" type="pres">
      <dgm:prSet presAssocID="{4562ED1A-45F8-43C3-B0E8-8CFE47196CE0}" presName="arrowAndChildren" presStyleCnt="0"/>
      <dgm:spPr/>
    </dgm:pt>
    <dgm:pt modelId="{6F035C85-AD33-4743-AAFD-B70DC60E1973}" type="pres">
      <dgm:prSet presAssocID="{4562ED1A-45F8-43C3-B0E8-8CFE47196CE0}" presName="parentTextArrow" presStyleLbl="node1" presStyleIdx="2" presStyleCnt="3"/>
      <dgm:spPr/>
    </dgm:pt>
  </dgm:ptLst>
  <dgm:cxnLst>
    <dgm:cxn modelId="{5C23CC05-3178-4C02-867C-6B384931DCF8}" type="presOf" srcId="{DA0C0528-D7B2-4C3F-A883-F3E9398095B8}" destId="{2C5E5A8C-1880-495A-9D43-18A05AC3C94B}" srcOrd="0" destOrd="0" presId="urn:microsoft.com/office/officeart/2005/8/layout/process4"/>
    <dgm:cxn modelId="{8B8FF243-F178-4536-B6A5-863BABF5B990}" type="presOf" srcId="{B2BDEFEA-9709-473A-BDA5-D6D96B68A52B}" destId="{0FD9ACA7-1451-448C-B1C7-ABD1459D8B60}" srcOrd="0" destOrd="0" presId="urn:microsoft.com/office/officeart/2005/8/layout/process4"/>
    <dgm:cxn modelId="{AFD2C24E-CBE4-430C-8EF7-A0AA0B4BC074}" srcId="{DA0C0528-D7B2-4C3F-A883-F3E9398095B8}" destId="{6B9EF6B2-889B-4F55-8961-FEE549752BAC}" srcOrd="1" destOrd="0" parTransId="{BFC2412A-1253-427B-9331-7D917C0CEA65}" sibTransId="{B032169B-E23F-4E7B-A1D9-6EE3475E775B}"/>
    <dgm:cxn modelId="{55FEC259-7A1A-413B-AC89-F3F0949C7986}" srcId="{DA0C0528-D7B2-4C3F-A883-F3E9398095B8}" destId="{4562ED1A-45F8-43C3-B0E8-8CFE47196CE0}" srcOrd="0" destOrd="0" parTransId="{ACB62836-E837-46BF-984D-78CE825D28C0}" sibTransId="{BC432825-8D8E-4352-8792-E5EAA4E9F3DE}"/>
    <dgm:cxn modelId="{C3B1E189-BBFB-4D1E-A5B9-2CD3579DB48A}" type="presOf" srcId="{4562ED1A-45F8-43C3-B0E8-8CFE47196CE0}" destId="{6F035C85-AD33-4743-AAFD-B70DC60E1973}" srcOrd="0" destOrd="0" presId="urn:microsoft.com/office/officeart/2005/8/layout/process4"/>
    <dgm:cxn modelId="{1B3C84AB-2CC3-4C29-AF36-43CD1BCD8363}" type="presOf" srcId="{6B9EF6B2-889B-4F55-8961-FEE549752BAC}" destId="{7008380F-0E63-4A52-B617-D9FCA8EC0976}" srcOrd="0" destOrd="0" presId="urn:microsoft.com/office/officeart/2005/8/layout/process4"/>
    <dgm:cxn modelId="{960889E6-A4FE-430E-B29C-5CDC5020D30D}" srcId="{DA0C0528-D7B2-4C3F-A883-F3E9398095B8}" destId="{B2BDEFEA-9709-473A-BDA5-D6D96B68A52B}" srcOrd="2" destOrd="0" parTransId="{7ACF8A82-B1E8-4E8C-A168-4C6B4AE6537E}" sibTransId="{AC983582-D7ED-4104-9E06-08E75899698A}"/>
    <dgm:cxn modelId="{F60A566B-B039-49A6-9B46-4455975BCE13}" type="presParOf" srcId="{2C5E5A8C-1880-495A-9D43-18A05AC3C94B}" destId="{298EE94A-E7B6-479E-8F38-FF8352814C42}" srcOrd="0" destOrd="0" presId="urn:microsoft.com/office/officeart/2005/8/layout/process4"/>
    <dgm:cxn modelId="{53C64F42-18D9-4261-B0E2-F0E4BFD6D5D9}" type="presParOf" srcId="{298EE94A-E7B6-479E-8F38-FF8352814C42}" destId="{0FD9ACA7-1451-448C-B1C7-ABD1459D8B60}" srcOrd="0" destOrd="0" presId="urn:microsoft.com/office/officeart/2005/8/layout/process4"/>
    <dgm:cxn modelId="{CFDA2326-F767-455E-BB39-8F1A21F133AB}" type="presParOf" srcId="{2C5E5A8C-1880-495A-9D43-18A05AC3C94B}" destId="{2AB2EE71-23D6-4409-BF5F-F380FB0BC4BD}" srcOrd="1" destOrd="0" presId="urn:microsoft.com/office/officeart/2005/8/layout/process4"/>
    <dgm:cxn modelId="{B1FE3B42-1A0E-4817-B088-EFEA385F3859}" type="presParOf" srcId="{2C5E5A8C-1880-495A-9D43-18A05AC3C94B}" destId="{8013B81B-F55B-475B-89BA-7B7280B19017}" srcOrd="2" destOrd="0" presId="urn:microsoft.com/office/officeart/2005/8/layout/process4"/>
    <dgm:cxn modelId="{633F47E6-C798-4622-B0DA-64676261FC6F}" type="presParOf" srcId="{8013B81B-F55B-475B-89BA-7B7280B19017}" destId="{7008380F-0E63-4A52-B617-D9FCA8EC0976}" srcOrd="0" destOrd="0" presId="urn:microsoft.com/office/officeart/2005/8/layout/process4"/>
    <dgm:cxn modelId="{83895FC9-DC33-4A9A-941A-DB77C486F7E1}" type="presParOf" srcId="{2C5E5A8C-1880-495A-9D43-18A05AC3C94B}" destId="{1690AEE1-3BBD-4836-8FC7-76167197DA6C}" srcOrd="3" destOrd="0" presId="urn:microsoft.com/office/officeart/2005/8/layout/process4"/>
    <dgm:cxn modelId="{C913E7B9-133D-4000-8154-C6B53C497F06}" type="presParOf" srcId="{2C5E5A8C-1880-495A-9D43-18A05AC3C94B}" destId="{1EB21A1B-C9CC-4266-BDB1-4B9F2CC8959F}" srcOrd="4" destOrd="0" presId="urn:microsoft.com/office/officeart/2005/8/layout/process4"/>
    <dgm:cxn modelId="{309D087A-5493-4B0F-BA1A-AC6A16D62896}" type="presParOf" srcId="{1EB21A1B-C9CC-4266-BDB1-4B9F2CC8959F}" destId="{6F035C85-AD33-4743-AAFD-B70DC60E1973}" srcOrd="0" destOrd="0" presId="urn:microsoft.com/office/officeart/2005/8/layout/process4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9ACA7-1451-448C-B1C7-ABD1459D8B60}">
      <dsp:nvSpPr>
        <dsp:cNvPr id="0" name=""/>
        <dsp:cNvSpPr/>
      </dsp:nvSpPr>
      <dsp:spPr>
        <a:xfrm>
          <a:off x="0" y="2786762"/>
          <a:ext cx="4324169" cy="914677"/>
        </a:xfrm>
        <a:prstGeom prst="rect">
          <a:avLst/>
        </a:prstGeom>
        <a:solidFill>
          <a:prstClr val="white">
            <a:lumMod val="85000"/>
          </a:prstClr>
        </a:solidFill>
        <a:ln w="3810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b="0" kern="1200" dirty="0">
              <a:solidFill>
                <a:prstClr val="black">
                  <a:lumMod val="65000"/>
                  <a:lumOff val="35000"/>
                </a:prstClr>
              </a:solidFill>
              <a:latin typeface="Ericsson Capital TT" panose="02000503000000020004" pitchFamily="2" charset="0"/>
              <a:ea typeface="+mn-ea"/>
              <a:cs typeface="+mn-cs"/>
            </a:rPr>
            <a:t>Message</a:t>
          </a:r>
          <a:r>
            <a:rPr lang="en-IE" sz="1800" b="0" kern="1200" dirty="0">
              <a:solidFill>
                <a:schemeClr val="tx1">
                  <a:lumMod val="65000"/>
                  <a:lumOff val="35000"/>
                </a:schemeClr>
              </a:solidFill>
              <a:latin typeface="Ericsson Capital TT" panose="02000503000000020004" pitchFamily="2" charset="0"/>
            </a:rPr>
            <a:t> Bus KF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i="1" kern="1200" dirty="0">
              <a:solidFill>
                <a:schemeClr val="tx1">
                  <a:lumMod val="65000"/>
                  <a:lumOff val="35000"/>
                </a:schemeClr>
              </a:solidFill>
              <a:latin typeface="Ericsson Hilda" panose="00000500000000000000" pitchFamily="2" charset="0"/>
            </a:rPr>
            <a:t>Output Topic</a:t>
          </a:r>
          <a:endParaRPr lang="en-US" sz="1500" i="1" kern="1200" dirty="0">
            <a:solidFill>
              <a:schemeClr val="tx1">
                <a:lumMod val="65000"/>
                <a:lumOff val="35000"/>
              </a:schemeClr>
            </a:solidFill>
            <a:latin typeface="Ericsson Hilda" panose="00000500000000000000" pitchFamily="2" charset="0"/>
          </a:endParaRPr>
        </a:p>
      </dsp:txBody>
      <dsp:txXfrm>
        <a:off x="0" y="2786762"/>
        <a:ext cx="4324169" cy="914677"/>
      </dsp:txXfrm>
    </dsp:sp>
    <dsp:sp modelId="{7008380F-0E63-4A52-B617-D9FCA8EC0976}">
      <dsp:nvSpPr>
        <dsp:cNvPr id="0" name=""/>
        <dsp:cNvSpPr/>
      </dsp:nvSpPr>
      <dsp:spPr>
        <a:xfrm rot="10800000">
          <a:off x="0" y="1369512"/>
          <a:ext cx="4324169" cy="1406774"/>
        </a:xfrm>
        <a:prstGeom prst="upArrowCallout">
          <a:avLst/>
        </a:prstGeom>
        <a:solidFill>
          <a:schemeClr val="accent4"/>
        </a:solidFill>
        <a:ln w="381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Ericsson Capital TT" panose="02000503000000020004" pitchFamily="2" charset="0"/>
            </a:rPr>
            <a:t>Event Data Collector (EDC)</a:t>
          </a:r>
        </a:p>
      </dsp:txBody>
      <dsp:txXfrm rot="10800000">
        <a:off x="0" y="1369512"/>
        <a:ext cx="4324169" cy="914080"/>
      </dsp:txXfrm>
    </dsp:sp>
    <dsp:sp modelId="{6F035C85-AD33-4743-AAFD-B70DC60E1973}">
      <dsp:nvSpPr>
        <dsp:cNvPr id="0" name=""/>
        <dsp:cNvSpPr/>
      </dsp:nvSpPr>
      <dsp:spPr>
        <a:xfrm rot="10800000">
          <a:off x="0" y="654"/>
          <a:ext cx="4324169" cy="1406774"/>
        </a:xfrm>
        <a:prstGeom prst="upArrowCallout">
          <a:avLst/>
        </a:prstGeom>
        <a:solidFill>
          <a:schemeClr val="bg1">
            <a:lumMod val="85000"/>
          </a:schemeClr>
        </a:solidFill>
        <a:ln w="3810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b="0" kern="1200" dirty="0">
              <a:solidFill>
                <a:schemeClr val="tx1">
                  <a:lumMod val="65000"/>
                  <a:lumOff val="35000"/>
                </a:schemeClr>
              </a:solidFill>
              <a:latin typeface="Ericsson Capital TT" panose="02000503000000020004" pitchFamily="2" charset="0"/>
            </a:rPr>
            <a:t>Message Bus KF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i="1" kern="1200" dirty="0">
              <a:solidFill>
                <a:schemeClr val="tx1">
                  <a:lumMod val="65000"/>
                  <a:lumOff val="35000"/>
                </a:schemeClr>
              </a:solidFill>
              <a:latin typeface="Ericsson Hilda" panose="00000500000000000000" pitchFamily="2" charset="0"/>
            </a:rPr>
            <a:t>Input Topic</a:t>
          </a:r>
          <a:endParaRPr lang="en-US" sz="1800" kern="1200" dirty="0">
            <a:solidFill>
              <a:schemeClr val="bg1"/>
            </a:solidFill>
            <a:latin typeface="Ericsson Capital TT" panose="02000503000000020004" pitchFamily="2" charset="0"/>
          </a:endParaRPr>
        </a:p>
      </dsp:txBody>
      <dsp:txXfrm rot="10800000">
        <a:off x="0" y="654"/>
        <a:ext cx="4324169" cy="91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706933"/>
            <a:ext cx="648057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268784"/>
            <a:ext cx="648057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66CB-C64D-4E82-8B27-577F74C957B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9F0-593C-45B2-9DE0-569E82A1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66CB-C64D-4E82-8B27-577F74C957B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9F0-593C-45B2-9DE0-569E82A1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29978"/>
            <a:ext cx="1863165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29978"/>
            <a:ext cx="5481484" cy="36606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66CB-C64D-4E82-8B27-577F74C957B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9F0-593C-45B2-9DE0-569E82A1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66CB-C64D-4E82-8B27-577F74C957B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9F0-593C-45B2-9DE0-569E82A1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3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076898"/>
            <a:ext cx="7452658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2890725"/>
            <a:ext cx="7452658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66CB-C64D-4E82-8B27-577F74C957B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9F0-593C-45B2-9DE0-569E82A1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5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149890"/>
            <a:ext cx="3672324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149890"/>
            <a:ext cx="3672324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66CB-C64D-4E82-8B27-577F74C957B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9F0-593C-45B2-9DE0-569E82A1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29978"/>
            <a:ext cx="7452658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058899"/>
            <a:ext cx="365544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577849"/>
            <a:ext cx="3655447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058899"/>
            <a:ext cx="3673450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577849"/>
            <a:ext cx="3673450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66CB-C64D-4E82-8B27-577F74C957B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9F0-593C-45B2-9DE0-569E82A1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3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66CB-C64D-4E82-8B27-577F74C957B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9F0-593C-45B2-9DE0-569E82A1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66CB-C64D-4E82-8B27-577F74C957B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9F0-593C-45B2-9DE0-569E82A1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621941"/>
            <a:ext cx="437438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66CB-C64D-4E82-8B27-577F74C957B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9F0-593C-45B2-9DE0-569E82A1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621941"/>
            <a:ext cx="437438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66CB-C64D-4E82-8B27-577F74C957B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9F0-593C-45B2-9DE0-569E82A1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9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29978"/>
            <a:ext cx="7452658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149890"/>
            <a:ext cx="7452658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366CB-C64D-4E82-8B27-577F74C957B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003618"/>
            <a:ext cx="29162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F9F0-593C-45B2-9DE0-569E82A1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812B5A3-172A-481A-B3F6-0E310615B2C9}"/>
              </a:ext>
            </a:extLst>
          </p:cNvPr>
          <p:cNvGrpSpPr/>
          <p:nvPr/>
        </p:nvGrpSpPr>
        <p:grpSpPr>
          <a:xfrm>
            <a:off x="76912" y="168405"/>
            <a:ext cx="8280875" cy="3982777"/>
            <a:chOff x="778633" y="170479"/>
            <a:chExt cx="8458579" cy="39786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E976EF-BA7D-4BB1-A4B6-188A1DB8CA45}"/>
                </a:ext>
              </a:extLst>
            </p:cNvPr>
            <p:cNvGrpSpPr/>
            <p:nvPr/>
          </p:nvGrpSpPr>
          <p:grpSpPr>
            <a:xfrm>
              <a:off x="778633" y="170479"/>
              <a:ext cx="8458579" cy="3978630"/>
              <a:chOff x="1786519" y="-514818"/>
              <a:chExt cx="8458579" cy="73050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98F793-10D1-45D0-80B0-DC7026A9594C}"/>
                  </a:ext>
                </a:extLst>
              </p:cNvPr>
              <p:cNvSpPr/>
              <p:nvPr/>
            </p:nvSpPr>
            <p:spPr>
              <a:xfrm>
                <a:off x="7358239" y="2896159"/>
                <a:ext cx="2886859" cy="845490"/>
              </a:xfrm>
              <a:prstGeom prst="rect">
                <a:avLst/>
              </a:prstGeom>
              <a:solidFill>
                <a:prstClr val="white">
                  <a:lumMod val="85000"/>
                </a:prstClr>
              </a:solidFill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spcFirstLastPara="0" vert="horz" wrap="square" lIns="128016" tIns="128016" rIns="128016" bIns="128016" numCol="1" spcCol="1270" anchor="ctr" anchorCtr="0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ricsson Capital TT" panose="02000503000000020004" pitchFamily="2" charset="0"/>
                  </a:rPr>
                  <a:t>CM Mediator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EA3920E-872D-4D44-96ED-0B7050911AD7}"/>
                  </a:ext>
                </a:extLst>
              </p:cNvPr>
              <p:cNvSpPr/>
              <p:nvPr/>
            </p:nvSpPr>
            <p:spPr>
              <a:xfrm>
                <a:off x="7440877" y="4396712"/>
                <a:ext cx="2694172" cy="845489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Ericsson Capital TT" panose="02000503000000020004" pitchFamily="2" charset="0"/>
                  </a:rPr>
                  <a:t>Schema Registry SR</a:t>
                </a:r>
              </a:p>
            </p:txBody>
          </p:sp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32D53E8E-3DEF-4242-8A5E-B39B529A20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44860782"/>
                  </p:ext>
                </p:extLst>
              </p:nvPr>
            </p:nvGraphicFramePr>
            <p:xfrm>
              <a:off x="2301499" y="0"/>
              <a:ext cx="4416964" cy="67902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4A7124D-C445-4E64-99F5-94C8FA62F8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8463" y="3151254"/>
                <a:ext cx="514980" cy="5903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64F2FF6-486C-40D6-AF7B-8A3C312A2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8463" y="3778260"/>
                <a:ext cx="549429" cy="4133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19CAEDF-1996-4CD6-BC64-0A00D978F2A6}"/>
                  </a:ext>
                </a:extLst>
              </p:cNvPr>
              <p:cNvSpPr/>
              <p:nvPr/>
            </p:nvSpPr>
            <p:spPr>
              <a:xfrm>
                <a:off x="1786519" y="-514818"/>
                <a:ext cx="712972" cy="972304"/>
              </a:xfrm>
              <a:prstGeom prst="ellipse">
                <a:avLst/>
              </a:prstGeom>
              <a:solidFill>
                <a:schemeClr val="tx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Ericsson Capital TT" panose="02000503000000020004" pitchFamily="2" charset="0"/>
                  </a:rPr>
                  <a:t>1</a:t>
                </a: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7221ED-8CEA-4C93-A909-923AB1157948}"/>
                </a:ext>
              </a:extLst>
            </p:cNvPr>
            <p:cNvSpPr/>
            <p:nvPr/>
          </p:nvSpPr>
          <p:spPr>
            <a:xfrm>
              <a:off x="778633" y="1630240"/>
              <a:ext cx="712972" cy="529554"/>
            </a:xfrm>
            <a:prstGeom prst="ellipse">
              <a:avLst/>
            </a:prstGeom>
            <a:solidFill>
              <a:schemeClr val="tx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Ericsson Capital TT" panose="02000503000000020004" pitchFamily="2" charset="0"/>
                </a:rPr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455100-F93B-473E-B4BD-061956A7FFBB}"/>
                </a:ext>
              </a:extLst>
            </p:cNvPr>
            <p:cNvSpPr/>
            <p:nvPr/>
          </p:nvSpPr>
          <p:spPr>
            <a:xfrm>
              <a:off x="778633" y="2975916"/>
              <a:ext cx="712972" cy="529554"/>
            </a:xfrm>
            <a:prstGeom prst="ellipse">
              <a:avLst/>
            </a:prstGeom>
            <a:solidFill>
              <a:schemeClr val="tx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Ericsson Capital TT" panose="02000503000000020004" pitchFamily="2" charset="0"/>
                </a:rPr>
                <a:t>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59880E-6ABD-4CEE-9449-4F9DAC85CF8B}"/>
                </a:ext>
              </a:extLst>
            </p:cNvPr>
            <p:cNvSpPr/>
            <p:nvPr/>
          </p:nvSpPr>
          <p:spPr>
            <a:xfrm>
              <a:off x="5835373" y="1671457"/>
              <a:ext cx="809068" cy="601065"/>
            </a:xfrm>
            <a:prstGeom prst="ellipse">
              <a:avLst/>
            </a:prstGeom>
            <a:solidFill>
              <a:schemeClr val="tx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Ericsson Capital TT" panose="02000503000000020004" pitchFamily="2" charset="0"/>
                </a:rPr>
                <a:t>2a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A8AB32-8D77-46E6-BE9E-4EFB8C6874CE}"/>
                </a:ext>
              </a:extLst>
            </p:cNvPr>
            <p:cNvSpPr/>
            <p:nvPr/>
          </p:nvSpPr>
          <p:spPr>
            <a:xfrm>
              <a:off x="5855472" y="2446628"/>
              <a:ext cx="809068" cy="601065"/>
            </a:xfrm>
            <a:prstGeom prst="ellipse">
              <a:avLst/>
            </a:prstGeom>
            <a:solidFill>
              <a:schemeClr val="tx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Ericsson Capital TT" panose="02000503000000020004" pitchFamily="2" charset="0"/>
                </a:rPr>
                <a:t>2B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47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26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Ericsson Capital TT</vt:lpstr>
      <vt:lpstr>Ericsson Hilda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Donnacha Bushe D</dc:creator>
  <cp:lastModifiedBy>Donnacha Bushe D</cp:lastModifiedBy>
  <cp:revision>3</cp:revision>
  <dcterms:created xsi:type="dcterms:W3CDTF">2018-11-20T14:53:42Z</dcterms:created>
  <dcterms:modified xsi:type="dcterms:W3CDTF">2018-11-20T14:59:10Z</dcterms:modified>
</cp:coreProperties>
</file>