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heridan" initials="JS" lastIdx="1" clrIdx="0">
    <p:extLst>
      <p:ext uri="{19B8F6BF-5375-455C-9EA6-DF929625EA0E}">
        <p15:presenceInfo xmlns:p15="http://schemas.microsoft.com/office/powerpoint/2012/main" userId="S::james.sheridan@ericsson.com::f77cdac6-72a0-4492-acdd-9a1fb652ad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D26-A748-4787-A955-DB7D8405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8A1D-6954-4EB3-90E5-B6DD54D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00E1-AA68-4387-AC8D-71C2459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F484-8D7F-4581-8BA3-D8F8DC2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736-E38E-4531-AF2E-13B2ADEE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3D62-A741-4C62-9411-6882818C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F3C6-D20C-42A9-8038-D2945E0E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0927-1827-4863-B4EF-23CD194D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9087-BA5D-49C0-979A-B24D6E1F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131D-D6ED-4329-9C10-5251943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0620-AE20-4939-87F8-A997B78D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86A4-BF28-48BD-B0AB-673ED1B3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6C67-A784-4D5F-95D2-7C657E4C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099A-78D3-4C68-809C-7DF1C2B3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EF9D-2370-4EBB-9ECD-0D40976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9D0-E89D-4AE8-A82B-1F2B0180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FA86-1967-4BCB-8599-A9AE820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BE46-7CD3-424C-9B8F-C68C5C0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FA7F-F86C-41C3-80E1-EA7B9C0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DAC5-67EB-463B-AFF3-6917913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137-626E-47C0-B69A-6C9DA80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BCD3-6F03-46E3-A84B-6CF27BDD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788D-EE1B-43DD-B9D0-74CD11B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1C8D-3948-4A09-ABD1-7DA60DCC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725B-3A7B-4574-BA8D-AB13296A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C96-37C1-476D-A99F-6BC4B6A1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7FCF-B2B6-4CB9-9E59-76B3D2CA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38BE-2139-4DA2-AA2A-F4CB4C31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8AEF-45F0-4BBA-A644-8DFB813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2777-5B93-4B78-856E-D7C7C26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29DF3-E2E4-402F-8AA8-2467460C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7166-1213-4C36-99C5-890BEC0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F79D-36F4-4933-8F5A-7AE1770E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5CB7-62AB-4365-8CE6-CFDECF51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022F-021D-4628-B2B6-9566F73E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0CDD-C3CB-4D72-98F3-A3B149BB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F841-3573-47FD-8F85-9E674CA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DD08B-503A-446F-99FC-B21E3E4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FCB5E-7B73-4ECE-8805-E7B2D8A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12F7-B15C-44C6-8CB6-E7DBFDA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D61E1-153D-40B0-8565-1405599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CC57-BF6E-441B-B43D-6F0EE2EA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A3527-B11A-4AA5-8ABF-56367BC7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939AA-92AD-4428-9EE0-4D69A5E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6F320-CCC0-4538-8D5B-32A3071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16CD-E865-4095-AED8-1A192E5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2EA-88F6-49ED-B0F2-883C9B07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B017-EF71-49C5-90A1-8A23DDA7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7D0A-5585-4669-847C-BA67DC6B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A49F-CC68-4EDE-BAD1-A80EEE1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5992-28CF-4FC4-8D6E-12BC64D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8D1F-7964-45E0-A2CA-D1D2D5CB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C87C-43AD-42FF-BCCD-704257A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D39D-5B61-4388-9603-0DDBCE4F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7A7CA-A27C-41DB-BCCA-947A45AA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E53B-5151-4EBB-995C-434D4B6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1FD8-DF1A-48A5-AA76-15B2265C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3A14-A76C-4DD2-B16B-3E402AB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1EE9-5651-4B93-8A0F-65482EB8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7649-F3E0-4010-BBD7-B37C0CA0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7EA2-8A54-4786-ABCA-ED7EBD2D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0CF2-F297-42B0-B4E3-0B15B3D0C1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E145-E406-45C0-9536-9665BD9E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D44-D92D-469B-9E23-6DCCCCE59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FF1F-062D-4130-A53C-4314E8E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Automation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08D4-3BC7-40A7-B96E-BA4975CC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BPMN Support diagrams</a:t>
            </a:r>
          </a:p>
        </p:txBody>
      </p:sp>
    </p:spTree>
    <p:extLst>
      <p:ext uri="{BB962C8B-B14F-4D97-AF65-F5344CB8AC3E}">
        <p14:creationId xmlns:p14="http://schemas.microsoft.com/office/powerpoint/2010/main" val="26979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8EF19-2776-461D-B2DE-03C0328925E8}"/>
              </a:ext>
            </a:extLst>
          </p:cNvPr>
          <p:cNvCxnSpPr>
            <a:cxnSpLocks/>
          </p:cNvCxnSpPr>
          <p:nvPr/>
        </p:nvCxnSpPr>
        <p:spPr>
          <a:xfrm>
            <a:off x="2486025" y="989215"/>
            <a:ext cx="1657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C4BBC0A-0BC7-41A1-B0BE-B858040D4D1C}"/>
              </a:ext>
            </a:extLst>
          </p:cNvPr>
          <p:cNvSpPr/>
          <p:nvPr/>
        </p:nvSpPr>
        <p:spPr>
          <a:xfrm>
            <a:off x="739833" y="989215"/>
            <a:ext cx="1571105" cy="2439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BPMN Standard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2A16EF-C7A4-4DF4-87C6-523C1C287AE5}"/>
              </a:ext>
            </a:extLst>
          </p:cNvPr>
          <p:cNvSpPr/>
          <p:nvPr/>
        </p:nvSpPr>
        <p:spPr>
          <a:xfrm>
            <a:off x="4308764" y="989215"/>
            <a:ext cx="1571105" cy="1770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Subset of BPMN Standard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CFEA16-59FA-42A1-B819-EEE6B0A43245}"/>
              </a:ext>
            </a:extLst>
          </p:cNvPr>
          <p:cNvSpPr/>
          <p:nvPr/>
        </p:nvSpPr>
        <p:spPr>
          <a:xfrm>
            <a:off x="4308763" y="2759825"/>
            <a:ext cx="1571105" cy="1155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BPMN Extensions &amp; Custom Features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18C755-EBD2-49B3-A2A2-70651A7C6B9F}"/>
              </a:ext>
            </a:extLst>
          </p:cNvPr>
          <p:cNvSpPr/>
          <p:nvPr/>
        </p:nvSpPr>
        <p:spPr>
          <a:xfrm>
            <a:off x="7877693" y="989215"/>
            <a:ext cx="1571105" cy="1313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Subset of Camunda Subset of BPMN Standard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7A8215-7F0D-4463-8C02-4C6DE2CA74B9}"/>
              </a:ext>
            </a:extLst>
          </p:cNvPr>
          <p:cNvSpPr/>
          <p:nvPr/>
        </p:nvSpPr>
        <p:spPr>
          <a:xfrm>
            <a:off x="7877692" y="2302625"/>
            <a:ext cx="1571105" cy="698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Subset of Camunda BPMN Extensions &amp; Custom Features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888AD5-CEED-49C6-918E-8A8929EB337A}"/>
              </a:ext>
            </a:extLst>
          </p:cNvPr>
          <p:cNvSpPr/>
          <p:nvPr/>
        </p:nvSpPr>
        <p:spPr>
          <a:xfrm>
            <a:off x="7877692" y="3000895"/>
            <a:ext cx="1571105" cy="1313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Features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CF7BDA-A02F-4A19-9C60-6BA4FE267FBB}"/>
              </a:ext>
            </a:extLst>
          </p:cNvPr>
          <p:cNvCxnSpPr>
            <a:cxnSpLocks/>
          </p:cNvCxnSpPr>
          <p:nvPr/>
        </p:nvCxnSpPr>
        <p:spPr>
          <a:xfrm flipV="1">
            <a:off x="2486025" y="2759825"/>
            <a:ext cx="1657350" cy="669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96C4AC-085C-4417-85F5-F8A0FCFBF2D1}"/>
              </a:ext>
            </a:extLst>
          </p:cNvPr>
          <p:cNvCxnSpPr>
            <a:cxnSpLocks/>
          </p:cNvCxnSpPr>
          <p:nvPr/>
        </p:nvCxnSpPr>
        <p:spPr>
          <a:xfrm>
            <a:off x="6076950" y="997355"/>
            <a:ext cx="1657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25A29F-6D11-4535-BF80-397B512C8190}"/>
              </a:ext>
            </a:extLst>
          </p:cNvPr>
          <p:cNvCxnSpPr>
            <a:cxnSpLocks/>
          </p:cNvCxnSpPr>
          <p:nvPr/>
        </p:nvCxnSpPr>
        <p:spPr>
          <a:xfrm flipV="1">
            <a:off x="6045256" y="2302625"/>
            <a:ext cx="1689044" cy="45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F23CEA-B90B-4DCA-BA79-C12A479EEB78}"/>
              </a:ext>
            </a:extLst>
          </p:cNvPr>
          <p:cNvCxnSpPr>
            <a:cxnSpLocks/>
          </p:cNvCxnSpPr>
          <p:nvPr/>
        </p:nvCxnSpPr>
        <p:spPr>
          <a:xfrm flipV="1">
            <a:off x="6045256" y="3000895"/>
            <a:ext cx="1612844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EA50C7-D8F1-4467-BA23-A7E6B004551E}"/>
              </a:ext>
            </a:extLst>
          </p:cNvPr>
          <p:cNvSpPr txBox="1"/>
          <p:nvPr/>
        </p:nvSpPr>
        <p:spPr>
          <a:xfrm>
            <a:off x="1138099" y="540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BPMN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CC4201-E665-436C-87D0-51D399F0BB2A}"/>
              </a:ext>
            </a:extLst>
          </p:cNvPr>
          <p:cNvSpPr txBox="1"/>
          <p:nvPr/>
        </p:nvSpPr>
        <p:spPr>
          <a:xfrm>
            <a:off x="4307002" y="54032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Camunda BPM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8EF62-9B64-448E-94E0-7E213038C868}"/>
              </a:ext>
            </a:extLst>
          </p:cNvPr>
          <p:cNvSpPr txBox="1"/>
          <p:nvPr/>
        </p:nvSpPr>
        <p:spPr>
          <a:xfrm>
            <a:off x="7763221" y="540328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Automation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4DBCDC-B102-4500-9948-FFB81529A0C6}"/>
              </a:ext>
            </a:extLst>
          </p:cNvPr>
          <p:cNvSpPr txBox="1"/>
          <p:nvPr/>
        </p:nvSpPr>
        <p:spPr>
          <a:xfrm>
            <a:off x="2638856" y="1322754"/>
            <a:ext cx="13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Camunda BPM supports a subset of BPMN Standard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74B17D-05CC-4C47-8136-44C8438BB223}"/>
              </a:ext>
            </a:extLst>
          </p:cNvPr>
          <p:cNvSpPr txBox="1"/>
          <p:nvPr/>
        </p:nvSpPr>
        <p:spPr>
          <a:xfrm>
            <a:off x="6061103" y="1238426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 supports a subset of Camunda BPMN support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C6712-2A41-4763-B177-6E84BAC9105A}"/>
              </a:ext>
            </a:extLst>
          </p:cNvPr>
          <p:cNvSpPr txBox="1"/>
          <p:nvPr/>
        </p:nvSpPr>
        <p:spPr>
          <a:xfrm>
            <a:off x="6052355" y="2719470"/>
            <a:ext cx="144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 supports a subset of Camunda custom features</a:t>
            </a:r>
          </a:p>
        </p:txBody>
      </p:sp>
    </p:spTree>
    <p:extLst>
      <p:ext uri="{BB962C8B-B14F-4D97-AF65-F5344CB8AC3E}">
        <p14:creationId xmlns:p14="http://schemas.microsoft.com/office/powerpoint/2010/main" val="40915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63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 Automation SDK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Automation SDK</dc:title>
  <dc:creator>James Sheridan</dc:creator>
  <cp:lastModifiedBy>James Sheridan</cp:lastModifiedBy>
  <cp:revision>191</cp:revision>
  <dcterms:created xsi:type="dcterms:W3CDTF">2020-12-02T14:03:48Z</dcterms:created>
  <dcterms:modified xsi:type="dcterms:W3CDTF">2021-01-22T13:34:08Z</dcterms:modified>
</cp:coreProperties>
</file>