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4D26-A748-4787-A955-DB7D84056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B8A1D-6954-4EB3-90E5-B6DD54D30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00E1-AA68-4387-AC8D-71C24598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F484-8D7F-4581-8BA3-D8F8DC20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1736-E38E-4531-AF2E-13B2ADEE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5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3D62-A741-4C62-9411-6882818C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FF3C6-D20C-42A9-8038-D2945E0E1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20927-1827-4863-B4EF-23CD194D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C9087-BA5D-49C0-979A-B24D6E1F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A131D-D6ED-4329-9C10-52519438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5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60620-AE20-4939-87F8-A997B78DC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86A4-BF28-48BD-B0AB-673ED1B3A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6C67-A784-4D5F-95D2-7C657E4C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099A-78D3-4C68-809C-7DF1C2B3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9EF9D-2370-4EBB-9ECD-0D409765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69D0-E89D-4AE8-A82B-1F2B0180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FA86-1967-4BCB-8599-A9AE820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BE46-7CD3-424C-9B8F-C68C5C05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BFA7F-F86C-41C3-80E1-EA7B9C03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DAC5-67EB-463B-AFF3-6917913D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A137-626E-47C0-B69A-6C9DA80A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ABCD3-6F03-46E3-A84B-6CF27BDDC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9788D-EE1B-43DD-B9D0-74CD11B8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1C8D-3948-4A09-ABD1-7DA60DCC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F725B-3A7B-4574-BA8D-AB13296A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3C96-37C1-476D-A99F-6BC4B6A1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7FCF-B2B6-4CB9-9E59-76B3D2CAE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338BE-2139-4DA2-AA2A-F4CB4C316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78AEF-45F0-4BBA-A644-8DFB813D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2777-5B93-4B78-856E-D7C7C26E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29DF3-E2E4-402F-8AA8-2467460C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2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7166-1213-4C36-99C5-890BEC0A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2F79D-36F4-4933-8F5A-7AE1770E7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65CB7-62AB-4365-8CE6-CFDECF519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7022F-021D-4628-B2B6-9566F73E8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20CDD-C3CB-4D72-98F3-A3B149BB9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0F841-3573-47FD-8F85-9E674CAE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DD08B-503A-446F-99FC-B21E3E43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FCB5E-7B73-4ECE-8805-E7B2D8A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6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12F7-B15C-44C6-8CB6-E7DBFDAC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D61E1-153D-40B0-8565-14055994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5CC57-BF6E-441B-B43D-6F0EE2EA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A3527-B11A-4AA5-8ABF-56367BC7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2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939AA-92AD-4428-9EE0-4D69A5EE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6F320-CCC0-4538-8D5B-32A30711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316CD-E865-4095-AED8-1A192E54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6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2EA-88F6-49ED-B0F2-883C9B07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B017-EF71-49C5-90A1-8A23DDA76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97D0A-5585-4669-847C-BA67DC6B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A49F-CC68-4EDE-BAD1-A80EEE1E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85992-28CF-4FC4-8D6E-12BC64DB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08D1F-7964-45E0-A2CA-D1D2D5CB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5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C87C-43AD-42FF-BCCD-704257AD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3D39D-5B61-4388-9603-0DDBCE4FD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7A7CA-A27C-41DB-BCCA-947A45AAE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1E53B-5151-4EBB-995C-434D4B69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E1FD8-DF1A-48A5-AA76-15B2265C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E3A14-A76C-4DD2-B16B-3E402ABA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9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21EE9-5651-4B93-8A0F-65482EB8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7649-F3E0-4010-BBD7-B37C0CA04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7EA2-8A54-4786-ABCA-ED7EBD2D9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0CF2-F297-42B0-B4E3-0B15B3D0C1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EE145-E406-45C0-9536-9665BD9EE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2D44-D92D-469B-9E23-6DCCCCE59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FF1F-062D-4130-A53C-4314E8E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Automation SDK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308D4-3BC7-40A7-B96E-BA4975CCF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Concepts diagrams</a:t>
            </a:r>
          </a:p>
        </p:txBody>
      </p:sp>
    </p:spTree>
    <p:extLst>
      <p:ext uri="{BB962C8B-B14F-4D97-AF65-F5344CB8AC3E}">
        <p14:creationId xmlns:p14="http://schemas.microsoft.com/office/powerpoint/2010/main" val="26979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8C6A40-F44E-4DFF-8DC4-A039B0FDDDF3}"/>
              </a:ext>
            </a:extLst>
          </p:cNvPr>
          <p:cNvSpPr/>
          <p:nvPr/>
        </p:nvSpPr>
        <p:spPr>
          <a:xfrm>
            <a:off x="381000" y="1393766"/>
            <a:ext cx="11430000" cy="428936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12C3A-BE83-49C5-AC65-D47C794CE51C}"/>
              </a:ext>
            </a:extLst>
          </p:cNvPr>
          <p:cNvSpPr/>
          <p:nvPr/>
        </p:nvSpPr>
        <p:spPr>
          <a:xfrm>
            <a:off x="5594466" y="224444"/>
            <a:ext cx="1277389" cy="50707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FD101-D78C-4539-85E2-2F858B558767}"/>
              </a:ext>
            </a:extLst>
          </p:cNvPr>
          <p:cNvSpPr/>
          <p:nvPr/>
        </p:nvSpPr>
        <p:spPr>
          <a:xfrm>
            <a:off x="4774275" y="1291243"/>
            <a:ext cx="1277389" cy="2050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5B5D0-6434-45CB-8406-7500105A2EC7}"/>
              </a:ext>
            </a:extLst>
          </p:cNvPr>
          <p:cNvSpPr/>
          <p:nvPr/>
        </p:nvSpPr>
        <p:spPr>
          <a:xfrm>
            <a:off x="3920836" y="224444"/>
            <a:ext cx="1277389" cy="50707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C0F0CA-35E3-4CE8-8A71-ED1FFB9F1C66}"/>
              </a:ext>
            </a:extLst>
          </p:cNvPr>
          <p:cNvSpPr/>
          <p:nvPr/>
        </p:nvSpPr>
        <p:spPr>
          <a:xfrm>
            <a:off x="6447412" y="6255111"/>
            <a:ext cx="1277389" cy="50707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625043-38EB-407B-98E4-8DDC4ABB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06" y="1964569"/>
            <a:ext cx="3220748" cy="1662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4E3845-6A66-45F5-9400-C42310FAEB88}"/>
              </a:ext>
            </a:extLst>
          </p:cNvPr>
          <p:cNvSpPr/>
          <p:nvPr/>
        </p:nvSpPr>
        <p:spPr>
          <a:xfrm>
            <a:off x="4919056" y="1964569"/>
            <a:ext cx="1314105" cy="5886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input model</a:t>
            </a:r>
          </a:p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usertask models</a:t>
            </a:r>
          </a:p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report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4315D8-7924-4DAA-936D-3216697FCE95}"/>
              </a:ext>
            </a:extLst>
          </p:cNvPr>
          <p:cNvSpPr/>
          <p:nvPr/>
        </p:nvSpPr>
        <p:spPr>
          <a:xfrm>
            <a:off x="984106" y="1914691"/>
            <a:ext cx="1179759" cy="382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Flow Process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C6487-66A3-4B00-A666-E3E83CA5E838}"/>
              </a:ext>
            </a:extLst>
          </p:cNvPr>
          <p:cNvSpPr/>
          <p:nvPr/>
        </p:nvSpPr>
        <p:spPr>
          <a:xfrm>
            <a:off x="687184" y="1598814"/>
            <a:ext cx="8526087" cy="33708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71A751-114D-4634-9273-48308650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734" y="3266762"/>
            <a:ext cx="3362400" cy="13718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195248-F993-494E-8BFB-0F87CB679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890" y="3062168"/>
            <a:ext cx="5050566" cy="1088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EA6F37-93EA-4EA5-B086-FFB93F90E7BB}"/>
              </a:ext>
            </a:extLst>
          </p:cNvPr>
          <p:cNvSpPr/>
          <p:nvPr/>
        </p:nvSpPr>
        <p:spPr>
          <a:xfrm>
            <a:off x="1029612" y="4405605"/>
            <a:ext cx="1275418" cy="382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Setup Phase process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87FB93-97C7-4A79-84D4-DDC97AB5C9ED}"/>
              </a:ext>
            </a:extLst>
          </p:cNvPr>
          <p:cNvSpPr/>
          <p:nvPr/>
        </p:nvSpPr>
        <p:spPr>
          <a:xfrm>
            <a:off x="7604760" y="2906100"/>
            <a:ext cx="1493119" cy="382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Execute Phase process model</a:t>
            </a: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D43D1328-5000-44F5-B7E0-DB5EF011B9CF}"/>
              </a:ext>
            </a:extLst>
          </p:cNvPr>
          <p:cNvSpPr/>
          <p:nvPr/>
        </p:nvSpPr>
        <p:spPr>
          <a:xfrm>
            <a:off x="4461163" y="1942247"/>
            <a:ext cx="266007" cy="485975"/>
          </a:xfrm>
          <a:prstGeom prst="snip1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7CD0BA36-6A20-434B-980A-C6CFB4AB1A79}"/>
              </a:ext>
            </a:extLst>
          </p:cNvPr>
          <p:cNvSpPr/>
          <p:nvPr/>
        </p:nvSpPr>
        <p:spPr>
          <a:xfrm>
            <a:off x="4527664" y="2004215"/>
            <a:ext cx="266007" cy="485975"/>
          </a:xfrm>
          <a:prstGeom prst="snip1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54F900A-0BFC-4B38-B370-0B97DCDDF8CC}"/>
              </a:ext>
            </a:extLst>
          </p:cNvPr>
          <p:cNvSpPr/>
          <p:nvPr/>
        </p:nvSpPr>
        <p:spPr>
          <a:xfrm>
            <a:off x="4594166" y="2067209"/>
            <a:ext cx="266007" cy="485975"/>
          </a:xfrm>
          <a:prstGeom prst="snip1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5CE1CB-2FB4-4D45-83E9-E0AAC4BCDCC1}"/>
              </a:ext>
            </a:extLst>
          </p:cNvPr>
          <p:cNvSpPr/>
          <p:nvPr/>
        </p:nvSpPr>
        <p:spPr>
          <a:xfrm>
            <a:off x="8324103" y="1623742"/>
            <a:ext cx="868894" cy="382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>
                <a:solidFill>
                  <a:schemeClr val="tx1">
                    <a:lumMod val="75000"/>
                    <a:lumOff val="25000"/>
                  </a:schemeClr>
                </a:solidFill>
              </a:rPr>
              <a:t>Flow</a:t>
            </a:r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A971A9-DE22-4A5B-B531-B50AE1436F12}"/>
              </a:ext>
            </a:extLst>
          </p:cNvPr>
          <p:cNvSpPr/>
          <p:nvPr/>
        </p:nvSpPr>
        <p:spPr>
          <a:xfrm>
            <a:off x="10146484" y="1598813"/>
            <a:ext cx="1381884" cy="33708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2103DB-A8E2-4FB3-98C8-083DD287186F}"/>
              </a:ext>
            </a:extLst>
          </p:cNvPr>
          <p:cNvSpPr/>
          <p:nvPr/>
        </p:nvSpPr>
        <p:spPr>
          <a:xfrm>
            <a:off x="10331132" y="1621828"/>
            <a:ext cx="868894" cy="382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Instance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F33D8-1535-4842-9921-9EBFFA61333B}"/>
              </a:ext>
            </a:extLst>
          </p:cNvPr>
          <p:cNvSpPr/>
          <p:nvPr/>
        </p:nvSpPr>
        <p:spPr>
          <a:xfrm>
            <a:off x="5416912" y="3870641"/>
            <a:ext cx="868894" cy="382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>
                <a:solidFill>
                  <a:schemeClr val="tx1">
                    <a:lumMod val="75000"/>
                    <a:lumOff val="25000"/>
                  </a:schemeClr>
                </a:solidFill>
              </a:rPr>
              <a:t>Flow User Interaction</a:t>
            </a:r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41937B9-4A65-47A8-A10E-85FF941AA57D}"/>
              </a:ext>
            </a:extLst>
          </p:cNvPr>
          <p:cNvCxnSpPr>
            <a:cxnSpLocks/>
          </p:cNvCxnSpPr>
          <p:nvPr/>
        </p:nvCxnSpPr>
        <p:spPr>
          <a:xfrm>
            <a:off x="9286114" y="1939318"/>
            <a:ext cx="787526" cy="488904"/>
          </a:xfrm>
          <a:prstGeom prst="curvedConnector3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5D8DDAE-1F1F-4D45-B3F7-0E941C172B4F}"/>
              </a:ext>
            </a:extLst>
          </p:cNvPr>
          <p:cNvSpPr txBox="1"/>
          <p:nvPr/>
        </p:nvSpPr>
        <p:spPr>
          <a:xfrm>
            <a:off x="9325292" y="2337740"/>
            <a:ext cx="1005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Create instance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7EB372-2168-4FC1-B749-EDE7ABD09741}"/>
              </a:ext>
            </a:extLst>
          </p:cNvPr>
          <p:cNvSpPr/>
          <p:nvPr/>
        </p:nvSpPr>
        <p:spPr>
          <a:xfrm>
            <a:off x="687184" y="5132192"/>
            <a:ext cx="8505813" cy="34642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67CF7E-ABA9-4FCA-AF38-64DCABD41CC9}"/>
              </a:ext>
            </a:extLst>
          </p:cNvPr>
          <p:cNvSpPr/>
          <p:nvPr/>
        </p:nvSpPr>
        <p:spPr>
          <a:xfrm>
            <a:off x="595165" y="5114209"/>
            <a:ext cx="868894" cy="382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API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5B0F52-270A-4C99-91C5-282108F62DB1}"/>
              </a:ext>
            </a:extLst>
          </p:cNvPr>
          <p:cNvCxnSpPr>
            <a:cxnSpLocks/>
          </p:cNvCxnSpPr>
          <p:nvPr/>
        </p:nvCxnSpPr>
        <p:spPr>
          <a:xfrm flipH="1">
            <a:off x="4816824" y="4051661"/>
            <a:ext cx="2262" cy="108053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08640D5-7C18-469E-9519-A2127505DBA4}"/>
              </a:ext>
            </a:extLst>
          </p:cNvPr>
          <p:cNvSpPr/>
          <p:nvPr/>
        </p:nvSpPr>
        <p:spPr>
          <a:xfrm>
            <a:off x="10236501" y="2349667"/>
            <a:ext cx="1179437" cy="382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Execution Report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1636C1-C849-4B1B-848E-525348C7A7A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086107" y="4138181"/>
            <a:ext cx="0" cy="211693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184164D-F15F-4B7D-8D7E-C0666DEB7884}"/>
              </a:ext>
            </a:extLst>
          </p:cNvPr>
          <p:cNvSpPr txBox="1"/>
          <p:nvPr/>
        </p:nvSpPr>
        <p:spPr>
          <a:xfrm>
            <a:off x="6412538" y="6292890"/>
            <a:ext cx="1561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External application/service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1109EDF-DFE4-4134-90C2-B105224E1DAB}"/>
              </a:ext>
            </a:extLst>
          </p:cNvPr>
          <p:cNvSpPr/>
          <p:nvPr/>
        </p:nvSpPr>
        <p:spPr>
          <a:xfrm>
            <a:off x="4960723" y="1311436"/>
            <a:ext cx="868894" cy="157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 NBI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C24EEE-F8D5-4CE9-A92A-57AC5ABF0315}"/>
              </a:ext>
            </a:extLst>
          </p:cNvPr>
          <p:cNvSpPr/>
          <p:nvPr/>
        </p:nvSpPr>
        <p:spPr>
          <a:xfrm>
            <a:off x="5797752" y="283428"/>
            <a:ext cx="868894" cy="382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 GUI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47FB07-082E-4197-8AEC-82ACA940B67F}"/>
              </a:ext>
            </a:extLst>
          </p:cNvPr>
          <p:cNvSpPr/>
          <p:nvPr/>
        </p:nvSpPr>
        <p:spPr>
          <a:xfrm>
            <a:off x="3971323" y="276969"/>
            <a:ext cx="1132691" cy="382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 NBI Client Application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4144F4-E770-4317-9BA7-12E76030A81F}"/>
              </a:ext>
            </a:extLst>
          </p:cNvPr>
          <p:cNvSpPr/>
          <p:nvPr/>
        </p:nvSpPr>
        <p:spPr>
          <a:xfrm>
            <a:off x="6567455" y="3870641"/>
            <a:ext cx="1037305" cy="382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>
                <a:solidFill>
                  <a:schemeClr val="tx1">
                    <a:lumMod val="75000"/>
                    <a:lumOff val="25000"/>
                  </a:schemeClr>
                </a:solidFill>
              </a:rPr>
              <a:t>Flow Building Block</a:t>
            </a:r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EB99B2-1AD2-4314-89E8-3EC807F5763F}"/>
              </a:ext>
            </a:extLst>
          </p:cNvPr>
          <p:cNvSpPr/>
          <p:nvPr/>
        </p:nvSpPr>
        <p:spPr>
          <a:xfrm>
            <a:off x="10004174" y="5249487"/>
            <a:ext cx="1727777" cy="382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Automation Service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2E4875-F114-40DC-8C70-C8FB80686A8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934618" y="731520"/>
            <a:ext cx="298543" cy="55972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EEDD4-8953-4A99-8A5F-8D06FC84CC2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59531" y="731520"/>
            <a:ext cx="300642" cy="54148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2E73ACE-3073-4044-837A-A017CCB1AB47}"/>
              </a:ext>
            </a:extLst>
          </p:cNvPr>
          <p:cNvSpPr/>
          <p:nvPr/>
        </p:nvSpPr>
        <p:spPr>
          <a:xfrm>
            <a:off x="4301395" y="6244438"/>
            <a:ext cx="1277389" cy="50707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CB6ED2-F303-44B0-8310-529DD225A759}"/>
              </a:ext>
            </a:extLst>
          </p:cNvPr>
          <p:cNvSpPr txBox="1"/>
          <p:nvPr/>
        </p:nvSpPr>
        <p:spPr>
          <a:xfrm>
            <a:off x="4239708" y="6291056"/>
            <a:ext cx="1561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External application/service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A7DE20-6773-4EFE-9554-195144826D1C}"/>
              </a:ext>
            </a:extLst>
          </p:cNvPr>
          <p:cNvCxnSpPr>
            <a:cxnSpLocks/>
            <a:stCxn id="33" idx="2"/>
            <a:endCxn id="58" idx="0"/>
          </p:cNvCxnSpPr>
          <p:nvPr/>
        </p:nvCxnSpPr>
        <p:spPr>
          <a:xfrm flipH="1">
            <a:off x="4940090" y="5478614"/>
            <a:ext cx="1" cy="76582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EE3FE60-63C6-492E-BAF3-D2AFCDE8A379}"/>
              </a:ext>
            </a:extLst>
          </p:cNvPr>
          <p:cNvSpPr txBox="1"/>
          <p:nvPr/>
        </p:nvSpPr>
        <p:spPr>
          <a:xfrm>
            <a:off x="4727169" y="5777257"/>
            <a:ext cx="566742" cy="2265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i="1" dirty="0"/>
              <a:t>&lt;sync&gt;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0C6A8-D504-4A3B-BB8C-E4B6BDAB079D}"/>
              </a:ext>
            </a:extLst>
          </p:cNvPr>
          <p:cNvSpPr txBox="1"/>
          <p:nvPr/>
        </p:nvSpPr>
        <p:spPr>
          <a:xfrm>
            <a:off x="6871855" y="5771178"/>
            <a:ext cx="566742" cy="2265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i="1" dirty="0"/>
              <a:t>&lt;async&gt;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5E8FC1-BF95-4482-993A-CA96009E555E}"/>
              </a:ext>
            </a:extLst>
          </p:cNvPr>
          <p:cNvSpPr/>
          <p:nvPr/>
        </p:nvSpPr>
        <p:spPr>
          <a:xfrm>
            <a:off x="4379608" y="3873948"/>
            <a:ext cx="868894" cy="382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Scripting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C95D39-050C-4DD4-9EA8-0004B2964EE7}"/>
              </a:ext>
            </a:extLst>
          </p:cNvPr>
          <p:cNvSpPr/>
          <p:nvPr/>
        </p:nvSpPr>
        <p:spPr>
          <a:xfrm>
            <a:off x="4814055" y="1733744"/>
            <a:ext cx="1560601" cy="26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Data Modeling</a:t>
            </a:r>
          </a:p>
        </p:txBody>
      </p:sp>
    </p:spTree>
    <p:extLst>
      <p:ext uri="{BB962C8B-B14F-4D97-AF65-F5344CB8AC3E}">
        <p14:creationId xmlns:p14="http://schemas.microsoft.com/office/powerpoint/2010/main" val="409158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74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Flow Automation SDK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Automation SDK</dc:title>
  <dc:creator>James Sheridan</dc:creator>
  <cp:lastModifiedBy>James Sheridan</cp:lastModifiedBy>
  <cp:revision>167</cp:revision>
  <dcterms:created xsi:type="dcterms:W3CDTF">2020-12-02T14:03:48Z</dcterms:created>
  <dcterms:modified xsi:type="dcterms:W3CDTF">2020-12-04T14:36:03Z</dcterms:modified>
</cp:coreProperties>
</file>