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D26-A748-4787-A955-DB7D8405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8A1D-6954-4EB3-90E5-B6DD54D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00E1-AA68-4387-AC8D-71C2459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F484-8D7F-4581-8BA3-D8F8DC2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736-E38E-4531-AF2E-13B2ADEE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3D62-A741-4C62-9411-6882818C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F3C6-D20C-42A9-8038-D2945E0E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0927-1827-4863-B4EF-23CD194D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9087-BA5D-49C0-979A-B24D6E1F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131D-D6ED-4329-9C10-5251943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0620-AE20-4939-87F8-A997B78D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86A4-BF28-48BD-B0AB-673ED1B3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6C67-A784-4D5F-95D2-7C657E4C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099A-78D3-4C68-809C-7DF1C2B3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EF9D-2370-4EBB-9ECD-0D40976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9D0-E89D-4AE8-A82B-1F2B0180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FA86-1967-4BCB-8599-A9AE820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BE46-7CD3-424C-9B8F-C68C5C0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FA7F-F86C-41C3-80E1-EA7B9C0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DAC5-67EB-463B-AFF3-6917913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137-626E-47C0-B69A-6C9DA80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BCD3-6F03-46E3-A84B-6CF27BDD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788D-EE1B-43DD-B9D0-74CD11B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1C8D-3948-4A09-ABD1-7DA60DCC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725B-3A7B-4574-BA8D-AB13296A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C96-37C1-476D-A99F-6BC4B6A1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7FCF-B2B6-4CB9-9E59-76B3D2CA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38BE-2139-4DA2-AA2A-F4CB4C31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8AEF-45F0-4BBA-A644-8DFB813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2777-5B93-4B78-856E-D7C7C26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29DF3-E2E4-402F-8AA8-2467460C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7166-1213-4C36-99C5-890BEC0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F79D-36F4-4933-8F5A-7AE1770E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5CB7-62AB-4365-8CE6-CFDECF51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022F-021D-4628-B2B6-9566F73E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0CDD-C3CB-4D72-98F3-A3B149BB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F841-3573-47FD-8F85-9E674CA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DD08B-503A-446F-99FC-B21E3E4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FCB5E-7B73-4ECE-8805-E7B2D8A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12F7-B15C-44C6-8CB6-E7DBFDA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D61E1-153D-40B0-8565-1405599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CC57-BF6E-441B-B43D-6F0EE2EA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A3527-B11A-4AA5-8ABF-56367BC7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939AA-92AD-4428-9EE0-4D69A5E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6F320-CCC0-4538-8D5B-32A3071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16CD-E865-4095-AED8-1A192E5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2EA-88F6-49ED-B0F2-883C9B07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B017-EF71-49C5-90A1-8A23DDA7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7D0A-5585-4669-847C-BA67DC6B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A49F-CC68-4EDE-BAD1-A80EEE1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5992-28CF-4FC4-8D6E-12BC64D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8D1F-7964-45E0-A2CA-D1D2D5CB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C87C-43AD-42FF-BCCD-704257A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D39D-5B61-4388-9603-0DDBCE4F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7A7CA-A27C-41DB-BCCA-947A45AA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E53B-5151-4EBB-995C-434D4B6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1FD8-DF1A-48A5-AA76-15B2265C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3A14-A76C-4DD2-B16B-3E402AB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1EE9-5651-4B93-8A0F-65482EB8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7649-F3E0-4010-BBD7-B37C0CA0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7EA2-8A54-4786-ABCA-ED7EBD2D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E145-E406-45C0-9536-9665BD9E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D44-D92D-469B-9E23-6DCCCCE59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FF1F-062D-4130-A53C-4314E8E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Automation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08D4-3BC7-40A7-B96E-BA4975CC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Modeling diagrams</a:t>
            </a:r>
          </a:p>
        </p:txBody>
      </p:sp>
    </p:spTree>
    <p:extLst>
      <p:ext uri="{BB962C8B-B14F-4D97-AF65-F5344CB8AC3E}">
        <p14:creationId xmlns:p14="http://schemas.microsoft.com/office/powerpoint/2010/main" val="26979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B15720-4AC1-4039-92DC-BED4BA15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02" y="2837643"/>
            <a:ext cx="3135113" cy="1233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2A2CD-18A1-4135-BF2D-BB3F62466A90}"/>
              </a:ext>
            </a:extLst>
          </p:cNvPr>
          <p:cNvSpPr/>
          <p:nvPr/>
        </p:nvSpPr>
        <p:spPr>
          <a:xfrm>
            <a:off x="186824" y="494920"/>
            <a:ext cx="11148964" cy="5652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 NBI, FA 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A23BD-B1D4-4E41-9D53-BF34F78C431F}"/>
              </a:ext>
            </a:extLst>
          </p:cNvPr>
          <p:cNvSpPr/>
          <p:nvPr/>
        </p:nvSpPr>
        <p:spPr>
          <a:xfrm>
            <a:off x="186824" y="2246403"/>
            <a:ext cx="11148964" cy="236492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BA670-78FD-4450-9934-63BDC8BF76E3}"/>
              </a:ext>
            </a:extLst>
          </p:cNvPr>
          <p:cNvSpPr/>
          <p:nvPr/>
        </p:nvSpPr>
        <p:spPr>
          <a:xfrm>
            <a:off x="3329854" y="5862470"/>
            <a:ext cx="4555618" cy="5652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Blocks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90FEE-F098-49C2-AB8E-B26B70DA0442}"/>
              </a:ext>
            </a:extLst>
          </p:cNvPr>
          <p:cNvSpPr txBox="1"/>
          <p:nvPr/>
        </p:nvSpPr>
        <p:spPr>
          <a:xfrm>
            <a:off x="192080" y="4216888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E7C68-9480-4D62-88FD-97CFF310BE47}"/>
              </a:ext>
            </a:extLst>
          </p:cNvPr>
          <p:cNvSpPr txBox="1"/>
          <p:nvPr/>
        </p:nvSpPr>
        <p:spPr>
          <a:xfrm>
            <a:off x="3372854" y="3893947"/>
            <a:ext cx="482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57C14-9D50-4406-B8E2-3BCA5FE21C39}"/>
              </a:ext>
            </a:extLst>
          </p:cNvPr>
          <p:cNvSpPr txBox="1"/>
          <p:nvPr/>
        </p:nvSpPr>
        <p:spPr>
          <a:xfrm>
            <a:off x="127831" y="1081823"/>
            <a:ext cx="8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Flow input schema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A8146-C728-462E-B043-9E8FB5BE432D}"/>
              </a:ext>
            </a:extLst>
          </p:cNvPr>
          <p:cNvSpPr txBox="1"/>
          <p:nvPr/>
        </p:nvSpPr>
        <p:spPr>
          <a:xfrm>
            <a:off x="2177573" y="1081823"/>
            <a:ext cx="8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Execute 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DB95D-85C6-4BDF-B343-A7CF427EEDB2}"/>
              </a:ext>
            </a:extLst>
          </p:cNvPr>
          <p:cNvSpPr txBox="1"/>
          <p:nvPr/>
        </p:nvSpPr>
        <p:spPr>
          <a:xfrm>
            <a:off x="3859314" y="1081823"/>
            <a:ext cx="9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Usertask </a:t>
            </a:r>
            <a:br>
              <a:rPr lang="en-US" sz="1200" dirty="0"/>
            </a:br>
            <a:r>
              <a:rPr lang="en-US" sz="1200" dirty="0"/>
              <a:t>schema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17EE6-5F4B-4096-A7C2-3F5770C0EA37}"/>
              </a:ext>
            </a:extLst>
          </p:cNvPr>
          <p:cNvSpPr txBox="1"/>
          <p:nvPr/>
        </p:nvSpPr>
        <p:spPr>
          <a:xfrm>
            <a:off x="5561609" y="1081823"/>
            <a:ext cx="106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Complete Usertask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C2883-EB85-48D0-B439-CA798F183E5E}"/>
              </a:ext>
            </a:extLst>
          </p:cNvPr>
          <p:cNvSpPr txBox="1"/>
          <p:nvPr/>
        </p:nvSpPr>
        <p:spPr>
          <a:xfrm>
            <a:off x="8107161" y="1081823"/>
            <a:ext cx="80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Report schema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E686E-B478-4C2A-83BE-CBA673CDD9B1}"/>
              </a:ext>
            </a:extLst>
          </p:cNvPr>
          <p:cNvSpPr txBox="1"/>
          <p:nvPr/>
        </p:nvSpPr>
        <p:spPr>
          <a:xfrm>
            <a:off x="9849078" y="1092154"/>
            <a:ext cx="83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25CC1A-E5D9-4895-8924-AE93B41C002F}"/>
              </a:ext>
            </a:extLst>
          </p:cNvPr>
          <p:cNvCxnSpPr/>
          <p:nvPr/>
        </p:nvCxnSpPr>
        <p:spPr>
          <a:xfrm>
            <a:off x="843368" y="1082557"/>
            <a:ext cx="0" cy="11638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29E526-858D-41A2-9292-B1D176EEF984}"/>
              </a:ext>
            </a:extLst>
          </p:cNvPr>
          <p:cNvCxnSpPr/>
          <p:nvPr/>
        </p:nvCxnSpPr>
        <p:spPr>
          <a:xfrm>
            <a:off x="3047043" y="1082557"/>
            <a:ext cx="0" cy="11638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FFF33F-4D67-45DB-B4E3-D45C0D95CB6E}"/>
              </a:ext>
            </a:extLst>
          </p:cNvPr>
          <p:cNvCxnSpPr/>
          <p:nvPr/>
        </p:nvCxnSpPr>
        <p:spPr>
          <a:xfrm>
            <a:off x="4632045" y="1075430"/>
            <a:ext cx="0" cy="11638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26F5D8-B722-4BD1-A15B-1CC9019D26B0}"/>
              </a:ext>
            </a:extLst>
          </p:cNvPr>
          <p:cNvCxnSpPr/>
          <p:nvPr/>
        </p:nvCxnSpPr>
        <p:spPr>
          <a:xfrm>
            <a:off x="6691393" y="1082557"/>
            <a:ext cx="0" cy="11638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55551C-F465-41F1-B32E-3199896F2FBE}"/>
              </a:ext>
            </a:extLst>
          </p:cNvPr>
          <p:cNvCxnSpPr/>
          <p:nvPr/>
        </p:nvCxnSpPr>
        <p:spPr>
          <a:xfrm>
            <a:off x="8811354" y="1075430"/>
            <a:ext cx="0" cy="11638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03F1B7-FBA1-4284-B557-F016B9033E50}"/>
              </a:ext>
            </a:extLst>
          </p:cNvPr>
          <p:cNvCxnSpPr/>
          <p:nvPr/>
        </p:nvCxnSpPr>
        <p:spPr>
          <a:xfrm>
            <a:off x="10475037" y="1082557"/>
            <a:ext cx="0" cy="11638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148809-108C-4C3E-9AB9-3B053FFE19E7}"/>
              </a:ext>
            </a:extLst>
          </p:cNvPr>
          <p:cNvSpPr txBox="1"/>
          <p:nvPr/>
        </p:nvSpPr>
        <p:spPr>
          <a:xfrm>
            <a:off x="5123461" y="4633259"/>
            <a:ext cx="98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BB 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958FAC-4575-448D-BB0E-23F47FB73A6C}"/>
              </a:ext>
            </a:extLst>
          </p:cNvPr>
          <p:cNvCxnSpPr>
            <a:cxnSpLocks/>
          </p:cNvCxnSpPr>
          <p:nvPr/>
        </p:nvCxnSpPr>
        <p:spPr>
          <a:xfrm>
            <a:off x="6096000" y="4632090"/>
            <a:ext cx="0" cy="12303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39A028-4855-4935-89BC-D85276B82FCA}"/>
              </a:ext>
            </a:extLst>
          </p:cNvPr>
          <p:cNvSpPr txBox="1"/>
          <p:nvPr/>
        </p:nvSpPr>
        <p:spPr>
          <a:xfrm>
            <a:off x="7343969" y="4629774"/>
            <a:ext cx="108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BB response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D67117-ED13-44E5-A6AB-8F1DE07E3F3B}"/>
              </a:ext>
            </a:extLst>
          </p:cNvPr>
          <p:cNvCxnSpPr>
            <a:cxnSpLocks/>
          </p:cNvCxnSpPr>
          <p:nvPr/>
        </p:nvCxnSpPr>
        <p:spPr>
          <a:xfrm flipV="1">
            <a:off x="7362177" y="4611330"/>
            <a:ext cx="0" cy="125114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6BE68B-FFF8-43D0-82DE-4798E70D5860}"/>
              </a:ext>
            </a:extLst>
          </p:cNvPr>
          <p:cNvCxnSpPr>
            <a:cxnSpLocks/>
          </p:cNvCxnSpPr>
          <p:nvPr/>
        </p:nvCxnSpPr>
        <p:spPr>
          <a:xfrm flipV="1">
            <a:off x="3909260" y="4632090"/>
            <a:ext cx="0" cy="12303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2D8CC0-105D-40FF-A3DB-29744DBBB0BA}"/>
              </a:ext>
            </a:extLst>
          </p:cNvPr>
          <p:cNvSpPr txBox="1"/>
          <p:nvPr/>
        </p:nvSpPr>
        <p:spPr>
          <a:xfrm>
            <a:off x="2924167" y="4643231"/>
            <a:ext cx="106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BB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526960-FE34-4FE8-BD51-629DD38C6DA2}"/>
              </a:ext>
            </a:extLst>
          </p:cNvPr>
          <p:cNvCxnSpPr/>
          <p:nvPr/>
        </p:nvCxnSpPr>
        <p:spPr>
          <a:xfrm flipV="1">
            <a:off x="1356367" y="1079551"/>
            <a:ext cx="0" cy="11414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C126-91E9-43F3-ABF6-22BE44ADD2EC}"/>
              </a:ext>
            </a:extLst>
          </p:cNvPr>
          <p:cNvSpPr/>
          <p:nvPr/>
        </p:nvSpPr>
        <p:spPr>
          <a:xfrm>
            <a:off x="925055" y="1383504"/>
            <a:ext cx="87575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input schema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C9CABF-D63A-427E-9D4C-4D831941081B}"/>
              </a:ext>
            </a:extLst>
          </p:cNvPr>
          <p:cNvSpPr/>
          <p:nvPr/>
        </p:nvSpPr>
        <p:spPr>
          <a:xfrm>
            <a:off x="2658936" y="1380498"/>
            <a:ext cx="74749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input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2481B3-44B3-404D-A861-334D83C98EE7}"/>
              </a:ext>
            </a:extLst>
          </p:cNvPr>
          <p:cNvCxnSpPr/>
          <p:nvPr/>
        </p:nvCxnSpPr>
        <p:spPr>
          <a:xfrm flipV="1">
            <a:off x="5064719" y="1075430"/>
            <a:ext cx="0" cy="11414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92EA1F-D0B3-42A9-85EF-75C6001A94CD}"/>
              </a:ext>
            </a:extLst>
          </p:cNvPr>
          <p:cNvSpPr/>
          <p:nvPr/>
        </p:nvSpPr>
        <p:spPr>
          <a:xfrm>
            <a:off x="4690406" y="1373907"/>
            <a:ext cx="75979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Usertask schema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B1CF55-BDAE-40C0-89CE-C772072D1BAB}"/>
              </a:ext>
            </a:extLst>
          </p:cNvPr>
          <p:cNvSpPr/>
          <p:nvPr/>
        </p:nvSpPr>
        <p:spPr>
          <a:xfrm>
            <a:off x="6268693" y="1377885"/>
            <a:ext cx="82247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Usertask input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0568A2-B314-4555-822D-9BD698D0D4A9}"/>
              </a:ext>
            </a:extLst>
          </p:cNvPr>
          <p:cNvCxnSpPr/>
          <p:nvPr/>
        </p:nvCxnSpPr>
        <p:spPr>
          <a:xfrm flipV="1">
            <a:off x="9286570" y="1081823"/>
            <a:ext cx="0" cy="11414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8DF42E0-5FEA-4DC1-96E8-EA55FE5EC51D}"/>
              </a:ext>
            </a:extLst>
          </p:cNvPr>
          <p:cNvSpPr/>
          <p:nvPr/>
        </p:nvSpPr>
        <p:spPr>
          <a:xfrm>
            <a:off x="8875270" y="1380498"/>
            <a:ext cx="850904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schema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78E4AD-7CE3-4E2D-9418-F851BD1989D1}"/>
              </a:ext>
            </a:extLst>
          </p:cNvPr>
          <p:cNvCxnSpPr/>
          <p:nvPr/>
        </p:nvCxnSpPr>
        <p:spPr>
          <a:xfrm flipV="1">
            <a:off x="10965008" y="1076408"/>
            <a:ext cx="0" cy="11414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28C32AC-5837-44D4-8FC9-F63E84F80C9A}"/>
              </a:ext>
            </a:extLst>
          </p:cNvPr>
          <p:cNvSpPr/>
          <p:nvPr/>
        </p:nvSpPr>
        <p:spPr>
          <a:xfrm>
            <a:off x="10553708" y="1375083"/>
            <a:ext cx="850904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AD25C6-14F9-4A8B-9F07-EB584E813D2F}"/>
              </a:ext>
            </a:extLst>
          </p:cNvPr>
          <p:cNvSpPr/>
          <p:nvPr/>
        </p:nvSpPr>
        <p:spPr>
          <a:xfrm>
            <a:off x="3329853" y="5022838"/>
            <a:ext cx="1061451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 input&amp;output schemas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B8116D-11C9-4D76-8EC7-B264341D7C5A}"/>
              </a:ext>
            </a:extLst>
          </p:cNvPr>
          <p:cNvSpPr/>
          <p:nvPr/>
        </p:nvSpPr>
        <p:spPr>
          <a:xfrm>
            <a:off x="5734983" y="5022838"/>
            <a:ext cx="74749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 inputs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C608F0-CB00-4A4E-AE12-099A14C34E35}"/>
              </a:ext>
            </a:extLst>
          </p:cNvPr>
          <p:cNvSpPr/>
          <p:nvPr/>
        </p:nvSpPr>
        <p:spPr>
          <a:xfrm>
            <a:off x="6988429" y="5019832"/>
            <a:ext cx="74749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 output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AA9ECD-4ADB-4EC1-85F4-3E708C7EABFB}"/>
              </a:ext>
            </a:extLst>
          </p:cNvPr>
          <p:cNvSpPr/>
          <p:nvPr/>
        </p:nvSpPr>
        <p:spPr>
          <a:xfrm>
            <a:off x="3482254" y="6014870"/>
            <a:ext cx="4555618" cy="5652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Blocks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587075-4B88-4085-9525-B259AB1BCC3E}"/>
              </a:ext>
            </a:extLst>
          </p:cNvPr>
          <p:cNvCxnSpPr>
            <a:cxnSpLocks/>
          </p:cNvCxnSpPr>
          <p:nvPr/>
        </p:nvCxnSpPr>
        <p:spPr>
          <a:xfrm flipH="1">
            <a:off x="1827431" y="1822329"/>
            <a:ext cx="764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0612AF-D79D-403C-93CE-83843BFB8833}"/>
              </a:ext>
            </a:extLst>
          </p:cNvPr>
          <p:cNvSpPr txBox="1"/>
          <p:nvPr/>
        </p:nvSpPr>
        <p:spPr>
          <a:xfrm>
            <a:off x="1831698" y="162266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complies with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2C8CAE-1535-4D6D-B68D-8A65511FB4DF}"/>
              </a:ext>
            </a:extLst>
          </p:cNvPr>
          <p:cNvCxnSpPr>
            <a:cxnSpLocks/>
          </p:cNvCxnSpPr>
          <p:nvPr/>
        </p:nvCxnSpPr>
        <p:spPr>
          <a:xfrm flipH="1">
            <a:off x="5490659" y="1820089"/>
            <a:ext cx="764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F7FA91-643D-4FBF-B7BD-B9C6948B7E44}"/>
              </a:ext>
            </a:extLst>
          </p:cNvPr>
          <p:cNvSpPr txBox="1"/>
          <p:nvPr/>
        </p:nvSpPr>
        <p:spPr>
          <a:xfrm>
            <a:off x="5494926" y="162042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complies with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18EE84-982C-4B34-85F7-154EDD290208}"/>
              </a:ext>
            </a:extLst>
          </p:cNvPr>
          <p:cNvCxnSpPr>
            <a:cxnSpLocks/>
          </p:cNvCxnSpPr>
          <p:nvPr/>
        </p:nvCxnSpPr>
        <p:spPr>
          <a:xfrm flipH="1">
            <a:off x="9757519" y="1788926"/>
            <a:ext cx="764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A3A98D0-7A6A-48FE-B6A8-CE388F405216}"/>
              </a:ext>
            </a:extLst>
          </p:cNvPr>
          <p:cNvSpPr txBox="1"/>
          <p:nvPr/>
        </p:nvSpPr>
        <p:spPr>
          <a:xfrm>
            <a:off x="9761786" y="1589257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complies with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B3B57D-43CF-40F6-BAE0-5AAC94F28457}"/>
              </a:ext>
            </a:extLst>
          </p:cNvPr>
          <p:cNvCxnSpPr>
            <a:cxnSpLocks/>
          </p:cNvCxnSpPr>
          <p:nvPr/>
        </p:nvCxnSpPr>
        <p:spPr>
          <a:xfrm flipH="1">
            <a:off x="4418942" y="5466255"/>
            <a:ext cx="11971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367FE7-3D12-4517-BB56-81FE26410EA8}"/>
              </a:ext>
            </a:extLst>
          </p:cNvPr>
          <p:cNvSpPr txBox="1"/>
          <p:nvPr/>
        </p:nvSpPr>
        <p:spPr>
          <a:xfrm>
            <a:off x="4584989" y="5282717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complies with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F21F57D-8F6A-4C72-9B7A-CE8C37421294}"/>
              </a:ext>
            </a:extLst>
          </p:cNvPr>
          <p:cNvSpPr/>
          <p:nvPr/>
        </p:nvSpPr>
        <p:spPr>
          <a:xfrm>
            <a:off x="4868098" y="3055907"/>
            <a:ext cx="2009410" cy="241215"/>
          </a:xfrm>
          <a:prstGeom prst="roundRect">
            <a:avLst>
              <a:gd name="adj" fmla="val 2979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Flow: Semantic Validation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147C66-8DEE-4C57-B8B0-9BB086A83AA1}"/>
              </a:ext>
            </a:extLst>
          </p:cNvPr>
          <p:cNvCxnSpPr>
            <a:cxnSpLocks/>
          </p:cNvCxnSpPr>
          <p:nvPr/>
        </p:nvCxnSpPr>
        <p:spPr>
          <a:xfrm>
            <a:off x="3047043" y="2246403"/>
            <a:ext cx="987386" cy="7204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C178FCE-31A8-4BC2-8B87-206CCBDFFC00}"/>
              </a:ext>
            </a:extLst>
          </p:cNvPr>
          <p:cNvSpPr/>
          <p:nvPr/>
        </p:nvSpPr>
        <p:spPr>
          <a:xfrm>
            <a:off x="2209575" y="2371282"/>
            <a:ext cx="2544162" cy="243389"/>
          </a:xfrm>
          <a:prstGeom prst="roundRect">
            <a:avLst>
              <a:gd name="adj" fmla="val 2979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FA: Syntactic &amp; Structural  Validation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2B68F1-5095-486B-A115-100F32ECE7BE}"/>
              </a:ext>
            </a:extLst>
          </p:cNvPr>
          <p:cNvCxnSpPr>
            <a:cxnSpLocks/>
          </p:cNvCxnSpPr>
          <p:nvPr/>
        </p:nvCxnSpPr>
        <p:spPr>
          <a:xfrm flipH="1">
            <a:off x="6482479" y="2266446"/>
            <a:ext cx="188788" cy="67300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95312C-E086-4300-A196-75A70F5101EB}"/>
              </a:ext>
            </a:extLst>
          </p:cNvPr>
          <p:cNvSpPr/>
          <p:nvPr/>
        </p:nvSpPr>
        <p:spPr>
          <a:xfrm>
            <a:off x="5450196" y="2374024"/>
            <a:ext cx="2544162" cy="243389"/>
          </a:xfrm>
          <a:prstGeom prst="roundRect">
            <a:avLst>
              <a:gd name="adj" fmla="val 2979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FA: Syntactic &amp; Structural  Validation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9A44FE-2489-4811-8123-BF8DDD3DB461}"/>
              </a:ext>
            </a:extLst>
          </p:cNvPr>
          <p:cNvCxnSpPr>
            <a:cxnSpLocks/>
          </p:cNvCxnSpPr>
          <p:nvPr/>
        </p:nvCxnSpPr>
        <p:spPr>
          <a:xfrm flipH="1" flipV="1">
            <a:off x="6512505" y="4020080"/>
            <a:ext cx="849672" cy="5912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D9CDCA1-C60B-4D16-BE4D-13E0B04EAEBC}"/>
              </a:ext>
            </a:extLst>
          </p:cNvPr>
          <p:cNvSpPr/>
          <p:nvPr/>
        </p:nvSpPr>
        <p:spPr>
          <a:xfrm>
            <a:off x="7171621" y="2892557"/>
            <a:ext cx="732328" cy="385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input schema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345F5C-0407-4D1D-BACA-20624702086D}"/>
              </a:ext>
            </a:extLst>
          </p:cNvPr>
          <p:cNvSpPr/>
          <p:nvPr/>
        </p:nvSpPr>
        <p:spPr>
          <a:xfrm>
            <a:off x="7171621" y="3311649"/>
            <a:ext cx="732328" cy="3561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Usertask schemas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F1F58C-D35B-4FA7-B08D-CC90C6B2FD58}"/>
              </a:ext>
            </a:extLst>
          </p:cNvPr>
          <p:cNvSpPr/>
          <p:nvPr/>
        </p:nvSpPr>
        <p:spPr>
          <a:xfrm>
            <a:off x="7171621" y="3701763"/>
            <a:ext cx="732328" cy="3561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schema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C56D5E-5772-48DD-AD8F-4F28AADB9B84}"/>
              </a:ext>
            </a:extLst>
          </p:cNvPr>
          <p:cNvSpPr/>
          <p:nvPr/>
        </p:nvSpPr>
        <p:spPr>
          <a:xfrm>
            <a:off x="3406432" y="2739550"/>
            <a:ext cx="4700729" cy="143852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907EA6-323C-4898-A535-1283A7F979F2}"/>
              </a:ext>
            </a:extLst>
          </p:cNvPr>
          <p:cNvCxnSpPr>
            <a:cxnSpLocks/>
          </p:cNvCxnSpPr>
          <p:nvPr/>
        </p:nvCxnSpPr>
        <p:spPr>
          <a:xfrm>
            <a:off x="6060357" y="4086700"/>
            <a:ext cx="34942" cy="55653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360347-9065-4131-B35F-E784DE2F1028}"/>
              </a:ext>
            </a:extLst>
          </p:cNvPr>
          <p:cNvSpPr/>
          <p:nvPr/>
        </p:nvSpPr>
        <p:spPr>
          <a:xfrm>
            <a:off x="5450196" y="4259875"/>
            <a:ext cx="2544162" cy="243389"/>
          </a:xfrm>
          <a:prstGeom prst="roundRect">
            <a:avLst>
              <a:gd name="adj" fmla="val 2979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FA: Syntactic &amp; Structural  Validation</a:t>
            </a:r>
          </a:p>
        </p:txBody>
      </p:sp>
    </p:spTree>
    <p:extLst>
      <p:ext uri="{BB962C8B-B14F-4D97-AF65-F5344CB8AC3E}">
        <p14:creationId xmlns:p14="http://schemas.microsoft.com/office/powerpoint/2010/main" val="4754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5C776-E33F-4871-900A-2ABD34F4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73" y="0"/>
            <a:ext cx="8394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99C11-9B33-439D-8803-AEFA4362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2" y="1089659"/>
            <a:ext cx="3829050" cy="488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F9178-BD87-4E67-A240-DCCAAC6E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930" y="2964875"/>
            <a:ext cx="2438400" cy="130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74AA2-AA30-4AA4-9AEB-5CB233611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07" y="692206"/>
            <a:ext cx="2733675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8D3369-1CCD-44B0-A06F-9494DEF97EE9}"/>
              </a:ext>
            </a:extLst>
          </p:cNvPr>
          <p:cNvCxnSpPr>
            <a:cxnSpLocks/>
          </p:cNvCxnSpPr>
          <p:nvPr/>
        </p:nvCxnSpPr>
        <p:spPr>
          <a:xfrm flipH="1" flipV="1">
            <a:off x="2236125" y="1737361"/>
            <a:ext cx="3474719" cy="14214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67035-3830-4DEE-A726-B650B1F811F4}"/>
              </a:ext>
            </a:extLst>
          </p:cNvPr>
          <p:cNvCxnSpPr>
            <a:cxnSpLocks/>
          </p:cNvCxnSpPr>
          <p:nvPr/>
        </p:nvCxnSpPr>
        <p:spPr>
          <a:xfrm flipH="1" flipV="1">
            <a:off x="2236125" y="3591098"/>
            <a:ext cx="3474720" cy="581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3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A20D6-FD39-41C7-80BA-E118511D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59" y="2513385"/>
            <a:ext cx="242887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D25BE-EE4B-4A73-9BD2-C5DF8164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71" y="4159741"/>
            <a:ext cx="238125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173C5-BD07-4A7A-9213-C5DB10294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88" y="689044"/>
            <a:ext cx="21526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30E0F5-FA49-41D8-9E9B-8D8B2FE8A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22" y="1089659"/>
            <a:ext cx="3829050" cy="48863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B6B301-BC11-462B-8DA5-C7545D639350}"/>
              </a:ext>
            </a:extLst>
          </p:cNvPr>
          <p:cNvCxnSpPr>
            <a:cxnSpLocks/>
          </p:cNvCxnSpPr>
          <p:nvPr/>
        </p:nvCxnSpPr>
        <p:spPr>
          <a:xfrm flipH="1" flipV="1">
            <a:off x="2892829" y="1886989"/>
            <a:ext cx="2643447" cy="6263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8632E-78F8-4B95-AA65-AB9E94A28D64}"/>
              </a:ext>
            </a:extLst>
          </p:cNvPr>
          <p:cNvCxnSpPr>
            <a:cxnSpLocks/>
          </p:cNvCxnSpPr>
          <p:nvPr/>
        </p:nvCxnSpPr>
        <p:spPr>
          <a:xfrm flipH="1" flipV="1">
            <a:off x="2892829" y="3740727"/>
            <a:ext cx="2643447" cy="4190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3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99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Flow Automation SDK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Automation SDK</dc:title>
  <dc:creator>James Sheridan</dc:creator>
  <cp:lastModifiedBy>James Sheridan</cp:lastModifiedBy>
  <cp:revision>131</cp:revision>
  <dcterms:created xsi:type="dcterms:W3CDTF">2020-12-02T14:03:48Z</dcterms:created>
  <dcterms:modified xsi:type="dcterms:W3CDTF">2020-12-04T13:30:27Z</dcterms:modified>
</cp:coreProperties>
</file>