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4D26-A748-4787-A955-DB7D8405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8A1D-6954-4EB3-90E5-B6DD54D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00E1-AA68-4387-AC8D-71C24598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F484-8D7F-4581-8BA3-D8F8DC20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736-E38E-4531-AF2E-13B2ADEE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3D62-A741-4C62-9411-6882818C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F3C6-D20C-42A9-8038-D2945E0E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0927-1827-4863-B4EF-23CD194D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9087-BA5D-49C0-979A-B24D6E1F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131D-D6ED-4329-9C10-5251943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5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0620-AE20-4939-87F8-A997B78D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86A4-BF28-48BD-B0AB-673ED1B3A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6C67-A784-4D5F-95D2-7C657E4C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099A-78D3-4C68-809C-7DF1C2B3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EF9D-2370-4EBB-9ECD-0D40976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9D0-E89D-4AE8-A82B-1F2B0180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FA86-1967-4BCB-8599-A9AE820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BE46-7CD3-424C-9B8F-C68C5C0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FA7F-F86C-41C3-80E1-EA7B9C03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DAC5-67EB-463B-AFF3-6917913D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137-626E-47C0-B69A-6C9DA80A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BCD3-6F03-46E3-A84B-6CF27BDDC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788D-EE1B-43DD-B9D0-74CD11B8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1C8D-3948-4A09-ABD1-7DA60DCC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725B-3A7B-4574-BA8D-AB13296A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C96-37C1-476D-A99F-6BC4B6A1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7FCF-B2B6-4CB9-9E59-76B3D2CAE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338BE-2139-4DA2-AA2A-F4CB4C31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8AEF-45F0-4BBA-A644-8DFB813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2777-5B93-4B78-856E-D7C7C26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29DF3-E2E4-402F-8AA8-2467460C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7166-1213-4C36-99C5-890BEC0A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F79D-36F4-4933-8F5A-7AE1770E7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5CB7-62AB-4365-8CE6-CFDECF519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022F-021D-4628-B2B6-9566F73E8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20CDD-C3CB-4D72-98F3-A3B149BB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F841-3573-47FD-8F85-9E674CAE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DD08B-503A-446F-99FC-B21E3E43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FCB5E-7B73-4ECE-8805-E7B2D8A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12F7-B15C-44C6-8CB6-E7DBFDA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D61E1-153D-40B0-8565-14055994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CC57-BF6E-441B-B43D-6F0EE2EA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A3527-B11A-4AA5-8ABF-56367BC7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2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939AA-92AD-4428-9EE0-4D69A5E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6F320-CCC0-4538-8D5B-32A3071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316CD-E865-4095-AED8-1A192E54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2EA-88F6-49ED-B0F2-883C9B07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B017-EF71-49C5-90A1-8A23DDA7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7D0A-5585-4669-847C-BA67DC6B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A49F-CC68-4EDE-BAD1-A80EEE1E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5992-28CF-4FC4-8D6E-12BC64D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8D1F-7964-45E0-A2CA-D1D2D5CB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C87C-43AD-42FF-BCCD-704257AD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D39D-5B61-4388-9603-0DDBCE4F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7A7CA-A27C-41DB-BCCA-947A45AA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E53B-5151-4EBB-995C-434D4B6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E1FD8-DF1A-48A5-AA76-15B2265C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3A14-A76C-4DD2-B16B-3E402AB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21EE9-5651-4B93-8A0F-65482EB8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7649-F3E0-4010-BBD7-B37C0CA0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7EA2-8A54-4786-ABCA-ED7EBD2D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0CF2-F297-42B0-B4E3-0B15B3D0C1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E145-E406-45C0-9536-9665BD9E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2D44-D92D-469B-9E23-6DCCCCE59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077A-E851-42C5-9DF0-C0BA9A0F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FF1F-062D-4130-A53C-4314E8E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Automation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08D4-3BC7-40A7-B96E-BA4975CCF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Standard Flow Process Model diagrams</a:t>
            </a:r>
          </a:p>
        </p:txBody>
      </p:sp>
    </p:spTree>
    <p:extLst>
      <p:ext uri="{BB962C8B-B14F-4D97-AF65-F5344CB8AC3E}">
        <p14:creationId xmlns:p14="http://schemas.microsoft.com/office/powerpoint/2010/main" val="26979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A0BCC-BB68-4865-9858-B0CD36C7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55535"/>
            <a:ext cx="11776364" cy="60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A0BCC-BB68-4865-9858-B0CD36C7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55535"/>
            <a:ext cx="11776364" cy="6078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2D7C6A-1ACF-4066-88A9-85D5CA4C24E1}"/>
              </a:ext>
            </a:extLst>
          </p:cNvPr>
          <p:cNvSpPr txBox="1"/>
          <p:nvPr/>
        </p:nvSpPr>
        <p:spPr>
          <a:xfrm>
            <a:off x="1778924" y="162985"/>
            <a:ext cx="725146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IE" dirty="0"/>
              <a:t>Setup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CA463-8126-429E-BC66-F0588676B593}"/>
              </a:ext>
            </a:extLst>
          </p:cNvPr>
          <p:cNvSpPr txBox="1"/>
          <p:nvPr/>
        </p:nvSpPr>
        <p:spPr>
          <a:xfrm>
            <a:off x="9476509" y="162985"/>
            <a:ext cx="240237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IE" dirty="0"/>
              <a:t>Execute Phase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AF49BE-0A63-48A3-87FD-16FF9784FFFA}"/>
              </a:ext>
            </a:extLst>
          </p:cNvPr>
          <p:cNvSpPr/>
          <p:nvPr/>
        </p:nvSpPr>
        <p:spPr>
          <a:xfrm>
            <a:off x="7791623" y="1154894"/>
            <a:ext cx="2886075" cy="28962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8234B-7B78-4F8A-A7B4-0CA5FD20C17E}"/>
              </a:ext>
            </a:extLst>
          </p:cNvPr>
          <p:cNvSpPr txBox="1"/>
          <p:nvPr/>
        </p:nvSpPr>
        <p:spPr>
          <a:xfrm>
            <a:off x="8237393" y="1105960"/>
            <a:ext cx="1943966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IE" sz="1600" dirty="0"/>
              <a:t>flowInput variable</a:t>
            </a:r>
          </a:p>
        </p:txBody>
      </p:sp>
    </p:spTree>
    <p:extLst>
      <p:ext uri="{BB962C8B-B14F-4D97-AF65-F5344CB8AC3E}">
        <p14:creationId xmlns:p14="http://schemas.microsoft.com/office/powerpoint/2010/main" val="381476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A0BCC-BB68-4865-9858-B0CD36C7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55535"/>
            <a:ext cx="11776364" cy="6078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2D7C6A-1ACF-4066-88A9-85D5CA4C24E1}"/>
              </a:ext>
            </a:extLst>
          </p:cNvPr>
          <p:cNvSpPr txBox="1"/>
          <p:nvPr/>
        </p:nvSpPr>
        <p:spPr>
          <a:xfrm>
            <a:off x="1778924" y="162985"/>
            <a:ext cx="725146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IE" dirty="0"/>
              <a:t>Setup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CA463-8126-429E-BC66-F0588676B593}"/>
              </a:ext>
            </a:extLst>
          </p:cNvPr>
          <p:cNvSpPr txBox="1"/>
          <p:nvPr/>
        </p:nvSpPr>
        <p:spPr>
          <a:xfrm>
            <a:off x="9476509" y="162985"/>
            <a:ext cx="240237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IE" dirty="0"/>
              <a:t>Execute 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DA95E-195D-4887-BCB1-F3997415B801}"/>
              </a:ext>
            </a:extLst>
          </p:cNvPr>
          <p:cNvSpPr/>
          <p:nvPr/>
        </p:nvSpPr>
        <p:spPr>
          <a:xfrm>
            <a:off x="0" y="0"/>
            <a:ext cx="12067600" cy="6734479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F099E-9DD4-4D38-A886-7F2BA5A4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4036313"/>
            <a:ext cx="6065164" cy="2560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4215C0-C73A-4061-BD95-576FAD2F5A96}"/>
              </a:ext>
            </a:extLst>
          </p:cNvPr>
          <p:cNvCxnSpPr/>
          <p:nvPr/>
        </p:nvCxnSpPr>
        <p:spPr>
          <a:xfrm flipH="1">
            <a:off x="207818" y="3283974"/>
            <a:ext cx="4649317" cy="75233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DD81F-58CC-48FF-B4E6-51FB07B912A4}"/>
              </a:ext>
            </a:extLst>
          </p:cNvPr>
          <p:cNvCxnSpPr>
            <a:cxnSpLocks/>
          </p:cNvCxnSpPr>
          <p:nvPr/>
        </p:nvCxnSpPr>
        <p:spPr>
          <a:xfrm>
            <a:off x="5761703" y="3283974"/>
            <a:ext cx="511279" cy="752339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DBF60-9D5C-4FC0-9B36-1E517A3BB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00" y="4501486"/>
            <a:ext cx="5421653" cy="125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AE803-9309-40B9-A57A-1A07B5000230}"/>
              </a:ext>
            </a:extLst>
          </p:cNvPr>
          <p:cNvCxnSpPr>
            <a:cxnSpLocks/>
          </p:cNvCxnSpPr>
          <p:nvPr/>
        </p:nvCxnSpPr>
        <p:spPr>
          <a:xfrm flipH="1">
            <a:off x="6562529" y="3283974"/>
            <a:ext cx="3241768" cy="1219201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2B19A-4DB8-461C-83D4-19F13CD12BF2}"/>
              </a:ext>
            </a:extLst>
          </p:cNvPr>
          <p:cNvCxnSpPr>
            <a:cxnSpLocks/>
          </p:cNvCxnSpPr>
          <p:nvPr/>
        </p:nvCxnSpPr>
        <p:spPr>
          <a:xfrm>
            <a:off x="10677699" y="3283974"/>
            <a:ext cx="1306483" cy="1219201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F1E5C9-B264-4A8D-8FC0-3C7C952A67D0}"/>
              </a:ext>
            </a:extLst>
          </p:cNvPr>
          <p:cNvSpPr/>
          <p:nvPr/>
        </p:nvSpPr>
        <p:spPr>
          <a:xfrm>
            <a:off x="6559815" y="4502330"/>
            <a:ext cx="5421652" cy="1256838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0D9A2-B18F-499C-AE2C-D698D569D9AF}"/>
              </a:ext>
            </a:extLst>
          </p:cNvPr>
          <p:cNvSpPr/>
          <p:nvPr/>
        </p:nvSpPr>
        <p:spPr>
          <a:xfrm>
            <a:off x="203054" y="4049833"/>
            <a:ext cx="6065164" cy="2546860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0C5659-FE27-4935-9680-852CDF4300E9}"/>
              </a:ext>
            </a:extLst>
          </p:cNvPr>
          <p:cNvSpPr/>
          <p:nvPr/>
        </p:nvSpPr>
        <p:spPr>
          <a:xfrm>
            <a:off x="4852372" y="2572712"/>
            <a:ext cx="953115" cy="782470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06C7C-8437-4CCF-9AA1-AF08D4A57C28}"/>
              </a:ext>
            </a:extLst>
          </p:cNvPr>
          <p:cNvSpPr/>
          <p:nvPr/>
        </p:nvSpPr>
        <p:spPr>
          <a:xfrm>
            <a:off x="9779681" y="2572712"/>
            <a:ext cx="953115" cy="782470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32301-C0C6-4D76-9723-A2DF56313099}"/>
              </a:ext>
            </a:extLst>
          </p:cNvPr>
          <p:cNvSpPr txBox="1"/>
          <p:nvPr/>
        </p:nvSpPr>
        <p:spPr>
          <a:xfrm>
            <a:off x="124400" y="6381356"/>
            <a:ext cx="196157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IE" sz="1400" dirty="0"/>
              <a:t>Setup Phase subprocess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4F17B-14E2-437D-B698-34EECDD8E1EC}"/>
              </a:ext>
            </a:extLst>
          </p:cNvPr>
          <p:cNvSpPr txBox="1"/>
          <p:nvPr/>
        </p:nvSpPr>
        <p:spPr>
          <a:xfrm>
            <a:off x="6448999" y="5566798"/>
            <a:ext cx="215207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IE" sz="1400" dirty="0"/>
              <a:t>Execute Phase subprocess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E475F-5606-4041-9AB8-4F4B3BC0F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992" y="2540946"/>
            <a:ext cx="102870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F7B3E-BEFA-4A58-A29E-853E730CB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413" y="2552853"/>
            <a:ext cx="1009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822B85-9C4E-490E-890B-BAB17934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647825"/>
            <a:ext cx="8791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4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F1045-C02C-4F45-AF81-786A6A87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55535"/>
            <a:ext cx="11776364" cy="607894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7954DC-58D8-4C5E-B2EF-FA445F14EA74}"/>
              </a:ext>
            </a:extLst>
          </p:cNvPr>
          <p:cNvSpPr/>
          <p:nvPr/>
        </p:nvSpPr>
        <p:spPr>
          <a:xfrm>
            <a:off x="24938" y="847898"/>
            <a:ext cx="12070080" cy="2128592"/>
          </a:xfrm>
          <a:custGeom>
            <a:avLst/>
            <a:gdLst>
              <a:gd name="connsiteX0" fmla="*/ 0 w 12070080"/>
              <a:gd name="connsiteY0" fmla="*/ 2119746 h 2128592"/>
              <a:gd name="connsiteX1" fmla="*/ 1197033 w 12070080"/>
              <a:gd name="connsiteY1" fmla="*/ 2111433 h 2128592"/>
              <a:gd name="connsiteX2" fmla="*/ 1221971 w 12070080"/>
              <a:gd name="connsiteY2" fmla="*/ 1454727 h 2128592"/>
              <a:gd name="connsiteX3" fmla="*/ 1213658 w 12070080"/>
              <a:gd name="connsiteY3" fmla="*/ 1147157 h 2128592"/>
              <a:gd name="connsiteX4" fmla="*/ 1197033 w 12070080"/>
              <a:gd name="connsiteY4" fmla="*/ 1014153 h 2128592"/>
              <a:gd name="connsiteX5" fmla="*/ 1188720 w 12070080"/>
              <a:gd name="connsiteY5" fmla="*/ 906087 h 2128592"/>
              <a:gd name="connsiteX6" fmla="*/ 1172095 w 12070080"/>
              <a:gd name="connsiteY6" fmla="*/ 864524 h 2128592"/>
              <a:gd name="connsiteX7" fmla="*/ 1155469 w 12070080"/>
              <a:gd name="connsiteY7" fmla="*/ 739833 h 2128592"/>
              <a:gd name="connsiteX8" fmla="*/ 1147157 w 12070080"/>
              <a:gd name="connsiteY8" fmla="*/ 689957 h 2128592"/>
              <a:gd name="connsiteX9" fmla="*/ 1122218 w 12070080"/>
              <a:gd name="connsiteY9" fmla="*/ 523702 h 2128592"/>
              <a:gd name="connsiteX10" fmla="*/ 1122218 w 12070080"/>
              <a:gd name="connsiteY10" fmla="*/ 124691 h 2128592"/>
              <a:gd name="connsiteX11" fmla="*/ 1130531 w 12070080"/>
              <a:gd name="connsiteY11" fmla="*/ 58189 h 2128592"/>
              <a:gd name="connsiteX12" fmla="*/ 1138844 w 12070080"/>
              <a:gd name="connsiteY12" fmla="*/ 8313 h 2128592"/>
              <a:gd name="connsiteX13" fmla="*/ 1163782 w 12070080"/>
              <a:gd name="connsiteY13" fmla="*/ 0 h 2128592"/>
              <a:gd name="connsiteX14" fmla="*/ 2601884 w 12070080"/>
              <a:gd name="connsiteY14" fmla="*/ 8313 h 2128592"/>
              <a:gd name="connsiteX15" fmla="*/ 3158837 w 12070080"/>
              <a:gd name="connsiteY15" fmla="*/ 16626 h 2128592"/>
              <a:gd name="connsiteX16" fmla="*/ 4256117 w 12070080"/>
              <a:gd name="connsiteY16" fmla="*/ 33251 h 2128592"/>
              <a:gd name="connsiteX17" fmla="*/ 4330931 w 12070080"/>
              <a:gd name="connsiteY17" fmla="*/ 49877 h 2128592"/>
              <a:gd name="connsiteX18" fmla="*/ 9185564 w 12070080"/>
              <a:gd name="connsiteY18" fmla="*/ 66502 h 2128592"/>
              <a:gd name="connsiteX19" fmla="*/ 9168938 w 12070080"/>
              <a:gd name="connsiteY19" fmla="*/ 257695 h 2128592"/>
              <a:gd name="connsiteX20" fmla="*/ 9144000 w 12070080"/>
              <a:gd name="connsiteY20" fmla="*/ 332509 h 2128592"/>
              <a:gd name="connsiteX21" fmla="*/ 9135687 w 12070080"/>
              <a:gd name="connsiteY21" fmla="*/ 357447 h 2128592"/>
              <a:gd name="connsiteX22" fmla="*/ 9127375 w 12070080"/>
              <a:gd name="connsiteY22" fmla="*/ 440575 h 2128592"/>
              <a:gd name="connsiteX23" fmla="*/ 9119062 w 12070080"/>
              <a:gd name="connsiteY23" fmla="*/ 507077 h 2128592"/>
              <a:gd name="connsiteX24" fmla="*/ 9152313 w 12070080"/>
              <a:gd name="connsiteY24" fmla="*/ 1022466 h 2128592"/>
              <a:gd name="connsiteX25" fmla="*/ 9168938 w 12070080"/>
              <a:gd name="connsiteY25" fmla="*/ 1463040 h 2128592"/>
              <a:gd name="connsiteX26" fmla="*/ 9177251 w 12070080"/>
              <a:gd name="connsiteY26" fmla="*/ 1487978 h 2128592"/>
              <a:gd name="connsiteX27" fmla="*/ 9185564 w 12070080"/>
              <a:gd name="connsiteY27" fmla="*/ 1612669 h 2128592"/>
              <a:gd name="connsiteX28" fmla="*/ 9193877 w 12070080"/>
              <a:gd name="connsiteY28" fmla="*/ 2003367 h 2128592"/>
              <a:gd name="connsiteX29" fmla="*/ 9210502 w 12070080"/>
              <a:gd name="connsiteY29" fmla="*/ 2053244 h 2128592"/>
              <a:gd name="connsiteX30" fmla="*/ 9218815 w 12070080"/>
              <a:gd name="connsiteY30" fmla="*/ 2078182 h 2128592"/>
              <a:gd name="connsiteX31" fmla="*/ 11139055 w 12070080"/>
              <a:gd name="connsiteY31" fmla="*/ 2069869 h 2128592"/>
              <a:gd name="connsiteX32" fmla="*/ 11238807 w 12070080"/>
              <a:gd name="connsiteY32" fmla="*/ 2061557 h 2128592"/>
              <a:gd name="connsiteX33" fmla="*/ 11596255 w 12070080"/>
              <a:gd name="connsiteY33" fmla="*/ 2044931 h 2128592"/>
              <a:gd name="connsiteX34" fmla="*/ 12070080 w 12070080"/>
              <a:gd name="connsiteY34" fmla="*/ 2044931 h 21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070080" h="2128592">
                <a:moveTo>
                  <a:pt x="0" y="2119746"/>
                </a:moveTo>
                <a:cubicBezTo>
                  <a:pt x="19897" y="2120019"/>
                  <a:pt x="1167099" y="2144198"/>
                  <a:pt x="1197033" y="2111433"/>
                </a:cubicBezTo>
                <a:cubicBezTo>
                  <a:pt x="1344786" y="1949704"/>
                  <a:pt x="1213658" y="1673629"/>
                  <a:pt x="1221971" y="1454727"/>
                </a:cubicBezTo>
                <a:cubicBezTo>
                  <a:pt x="1219200" y="1352204"/>
                  <a:pt x="1217841" y="1249632"/>
                  <a:pt x="1213658" y="1147157"/>
                </a:cubicBezTo>
                <a:cubicBezTo>
                  <a:pt x="1210044" y="1058603"/>
                  <a:pt x="1211505" y="1072041"/>
                  <a:pt x="1197033" y="1014153"/>
                </a:cubicBezTo>
                <a:cubicBezTo>
                  <a:pt x="1194262" y="978131"/>
                  <a:pt x="1194659" y="941724"/>
                  <a:pt x="1188720" y="906087"/>
                </a:cubicBezTo>
                <a:cubicBezTo>
                  <a:pt x="1186267" y="891368"/>
                  <a:pt x="1174688" y="879218"/>
                  <a:pt x="1172095" y="864524"/>
                </a:cubicBezTo>
                <a:cubicBezTo>
                  <a:pt x="1141585" y="691634"/>
                  <a:pt x="1179972" y="813338"/>
                  <a:pt x="1155469" y="739833"/>
                </a:cubicBezTo>
                <a:cubicBezTo>
                  <a:pt x="1152698" y="723208"/>
                  <a:pt x="1149434" y="706657"/>
                  <a:pt x="1147157" y="689957"/>
                </a:cubicBezTo>
                <a:cubicBezTo>
                  <a:pt x="1125507" y="531189"/>
                  <a:pt x="1142290" y="603988"/>
                  <a:pt x="1122218" y="523702"/>
                </a:cubicBezTo>
                <a:cubicBezTo>
                  <a:pt x="1111540" y="320807"/>
                  <a:pt x="1109253" y="364552"/>
                  <a:pt x="1122218" y="124691"/>
                </a:cubicBezTo>
                <a:cubicBezTo>
                  <a:pt x="1123424" y="102384"/>
                  <a:pt x="1127372" y="80304"/>
                  <a:pt x="1130531" y="58189"/>
                </a:cubicBezTo>
                <a:cubicBezTo>
                  <a:pt x="1132915" y="41504"/>
                  <a:pt x="1130482" y="22947"/>
                  <a:pt x="1138844" y="8313"/>
                </a:cubicBezTo>
                <a:cubicBezTo>
                  <a:pt x="1143191" y="705"/>
                  <a:pt x="1155469" y="2771"/>
                  <a:pt x="1163782" y="0"/>
                </a:cubicBezTo>
                <a:lnTo>
                  <a:pt x="2601884" y="8313"/>
                </a:lnTo>
                <a:lnTo>
                  <a:pt x="3158837" y="16626"/>
                </a:lnTo>
                <a:lnTo>
                  <a:pt x="4256117" y="33251"/>
                </a:lnTo>
                <a:cubicBezTo>
                  <a:pt x="4269120" y="36502"/>
                  <a:pt x="4320157" y="49822"/>
                  <a:pt x="4330931" y="49877"/>
                </a:cubicBezTo>
                <a:lnTo>
                  <a:pt x="9185564" y="66502"/>
                </a:lnTo>
                <a:cubicBezTo>
                  <a:pt x="9184946" y="74532"/>
                  <a:pt x="9173268" y="237127"/>
                  <a:pt x="9168938" y="257695"/>
                </a:cubicBezTo>
                <a:cubicBezTo>
                  <a:pt x="9163523" y="283418"/>
                  <a:pt x="9152313" y="307571"/>
                  <a:pt x="9144000" y="332509"/>
                </a:cubicBezTo>
                <a:lnTo>
                  <a:pt x="9135687" y="357447"/>
                </a:lnTo>
                <a:cubicBezTo>
                  <a:pt x="9132916" y="385156"/>
                  <a:pt x="9130450" y="412898"/>
                  <a:pt x="9127375" y="440575"/>
                </a:cubicBezTo>
                <a:cubicBezTo>
                  <a:pt x="9124908" y="462778"/>
                  <a:pt x="9118105" y="484758"/>
                  <a:pt x="9119062" y="507077"/>
                </a:cubicBezTo>
                <a:cubicBezTo>
                  <a:pt x="9126433" y="679073"/>
                  <a:pt x="9141229" y="850670"/>
                  <a:pt x="9152313" y="1022466"/>
                </a:cubicBezTo>
                <a:cubicBezTo>
                  <a:pt x="9152994" y="1051739"/>
                  <a:pt x="9150703" y="1344507"/>
                  <a:pt x="9168938" y="1463040"/>
                </a:cubicBezTo>
                <a:cubicBezTo>
                  <a:pt x="9170270" y="1471700"/>
                  <a:pt x="9174480" y="1479665"/>
                  <a:pt x="9177251" y="1487978"/>
                </a:cubicBezTo>
                <a:cubicBezTo>
                  <a:pt x="9180022" y="1529542"/>
                  <a:pt x="9184221" y="1571035"/>
                  <a:pt x="9185564" y="1612669"/>
                </a:cubicBezTo>
                <a:cubicBezTo>
                  <a:pt x="9189764" y="1742863"/>
                  <a:pt x="9186516" y="1873313"/>
                  <a:pt x="9193877" y="2003367"/>
                </a:cubicBezTo>
                <a:cubicBezTo>
                  <a:pt x="9194867" y="2020864"/>
                  <a:pt x="9204960" y="2036618"/>
                  <a:pt x="9210502" y="2053244"/>
                </a:cubicBezTo>
                <a:lnTo>
                  <a:pt x="9218815" y="2078182"/>
                </a:lnTo>
                <a:lnTo>
                  <a:pt x="11139055" y="2069869"/>
                </a:lnTo>
                <a:cubicBezTo>
                  <a:pt x="11172420" y="2069594"/>
                  <a:pt x="11205491" y="2063374"/>
                  <a:pt x="11238807" y="2061557"/>
                </a:cubicBezTo>
                <a:cubicBezTo>
                  <a:pt x="11357908" y="2055061"/>
                  <a:pt x="11477001" y="2047316"/>
                  <a:pt x="11596255" y="2044931"/>
                </a:cubicBezTo>
                <a:cubicBezTo>
                  <a:pt x="11754165" y="2041773"/>
                  <a:pt x="11912138" y="2044931"/>
                  <a:pt x="12070080" y="2044931"/>
                </a:cubicBezTo>
              </a:path>
            </a:pathLst>
          </a:custGeom>
          <a:noFill/>
          <a:ln w="254000">
            <a:solidFill>
              <a:schemeClr val="accent1">
                <a:shade val="50000"/>
                <a:alpha val="2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7D8941-F73A-4857-89C7-3CA33122604C}"/>
              </a:ext>
            </a:extLst>
          </p:cNvPr>
          <p:cNvSpPr/>
          <p:nvPr/>
        </p:nvSpPr>
        <p:spPr>
          <a:xfrm>
            <a:off x="3174510" y="5100784"/>
            <a:ext cx="4254990" cy="163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F1045-C02C-4F45-AF81-786A6A87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55535"/>
            <a:ext cx="11776364" cy="6078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BB7F6-59B5-4B7E-B6FA-270E4D25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15" y="490451"/>
            <a:ext cx="4036782" cy="1704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B91638-003B-44B0-A01C-2E6884807E69}"/>
              </a:ext>
            </a:extLst>
          </p:cNvPr>
          <p:cNvSpPr/>
          <p:nvPr/>
        </p:nvSpPr>
        <p:spPr>
          <a:xfrm>
            <a:off x="49876" y="1421476"/>
            <a:ext cx="12045142" cy="2709949"/>
          </a:xfrm>
          <a:custGeom>
            <a:avLst/>
            <a:gdLst>
              <a:gd name="connsiteX0" fmla="*/ 0 w 12045142"/>
              <a:gd name="connsiteY0" fmla="*/ 1554480 h 2709949"/>
              <a:gd name="connsiteX1" fmla="*/ 1429789 w 12045142"/>
              <a:gd name="connsiteY1" fmla="*/ 1579419 h 2709949"/>
              <a:gd name="connsiteX2" fmla="*/ 1762299 w 12045142"/>
              <a:gd name="connsiteY2" fmla="*/ 1587731 h 2709949"/>
              <a:gd name="connsiteX3" fmla="*/ 2344189 w 12045142"/>
              <a:gd name="connsiteY3" fmla="*/ 1479666 h 2709949"/>
              <a:gd name="connsiteX4" fmla="*/ 2335877 w 12045142"/>
              <a:gd name="connsiteY4" fmla="*/ 1197033 h 2709949"/>
              <a:gd name="connsiteX5" fmla="*/ 2310939 w 12045142"/>
              <a:gd name="connsiteY5" fmla="*/ 964277 h 2709949"/>
              <a:gd name="connsiteX6" fmla="*/ 2319251 w 12045142"/>
              <a:gd name="connsiteY6" fmla="*/ 723208 h 2709949"/>
              <a:gd name="connsiteX7" fmla="*/ 2327564 w 12045142"/>
              <a:gd name="connsiteY7" fmla="*/ 457200 h 2709949"/>
              <a:gd name="connsiteX8" fmla="*/ 2335877 w 12045142"/>
              <a:gd name="connsiteY8" fmla="*/ 407324 h 2709949"/>
              <a:gd name="connsiteX9" fmla="*/ 2352502 w 12045142"/>
              <a:gd name="connsiteY9" fmla="*/ 299259 h 2709949"/>
              <a:gd name="connsiteX10" fmla="*/ 2360815 w 12045142"/>
              <a:gd name="connsiteY10" fmla="*/ 216131 h 2709949"/>
              <a:gd name="connsiteX11" fmla="*/ 2402379 w 12045142"/>
              <a:gd name="connsiteY11" fmla="*/ 0 h 2709949"/>
              <a:gd name="connsiteX12" fmla="*/ 4438997 w 12045142"/>
              <a:gd name="connsiteY12" fmla="*/ 8313 h 2709949"/>
              <a:gd name="connsiteX13" fmla="*/ 4480560 w 12045142"/>
              <a:gd name="connsiteY13" fmla="*/ 16626 h 2709949"/>
              <a:gd name="connsiteX14" fmla="*/ 5087389 w 12045142"/>
              <a:gd name="connsiteY14" fmla="*/ 24939 h 2709949"/>
              <a:gd name="connsiteX15" fmla="*/ 5128953 w 12045142"/>
              <a:gd name="connsiteY15" fmla="*/ 33251 h 2709949"/>
              <a:gd name="connsiteX16" fmla="*/ 5245331 w 12045142"/>
              <a:gd name="connsiteY16" fmla="*/ 41564 h 2709949"/>
              <a:gd name="connsiteX17" fmla="*/ 5253644 w 12045142"/>
              <a:gd name="connsiteY17" fmla="*/ 482139 h 2709949"/>
              <a:gd name="connsiteX18" fmla="*/ 5270269 w 12045142"/>
              <a:gd name="connsiteY18" fmla="*/ 706582 h 2709949"/>
              <a:gd name="connsiteX19" fmla="*/ 5278582 w 12045142"/>
              <a:gd name="connsiteY19" fmla="*/ 856211 h 2709949"/>
              <a:gd name="connsiteX20" fmla="*/ 5286895 w 12045142"/>
              <a:gd name="connsiteY20" fmla="*/ 906088 h 2709949"/>
              <a:gd name="connsiteX21" fmla="*/ 5295208 w 12045142"/>
              <a:gd name="connsiteY21" fmla="*/ 997528 h 2709949"/>
              <a:gd name="connsiteX22" fmla="*/ 5278582 w 12045142"/>
              <a:gd name="connsiteY22" fmla="*/ 1354975 h 2709949"/>
              <a:gd name="connsiteX23" fmla="*/ 5270269 w 12045142"/>
              <a:gd name="connsiteY23" fmla="*/ 1404851 h 2709949"/>
              <a:gd name="connsiteX24" fmla="*/ 5278582 w 12045142"/>
              <a:gd name="connsiteY24" fmla="*/ 1571106 h 2709949"/>
              <a:gd name="connsiteX25" fmla="*/ 5519651 w 12045142"/>
              <a:gd name="connsiteY25" fmla="*/ 1562793 h 2709949"/>
              <a:gd name="connsiteX26" fmla="*/ 5793971 w 12045142"/>
              <a:gd name="connsiteY26" fmla="*/ 1537855 h 2709949"/>
              <a:gd name="connsiteX27" fmla="*/ 6458989 w 12045142"/>
              <a:gd name="connsiteY27" fmla="*/ 1546168 h 2709949"/>
              <a:gd name="connsiteX28" fmla="*/ 6450677 w 12045142"/>
              <a:gd name="connsiteY28" fmla="*/ 1654233 h 2709949"/>
              <a:gd name="connsiteX29" fmla="*/ 6458989 w 12045142"/>
              <a:gd name="connsiteY29" fmla="*/ 2236124 h 2709949"/>
              <a:gd name="connsiteX30" fmla="*/ 6467302 w 12045142"/>
              <a:gd name="connsiteY30" fmla="*/ 2709949 h 2709949"/>
              <a:gd name="connsiteX31" fmla="*/ 6916189 w 12045142"/>
              <a:gd name="connsiteY31" fmla="*/ 2701637 h 2709949"/>
              <a:gd name="connsiteX32" fmla="*/ 6999317 w 12045142"/>
              <a:gd name="connsiteY32" fmla="*/ 2693324 h 2709949"/>
              <a:gd name="connsiteX33" fmla="*/ 7090757 w 12045142"/>
              <a:gd name="connsiteY33" fmla="*/ 2676699 h 2709949"/>
              <a:gd name="connsiteX34" fmla="*/ 9193877 w 12045142"/>
              <a:gd name="connsiteY34" fmla="*/ 2668386 h 2709949"/>
              <a:gd name="connsiteX35" fmla="*/ 9260379 w 12045142"/>
              <a:gd name="connsiteY35" fmla="*/ 2651760 h 2709949"/>
              <a:gd name="connsiteX36" fmla="*/ 9252066 w 12045142"/>
              <a:gd name="connsiteY36" fmla="*/ 2626822 h 2709949"/>
              <a:gd name="connsiteX37" fmla="*/ 9235440 w 12045142"/>
              <a:gd name="connsiteY37" fmla="*/ 2410691 h 2709949"/>
              <a:gd name="connsiteX38" fmla="*/ 9218815 w 12045142"/>
              <a:gd name="connsiteY38" fmla="*/ 2244437 h 2709949"/>
              <a:gd name="connsiteX39" fmla="*/ 9210502 w 12045142"/>
              <a:gd name="connsiteY39" fmla="*/ 2219499 h 2709949"/>
              <a:gd name="connsiteX40" fmla="*/ 9193877 w 12045142"/>
              <a:gd name="connsiteY40" fmla="*/ 2202873 h 2709949"/>
              <a:gd name="connsiteX41" fmla="*/ 9185564 w 12045142"/>
              <a:gd name="connsiteY41" fmla="*/ 2177935 h 2709949"/>
              <a:gd name="connsiteX42" fmla="*/ 9601200 w 12045142"/>
              <a:gd name="connsiteY42" fmla="*/ 1554480 h 2709949"/>
              <a:gd name="connsiteX43" fmla="*/ 9717579 w 12045142"/>
              <a:gd name="connsiteY43" fmla="*/ 1546168 h 2709949"/>
              <a:gd name="connsiteX44" fmla="*/ 9950335 w 12045142"/>
              <a:gd name="connsiteY44" fmla="*/ 1496291 h 2709949"/>
              <a:gd name="connsiteX45" fmla="*/ 10149840 w 12045142"/>
              <a:gd name="connsiteY45" fmla="*/ 1471353 h 2709949"/>
              <a:gd name="connsiteX46" fmla="*/ 10183091 w 12045142"/>
              <a:gd name="connsiteY46" fmla="*/ 1463040 h 2709949"/>
              <a:gd name="connsiteX47" fmla="*/ 10282844 w 12045142"/>
              <a:gd name="connsiteY47" fmla="*/ 1438102 h 2709949"/>
              <a:gd name="connsiteX48" fmla="*/ 10382597 w 12045142"/>
              <a:gd name="connsiteY48" fmla="*/ 1429789 h 2709949"/>
              <a:gd name="connsiteX49" fmla="*/ 11745884 w 12045142"/>
              <a:gd name="connsiteY49" fmla="*/ 1421477 h 2709949"/>
              <a:gd name="connsiteX50" fmla="*/ 11887200 w 12045142"/>
              <a:gd name="connsiteY50" fmla="*/ 1413164 h 2709949"/>
              <a:gd name="connsiteX51" fmla="*/ 11953702 w 12045142"/>
              <a:gd name="connsiteY51" fmla="*/ 1404851 h 2709949"/>
              <a:gd name="connsiteX52" fmla="*/ 12045142 w 12045142"/>
              <a:gd name="connsiteY52" fmla="*/ 1404851 h 270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045142" h="2709949">
                <a:moveTo>
                  <a:pt x="0" y="1554480"/>
                </a:moveTo>
                <a:cubicBezTo>
                  <a:pt x="498627" y="1696950"/>
                  <a:pt x="19382" y="1565659"/>
                  <a:pt x="1429789" y="1579419"/>
                </a:cubicBezTo>
                <a:cubicBezTo>
                  <a:pt x="1540655" y="1580501"/>
                  <a:pt x="1651462" y="1584960"/>
                  <a:pt x="1762299" y="1587731"/>
                </a:cubicBezTo>
                <a:cubicBezTo>
                  <a:pt x="2487760" y="1557078"/>
                  <a:pt x="2356902" y="1759368"/>
                  <a:pt x="2344189" y="1479666"/>
                </a:cubicBezTo>
                <a:cubicBezTo>
                  <a:pt x="2339909" y="1385511"/>
                  <a:pt x="2340663" y="1291163"/>
                  <a:pt x="2335877" y="1197033"/>
                </a:cubicBezTo>
                <a:cubicBezTo>
                  <a:pt x="2326003" y="1002833"/>
                  <a:pt x="2340286" y="1052325"/>
                  <a:pt x="2310939" y="964277"/>
                </a:cubicBezTo>
                <a:cubicBezTo>
                  <a:pt x="2313710" y="883921"/>
                  <a:pt x="2316616" y="803569"/>
                  <a:pt x="2319251" y="723208"/>
                </a:cubicBezTo>
                <a:cubicBezTo>
                  <a:pt x="2322158" y="634543"/>
                  <a:pt x="2322901" y="545790"/>
                  <a:pt x="2327564" y="457200"/>
                </a:cubicBezTo>
                <a:cubicBezTo>
                  <a:pt x="2328450" y="440369"/>
                  <a:pt x="2333493" y="424009"/>
                  <a:pt x="2335877" y="407324"/>
                </a:cubicBezTo>
                <a:cubicBezTo>
                  <a:pt x="2350975" y="301634"/>
                  <a:pt x="2336624" y="378645"/>
                  <a:pt x="2352502" y="299259"/>
                </a:cubicBezTo>
                <a:cubicBezTo>
                  <a:pt x="2355273" y="271550"/>
                  <a:pt x="2358437" y="243877"/>
                  <a:pt x="2360815" y="216131"/>
                </a:cubicBezTo>
                <a:cubicBezTo>
                  <a:pt x="2379413" y="-846"/>
                  <a:pt x="2311352" y="30342"/>
                  <a:pt x="2402379" y="0"/>
                </a:cubicBezTo>
                <a:lnTo>
                  <a:pt x="4438997" y="8313"/>
                </a:lnTo>
                <a:cubicBezTo>
                  <a:pt x="4453125" y="8426"/>
                  <a:pt x="4466436" y="16264"/>
                  <a:pt x="4480560" y="16626"/>
                </a:cubicBezTo>
                <a:cubicBezTo>
                  <a:pt x="4682789" y="21812"/>
                  <a:pt x="4885113" y="22168"/>
                  <a:pt x="5087389" y="24939"/>
                </a:cubicBezTo>
                <a:cubicBezTo>
                  <a:pt x="5101244" y="27710"/>
                  <a:pt x="5114902" y="31772"/>
                  <a:pt x="5128953" y="33251"/>
                </a:cubicBezTo>
                <a:cubicBezTo>
                  <a:pt x="5167631" y="37322"/>
                  <a:pt x="5234922" y="4091"/>
                  <a:pt x="5245331" y="41564"/>
                </a:cubicBezTo>
                <a:cubicBezTo>
                  <a:pt x="5284644" y="183090"/>
                  <a:pt x="5248140" y="335358"/>
                  <a:pt x="5253644" y="482139"/>
                </a:cubicBezTo>
                <a:cubicBezTo>
                  <a:pt x="5256455" y="557106"/>
                  <a:pt x="5265279" y="631729"/>
                  <a:pt x="5270269" y="706582"/>
                </a:cubicBezTo>
                <a:cubicBezTo>
                  <a:pt x="5273592" y="756425"/>
                  <a:pt x="5274433" y="806430"/>
                  <a:pt x="5278582" y="856211"/>
                </a:cubicBezTo>
                <a:cubicBezTo>
                  <a:pt x="5279982" y="873008"/>
                  <a:pt x="5284926" y="889348"/>
                  <a:pt x="5286895" y="906088"/>
                </a:cubicBezTo>
                <a:cubicBezTo>
                  <a:pt x="5290471" y="936484"/>
                  <a:pt x="5292437" y="967048"/>
                  <a:pt x="5295208" y="997528"/>
                </a:cubicBezTo>
                <a:cubicBezTo>
                  <a:pt x="5289666" y="1116677"/>
                  <a:pt x="5285871" y="1235920"/>
                  <a:pt x="5278582" y="1354975"/>
                </a:cubicBezTo>
                <a:cubicBezTo>
                  <a:pt x="5277552" y="1371798"/>
                  <a:pt x="5270269" y="1387996"/>
                  <a:pt x="5270269" y="1404851"/>
                </a:cubicBezTo>
                <a:cubicBezTo>
                  <a:pt x="5270269" y="1460339"/>
                  <a:pt x="5275811" y="1515688"/>
                  <a:pt x="5278582" y="1571106"/>
                </a:cubicBezTo>
                <a:lnTo>
                  <a:pt x="5519651" y="1562793"/>
                </a:lnTo>
                <a:cubicBezTo>
                  <a:pt x="5747091" y="1554369"/>
                  <a:pt x="5661269" y="1571030"/>
                  <a:pt x="5793971" y="1537855"/>
                </a:cubicBezTo>
                <a:cubicBezTo>
                  <a:pt x="6015644" y="1540626"/>
                  <a:pt x="6240700" y="1507484"/>
                  <a:pt x="6458989" y="1546168"/>
                </a:cubicBezTo>
                <a:cubicBezTo>
                  <a:pt x="6494563" y="1552472"/>
                  <a:pt x="6450677" y="1618105"/>
                  <a:pt x="6450677" y="1654233"/>
                </a:cubicBezTo>
                <a:cubicBezTo>
                  <a:pt x="6450677" y="1848216"/>
                  <a:pt x="6455935" y="2042165"/>
                  <a:pt x="6458989" y="2236124"/>
                </a:cubicBezTo>
                <a:cubicBezTo>
                  <a:pt x="6461476" y="2394070"/>
                  <a:pt x="6464531" y="2552007"/>
                  <a:pt x="6467302" y="2709949"/>
                </a:cubicBezTo>
                <a:lnTo>
                  <a:pt x="6916189" y="2701637"/>
                </a:lnTo>
                <a:cubicBezTo>
                  <a:pt x="6944023" y="2700767"/>
                  <a:pt x="6971714" y="2697005"/>
                  <a:pt x="6999317" y="2693324"/>
                </a:cubicBezTo>
                <a:cubicBezTo>
                  <a:pt x="7020562" y="2690491"/>
                  <a:pt x="7070898" y="2676852"/>
                  <a:pt x="7090757" y="2676699"/>
                </a:cubicBezTo>
                <a:lnTo>
                  <a:pt x="9193877" y="2668386"/>
                </a:lnTo>
                <a:cubicBezTo>
                  <a:pt x="9216044" y="2662844"/>
                  <a:pt x="9241786" y="2665041"/>
                  <a:pt x="9260379" y="2651760"/>
                </a:cubicBezTo>
                <a:cubicBezTo>
                  <a:pt x="9267509" y="2646667"/>
                  <a:pt x="9252859" y="2635548"/>
                  <a:pt x="9252066" y="2626822"/>
                </a:cubicBezTo>
                <a:cubicBezTo>
                  <a:pt x="9224038" y="2318519"/>
                  <a:pt x="9258153" y="2569680"/>
                  <a:pt x="9235440" y="2410691"/>
                </a:cubicBezTo>
                <a:cubicBezTo>
                  <a:pt x="9230605" y="2338163"/>
                  <a:pt x="9233800" y="2304373"/>
                  <a:pt x="9218815" y="2244437"/>
                </a:cubicBezTo>
                <a:cubicBezTo>
                  <a:pt x="9216690" y="2235936"/>
                  <a:pt x="9215010" y="2227013"/>
                  <a:pt x="9210502" y="2219499"/>
                </a:cubicBezTo>
                <a:cubicBezTo>
                  <a:pt x="9206470" y="2212779"/>
                  <a:pt x="9199419" y="2208415"/>
                  <a:pt x="9193877" y="2202873"/>
                </a:cubicBezTo>
                <a:cubicBezTo>
                  <a:pt x="9191106" y="2194560"/>
                  <a:pt x="9185564" y="2186697"/>
                  <a:pt x="9185564" y="2177935"/>
                </a:cubicBezTo>
                <a:cubicBezTo>
                  <a:pt x="9185564" y="1427210"/>
                  <a:pt x="8995574" y="1566840"/>
                  <a:pt x="9601200" y="1554480"/>
                </a:cubicBezTo>
                <a:cubicBezTo>
                  <a:pt x="9639993" y="1551709"/>
                  <a:pt x="9679153" y="1552172"/>
                  <a:pt x="9717579" y="1546168"/>
                </a:cubicBezTo>
                <a:cubicBezTo>
                  <a:pt x="9739801" y="1542696"/>
                  <a:pt x="9902828" y="1503078"/>
                  <a:pt x="9950335" y="1496291"/>
                </a:cubicBezTo>
                <a:cubicBezTo>
                  <a:pt x="10094280" y="1475728"/>
                  <a:pt x="10027721" y="1483565"/>
                  <a:pt x="10149840" y="1471353"/>
                </a:cubicBezTo>
                <a:cubicBezTo>
                  <a:pt x="10160924" y="1468582"/>
                  <a:pt x="10172069" y="1466046"/>
                  <a:pt x="10183091" y="1463040"/>
                </a:cubicBezTo>
                <a:cubicBezTo>
                  <a:pt x="10214362" y="1454512"/>
                  <a:pt x="10249869" y="1441982"/>
                  <a:pt x="10282844" y="1438102"/>
                </a:cubicBezTo>
                <a:cubicBezTo>
                  <a:pt x="10315982" y="1434203"/>
                  <a:pt x="10349233" y="1430168"/>
                  <a:pt x="10382597" y="1429789"/>
                </a:cubicBezTo>
                <a:lnTo>
                  <a:pt x="11745884" y="1421477"/>
                </a:lnTo>
                <a:cubicBezTo>
                  <a:pt x="11792989" y="1418706"/>
                  <a:pt x="11840164" y="1416927"/>
                  <a:pt x="11887200" y="1413164"/>
                </a:cubicBezTo>
                <a:cubicBezTo>
                  <a:pt x="11909469" y="1411382"/>
                  <a:pt x="11931393" y="1406025"/>
                  <a:pt x="11953702" y="1404851"/>
                </a:cubicBezTo>
                <a:cubicBezTo>
                  <a:pt x="11984140" y="1403249"/>
                  <a:pt x="12014662" y="1404851"/>
                  <a:pt x="12045142" y="1404851"/>
                </a:cubicBezTo>
              </a:path>
            </a:pathLst>
          </a:custGeom>
          <a:noFill/>
          <a:ln w="254000">
            <a:solidFill>
              <a:schemeClr val="accent1">
                <a:shade val="50000"/>
                <a:alpha val="2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341B71-46DF-463B-8BCE-8CA78CE41B01}"/>
              </a:ext>
            </a:extLst>
          </p:cNvPr>
          <p:cNvSpPr/>
          <p:nvPr/>
        </p:nvSpPr>
        <p:spPr>
          <a:xfrm>
            <a:off x="5469775" y="764771"/>
            <a:ext cx="4397432" cy="651297"/>
          </a:xfrm>
          <a:custGeom>
            <a:avLst/>
            <a:gdLst>
              <a:gd name="connsiteX0" fmla="*/ 0 w 4397432"/>
              <a:gd name="connsiteY0" fmla="*/ 598516 h 651297"/>
              <a:gd name="connsiteX1" fmla="*/ 290945 w 4397432"/>
              <a:gd name="connsiteY1" fmla="*/ 598516 h 651297"/>
              <a:gd name="connsiteX2" fmla="*/ 615141 w 4397432"/>
              <a:gd name="connsiteY2" fmla="*/ 615142 h 651297"/>
              <a:gd name="connsiteX3" fmla="*/ 665018 w 4397432"/>
              <a:gd name="connsiteY3" fmla="*/ 606829 h 651297"/>
              <a:gd name="connsiteX4" fmla="*/ 648392 w 4397432"/>
              <a:gd name="connsiteY4" fmla="*/ 249382 h 651297"/>
              <a:gd name="connsiteX5" fmla="*/ 640080 w 4397432"/>
              <a:gd name="connsiteY5" fmla="*/ 74814 h 651297"/>
              <a:gd name="connsiteX6" fmla="*/ 640080 w 4397432"/>
              <a:gd name="connsiteY6" fmla="*/ 0 h 651297"/>
              <a:gd name="connsiteX7" fmla="*/ 756458 w 4397432"/>
              <a:gd name="connsiteY7" fmla="*/ 24938 h 651297"/>
              <a:gd name="connsiteX8" fmla="*/ 1745672 w 4397432"/>
              <a:gd name="connsiteY8" fmla="*/ 49876 h 651297"/>
              <a:gd name="connsiteX9" fmla="*/ 2252749 w 4397432"/>
              <a:gd name="connsiteY9" fmla="*/ 58189 h 651297"/>
              <a:gd name="connsiteX10" fmla="*/ 2302625 w 4397432"/>
              <a:gd name="connsiteY10" fmla="*/ 66502 h 651297"/>
              <a:gd name="connsiteX11" fmla="*/ 4015047 w 4397432"/>
              <a:gd name="connsiteY11" fmla="*/ 74814 h 651297"/>
              <a:gd name="connsiteX12" fmla="*/ 3990109 w 4397432"/>
              <a:gd name="connsiteY12" fmla="*/ 382385 h 651297"/>
              <a:gd name="connsiteX13" fmla="*/ 3998421 w 4397432"/>
              <a:gd name="connsiteY13" fmla="*/ 631767 h 651297"/>
              <a:gd name="connsiteX14" fmla="*/ 4181301 w 4397432"/>
              <a:gd name="connsiteY14" fmla="*/ 623454 h 651297"/>
              <a:gd name="connsiteX15" fmla="*/ 4397432 w 4397432"/>
              <a:gd name="connsiteY15" fmla="*/ 623454 h 65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97432" h="651297">
                <a:moveTo>
                  <a:pt x="0" y="598516"/>
                </a:moveTo>
                <a:cubicBezTo>
                  <a:pt x="206476" y="587046"/>
                  <a:pt x="90568" y="587782"/>
                  <a:pt x="290945" y="598516"/>
                </a:cubicBezTo>
                <a:lnTo>
                  <a:pt x="615141" y="615142"/>
                </a:lnTo>
                <a:cubicBezTo>
                  <a:pt x="622615" y="617633"/>
                  <a:pt x="663507" y="638553"/>
                  <a:pt x="665018" y="606829"/>
                </a:cubicBezTo>
                <a:cubicBezTo>
                  <a:pt x="678171" y="330612"/>
                  <a:pt x="690053" y="374360"/>
                  <a:pt x="648392" y="249382"/>
                </a:cubicBezTo>
                <a:cubicBezTo>
                  <a:pt x="645621" y="191193"/>
                  <a:pt x="644725" y="132884"/>
                  <a:pt x="640080" y="74814"/>
                </a:cubicBezTo>
                <a:cubicBezTo>
                  <a:pt x="634043" y="-655"/>
                  <a:pt x="622474" y="88029"/>
                  <a:pt x="640080" y="0"/>
                </a:cubicBezTo>
                <a:cubicBezTo>
                  <a:pt x="722933" y="20713"/>
                  <a:pt x="684043" y="12869"/>
                  <a:pt x="756458" y="24938"/>
                </a:cubicBezTo>
                <a:cubicBezTo>
                  <a:pt x="1091632" y="159014"/>
                  <a:pt x="776518" y="38800"/>
                  <a:pt x="1745672" y="49876"/>
                </a:cubicBezTo>
                <a:lnTo>
                  <a:pt x="2252749" y="58189"/>
                </a:lnTo>
                <a:cubicBezTo>
                  <a:pt x="2269374" y="60960"/>
                  <a:pt x="2285771" y="66343"/>
                  <a:pt x="2302625" y="66502"/>
                </a:cubicBezTo>
                <a:cubicBezTo>
                  <a:pt x="2873414" y="71887"/>
                  <a:pt x="3453978" y="-30213"/>
                  <a:pt x="4015047" y="74814"/>
                </a:cubicBezTo>
                <a:cubicBezTo>
                  <a:pt x="4116151" y="93740"/>
                  <a:pt x="3990109" y="382385"/>
                  <a:pt x="3990109" y="382385"/>
                </a:cubicBezTo>
                <a:cubicBezTo>
                  <a:pt x="3992880" y="465512"/>
                  <a:pt x="3946738" y="566601"/>
                  <a:pt x="3998421" y="631767"/>
                </a:cubicBezTo>
                <a:cubicBezTo>
                  <a:pt x="4036340" y="679578"/>
                  <a:pt x="4120291" y="624725"/>
                  <a:pt x="4181301" y="623454"/>
                </a:cubicBezTo>
                <a:cubicBezTo>
                  <a:pt x="4253329" y="621953"/>
                  <a:pt x="4325388" y="623454"/>
                  <a:pt x="4397432" y="623454"/>
                </a:cubicBezTo>
              </a:path>
            </a:pathLst>
          </a:custGeom>
          <a:noFill/>
          <a:ln w="101600">
            <a:solidFill>
              <a:schemeClr val="accent1">
                <a:shade val="50000"/>
                <a:alpha val="2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BE080-2644-4B85-8528-7062AFD374EA}"/>
              </a:ext>
            </a:extLst>
          </p:cNvPr>
          <p:cNvSpPr/>
          <p:nvPr/>
        </p:nvSpPr>
        <p:spPr>
          <a:xfrm>
            <a:off x="3174510" y="5100784"/>
            <a:ext cx="4254990" cy="163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F1045-C02C-4F45-AF81-786A6A87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55535"/>
            <a:ext cx="11776364" cy="6078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BB7F6-59B5-4B7E-B6FA-270E4D25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15" y="490451"/>
            <a:ext cx="4036782" cy="1704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341B71-46DF-463B-8BCE-8CA78CE41B01}"/>
              </a:ext>
            </a:extLst>
          </p:cNvPr>
          <p:cNvSpPr/>
          <p:nvPr/>
        </p:nvSpPr>
        <p:spPr>
          <a:xfrm>
            <a:off x="5469775" y="764771"/>
            <a:ext cx="4397432" cy="651297"/>
          </a:xfrm>
          <a:custGeom>
            <a:avLst/>
            <a:gdLst>
              <a:gd name="connsiteX0" fmla="*/ 0 w 4397432"/>
              <a:gd name="connsiteY0" fmla="*/ 598516 h 651297"/>
              <a:gd name="connsiteX1" fmla="*/ 290945 w 4397432"/>
              <a:gd name="connsiteY1" fmla="*/ 598516 h 651297"/>
              <a:gd name="connsiteX2" fmla="*/ 615141 w 4397432"/>
              <a:gd name="connsiteY2" fmla="*/ 615142 h 651297"/>
              <a:gd name="connsiteX3" fmla="*/ 665018 w 4397432"/>
              <a:gd name="connsiteY3" fmla="*/ 606829 h 651297"/>
              <a:gd name="connsiteX4" fmla="*/ 648392 w 4397432"/>
              <a:gd name="connsiteY4" fmla="*/ 249382 h 651297"/>
              <a:gd name="connsiteX5" fmla="*/ 640080 w 4397432"/>
              <a:gd name="connsiteY5" fmla="*/ 74814 h 651297"/>
              <a:gd name="connsiteX6" fmla="*/ 640080 w 4397432"/>
              <a:gd name="connsiteY6" fmla="*/ 0 h 651297"/>
              <a:gd name="connsiteX7" fmla="*/ 756458 w 4397432"/>
              <a:gd name="connsiteY7" fmla="*/ 24938 h 651297"/>
              <a:gd name="connsiteX8" fmla="*/ 1745672 w 4397432"/>
              <a:gd name="connsiteY8" fmla="*/ 49876 h 651297"/>
              <a:gd name="connsiteX9" fmla="*/ 2252749 w 4397432"/>
              <a:gd name="connsiteY9" fmla="*/ 58189 h 651297"/>
              <a:gd name="connsiteX10" fmla="*/ 2302625 w 4397432"/>
              <a:gd name="connsiteY10" fmla="*/ 66502 h 651297"/>
              <a:gd name="connsiteX11" fmla="*/ 4015047 w 4397432"/>
              <a:gd name="connsiteY11" fmla="*/ 74814 h 651297"/>
              <a:gd name="connsiteX12" fmla="*/ 3990109 w 4397432"/>
              <a:gd name="connsiteY12" fmla="*/ 382385 h 651297"/>
              <a:gd name="connsiteX13" fmla="*/ 3998421 w 4397432"/>
              <a:gd name="connsiteY13" fmla="*/ 631767 h 651297"/>
              <a:gd name="connsiteX14" fmla="*/ 4181301 w 4397432"/>
              <a:gd name="connsiteY14" fmla="*/ 623454 h 651297"/>
              <a:gd name="connsiteX15" fmla="*/ 4397432 w 4397432"/>
              <a:gd name="connsiteY15" fmla="*/ 623454 h 65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97432" h="651297">
                <a:moveTo>
                  <a:pt x="0" y="598516"/>
                </a:moveTo>
                <a:cubicBezTo>
                  <a:pt x="206476" y="587046"/>
                  <a:pt x="90568" y="587782"/>
                  <a:pt x="290945" y="598516"/>
                </a:cubicBezTo>
                <a:lnTo>
                  <a:pt x="615141" y="615142"/>
                </a:lnTo>
                <a:cubicBezTo>
                  <a:pt x="622615" y="617633"/>
                  <a:pt x="663507" y="638553"/>
                  <a:pt x="665018" y="606829"/>
                </a:cubicBezTo>
                <a:cubicBezTo>
                  <a:pt x="678171" y="330612"/>
                  <a:pt x="690053" y="374360"/>
                  <a:pt x="648392" y="249382"/>
                </a:cubicBezTo>
                <a:cubicBezTo>
                  <a:pt x="645621" y="191193"/>
                  <a:pt x="644725" y="132884"/>
                  <a:pt x="640080" y="74814"/>
                </a:cubicBezTo>
                <a:cubicBezTo>
                  <a:pt x="634043" y="-655"/>
                  <a:pt x="622474" y="88029"/>
                  <a:pt x="640080" y="0"/>
                </a:cubicBezTo>
                <a:cubicBezTo>
                  <a:pt x="722933" y="20713"/>
                  <a:pt x="684043" y="12869"/>
                  <a:pt x="756458" y="24938"/>
                </a:cubicBezTo>
                <a:cubicBezTo>
                  <a:pt x="1091632" y="159014"/>
                  <a:pt x="776518" y="38800"/>
                  <a:pt x="1745672" y="49876"/>
                </a:cubicBezTo>
                <a:lnTo>
                  <a:pt x="2252749" y="58189"/>
                </a:lnTo>
                <a:cubicBezTo>
                  <a:pt x="2269374" y="60960"/>
                  <a:pt x="2285771" y="66343"/>
                  <a:pt x="2302625" y="66502"/>
                </a:cubicBezTo>
                <a:cubicBezTo>
                  <a:pt x="2873414" y="71887"/>
                  <a:pt x="3453978" y="-30213"/>
                  <a:pt x="4015047" y="74814"/>
                </a:cubicBezTo>
                <a:cubicBezTo>
                  <a:pt x="4116151" y="93740"/>
                  <a:pt x="3990109" y="382385"/>
                  <a:pt x="3990109" y="382385"/>
                </a:cubicBezTo>
                <a:cubicBezTo>
                  <a:pt x="3992880" y="465512"/>
                  <a:pt x="3946738" y="566601"/>
                  <a:pt x="3998421" y="631767"/>
                </a:cubicBezTo>
                <a:cubicBezTo>
                  <a:pt x="4036340" y="679578"/>
                  <a:pt x="4120291" y="624725"/>
                  <a:pt x="4181301" y="623454"/>
                </a:cubicBezTo>
                <a:cubicBezTo>
                  <a:pt x="4253329" y="621953"/>
                  <a:pt x="4325388" y="623454"/>
                  <a:pt x="4397432" y="623454"/>
                </a:cubicBezTo>
              </a:path>
            </a:pathLst>
          </a:custGeom>
          <a:noFill/>
          <a:ln w="101600">
            <a:solidFill>
              <a:schemeClr val="accent1">
                <a:shade val="50000"/>
                <a:alpha val="2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9890335-C82A-4F0A-8286-34D00A978033}"/>
              </a:ext>
            </a:extLst>
          </p:cNvPr>
          <p:cNvSpPr/>
          <p:nvPr/>
        </p:nvSpPr>
        <p:spPr>
          <a:xfrm>
            <a:off x="41564" y="2917765"/>
            <a:ext cx="12020203" cy="74815"/>
          </a:xfrm>
          <a:custGeom>
            <a:avLst/>
            <a:gdLst>
              <a:gd name="connsiteX0" fmla="*/ 0 w 12020203"/>
              <a:gd name="connsiteY0" fmla="*/ 0 h 74815"/>
              <a:gd name="connsiteX1" fmla="*/ 74814 w 12020203"/>
              <a:gd name="connsiteY1" fmla="*/ 8313 h 74815"/>
              <a:gd name="connsiteX2" fmla="*/ 133003 w 12020203"/>
              <a:gd name="connsiteY2" fmla="*/ 16626 h 74815"/>
              <a:gd name="connsiteX3" fmla="*/ 216131 w 12020203"/>
              <a:gd name="connsiteY3" fmla="*/ 24938 h 74815"/>
              <a:gd name="connsiteX4" fmla="*/ 656705 w 12020203"/>
              <a:gd name="connsiteY4" fmla="*/ 66502 h 74815"/>
              <a:gd name="connsiteX5" fmla="*/ 5910349 w 12020203"/>
              <a:gd name="connsiteY5" fmla="*/ 74815 h 74815"/>
              <a:gd name="connsiteX6" fmla="*/ 9044247 w 12020203"/>
              <a:gd name="connsiteY6" fmla="*/ 66502 h 74815"/>
              <a:gd name="connsiteX7" fmla="*/ 9185563 w 12020203"/>
              <a:gd name="connsiteY7" fmla="*/ 49876 h 74815"/>
              <a:gd name="connsiteX8" fmla="*/ 9318567 w 12020203"/>
              <a:gd name="connsiteY8" fmla="*/ 33251 h 74815"/>
              <a:gd name="connsiteX9" fmla="*/ 9543011 w 12020203"/>
              <a:gd name="connsiteY9" fmla="*/ 0 h 74815"/>
              <a:gd name="connsiteX10" fmla="*/ 12020203 w 12020203"/>
              <a:gd name="connsiteY10" fmla="*/ 0 h 7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20203" h="74815">
                <a:moveTo>
                  <a:pt x="0" y="0"/>
                </a:moveTo>
                <a:lnTo>
                  <a:pt x="74814" y="8313"/>
                </a:lnTo>
                <a:cubicBezTo>
                  <a:pt x="94256" y="10743"/>
                  <a:pt x="113544" y="14337"/>
                  <a:pt x="133003" y="16626"/>
                </a:cubicBezTo>
                <a:cubicBezTo>
                  <a:pt x="160660" y="19880"/>
                  <a:pt x="188422" y="22167"/>
                  <a:pt x="216131" y="24938"/>
                </a:cubicBezTo>
                <a:cubicBezTo>
                  <a:pt x="374339" y="88224"/>
                  <a:pt x="306083" y="65947"/>
                  <a:pt x="656705" y="66502"/>
                </a:cubicBezTo>
                <a:lnTo>
                  <a:pt x="5910349" y="74815"/>
                </a:lnTo>
                <a:lnTo>
                  <a:pt x="9044247" y="66502"/>
                </a:lnTo>
                <a:cubicBezTo>
                  <a:pt x="9081269" y="66311"/>
                  <a:pt x="9145963" y="55041"/>
                  <a:pt x="9185563" y="49876"/>
                </a:cubicBezTo>
                <a:lnTo>
                  <a:pt x="9318567" y="33251"/>
                </a:lnTo>
                <a:cubicBezTo>
                  <a:pt x="9427328" y="623"/>
                  <a:pt x="9404724" y="439"/>
                  <a:pt x="9543011" y="0"/>
                </a:cubicBezTo>
                <a:lnTo>
                  <a:pt x="12020203" y="0"/>
                </a:lnTo>
              </a:path>
            </a:pathLst>
          </a:custGeom>
          <a:noFill/>
          <a:ln w="254000">
            <a:solidFill>
              <a:schemeClr val="accent1">
                <a:shade val="50000"/>
                <a:alpha val="2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51747-DE42-44FB-BA61-2354AF8723E7}"/>
              </a:ext>
            </a:extLst>
          </p:cNvPr>
          <p:cNvSpPr/>
          <p:nvPr/>
        </p:nvSpPr>
        <p:spPr>
          <a:xfrm>
            <a:off x="3174510" y="5100784"/>
            <a:ext cx="4254990" cy="163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F68E0-ABBF-446E-997C-375AE9A19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" y="3715786"/>
            <a:ext cx="2733675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AE9DCF-4A82-4F81-995F-0C411DF08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62" y="3639586"/>
            <a:ext cx="357187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59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F1045-C02C-4F45-AF81-786A6A87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655535"/>
            <a:ext cx="11776364" cy="6078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BB7F6-59B5-4B7E-B6FA-270E4D25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15" y="490451"/>
            <a:ext cx="4036782" cy="1704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9890335-C82A-4F0A-8286-34D00A978033}"/>
              </a:ext>
            </a:extLst>
          </p:cNvPr>
          <p:cNvSpPr/>
          <p:nvPr/>
        </p:nvSpPr>
        <p:spPr>
          <a:xfrm>
            <a:off x="41564" y="2917765"/>
            <a:ext cx="12020203" cy="74815"/>
          </a:xfrm>
          <a:custGeom>
            <a:avLst/>
            <a:gdLst>
              <a:gd name="connsiteX0" fmla="*/ 0 w 12020203"/>
              <a:gd name="connsiteY0" fmla="*/ 0 h 74815"/>
              <a:gd name="connsiteX1" fmla="*/ 74814 w 12020203"/>
              <a:gd name="connsiteY1" fmla="*/ 8313 h 74815"/>
              <a:gd name="connsiteX2" fmla="*/ 133003 w 12020203"/>
              <a:gd name="connsiteY2" fmla="*/ 16626 h 74815"/>
              <a:gd name="connsiteX3" fmla="*/ 216131 w 12020203"/>
              <a:gd name="connsiteY3" fmla="*/ 24938 h 74815"/>
              <a:gd name="connsiteX4" fmla="*/ 656705 w 12020203"/>
              <a:gd name="connsiteY4" fmla="*/ 66502 h 74815"/>
              <a:gd name="connsiteX5" fmla="*/ 5910349 w 12020203"/>
              <a:gd name="connsiteY5" fmla="*/ 74815 h 74815"/>
              <a:gd name="connsiteX6" fmla="*/ 9044247 w 12020203"/>
              <a:gd name="connsiteY6" fmla="*/ 66502 h 74815"/>
              <a:gd name="connsiteX7" fmla="*/ 9185563 w 12020203"/>
              <a:gd name="connsiteY7" fmla="*/ 49876 h 74815"/>
              <a:gd name="connsiteX8" fmla="*/ 9318567 w 12020203"/>
              <a:gd name="connsiteY8" fmla="*/ 33251 h 74815"/>
              <a:gd name="connsiteX9" fmla="*/ 9543011 w 12020203"/>
              <a:gd name="connsiteY9" fmla="*/ 0 h 74815"/>
              <a:gd name="connsiteX10" fmla="*/ 12020203 w 12020203"/>
              <a:gd name="connsiteY10" fmla="*/ 0 h 7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20203" h="74815">
                <a:moveTo>
                  <a:pt x="0" y="0"/>
                </a:moveTo>
                <a:lnTo>
                  <a:pt x="74814" y="8313"/>
                </a:lnTo>
                <a:cubicBezTo>
                  <a:pt x="94256" y="10743"/>
                  <a:pt x="113544" y="14337"/>
                  <a:pt x="133003" y="16626"/>
                </a:cubicBezTo>
                <a:cubicBezTo>
                  <a:pt x="160660" y="19880"/>
                  <a:pt x="188422" y="22167"/>
                  <a:pt x="216131" y="24938"/>
                </a:cubicBezTo>
                <a:cubicBezTo>
                  <a:pt x="374339" y="88224"/>
                  <a:pt x="306083" y="65947"/>
                  <a:pt x="656705" y="66502"/>
                </a:cubicBezTo>
                <a:lnTo>
                  <a:pt x="5910349" y="74815"/>
                </a:lnTo>
                <a:lnTo>
                  <a:pt x="9044247" y="66502"/>
                </a:lnTo>
                <a:cubicBezTo>
                  <a:pt x="9081269" y="66311"/>
                  <a:pt x="9145963" y="55041"/>
                  <a:pt x="9185563" y="49876"/>
                </a:cubicBezTo>
                <a:lnTo>
                  <a:pt x="9318567" y="33251"/>
                </a:lnTo>
                <a:cubicBezTo>
                  <a:pt x="9427328" y="623"/>
                  <a:pt x="9404724" y="439"/>
                  <a:pt x="9543011" y="0"/>
                </a:cubicBezTo>
                <a:lnTo>
                  <a:pt x="12020203" y="0"/>
                </a:lnTo>
              </a:path>
            </a:pathLst>
          </a:custGeom>
          <a:noFill/>
          <a:ln w="254000">
            <a:solidFill>
              <a:schemeClr val="accent1">
                <a:shade val="50000"/>
                <a:alpha val="2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A45A11-B191-4B61-980C-C3E4A55F7E6B}"/>
              </a:ext>
            </a:extLst>
          </p:cNvPr>
          <p:cNvSpPr/>
          <p:nvPr/>
        </p:nvSpPr>
        <p:spPr>
          <a:xfrm>
            <a:off x="5386647" y="1271835"/>
            <a:ext cx="4688378" cy="682677"/>
          </a:xfrm>
          <a:custGeom>
            <a:avLst/>
            <a:gdLst>
              <a:gd name="connsiteX0" fmla="*/ 0 w 4688378"/>
              <a:gd name="connsiteY0" fmla="*/ 66514 h 682677"/>
              <a:gd name="connsiteX1" fmla="*/ 108066 w 4688378"/>
              <a:gd name="connsiteY1" fmla="*/ 66514 h 682677"/>
              <a:gd name="connsiteX2" fmla="*/ 382386 w 4688378"/>
              <a:gd name="connsiteY2" fmla="*/ 74827 h 682677"/>
              <a:gd name="connsiteX3" fmla="*/ 573578 w 4688378"/>
              <a:gd name="connsiteY3" fmla="*/ 83140 h 682677"/>
              <a:gd name="connsiteX4" fmla="*/ 598517 w 4688378"/>
              <a:gd name="connsiteY4" fmla="*/ 91452 h 682677"/>
              <a:gd name="connsiteX5" fmla="*/ 739833 w 4688378"/>
              <a:gd name="connsiteY5" fmla="*/ 216143 h 682677"/>
              <a:gd name="connsiteX6" fmla="*/ 748146 w 4688378"/>
              <a:gd name="connsiteY6" fmla="*/ 523714 h 682677"/>
              <a:gd name="connsiteX7" fmla="*/ 756458 w 4688378"/>
              <a:gd name="connsiteY7" fmla="*/ 615154 h 682677"/>
              <a:gd name="connsiteX8" fmla="*/ 764771 w 4688378"/>
              <a:gd name="connsiteY8" fmla="*/ 640092 h 682677"/>
              <a:gd name="connsiteX9" fmla="*/ 789709 w 4688378"/>
              <a:gd name="connsiteY9" fmla="*/ 665030 h 682677"/>
              <a:gd name="connsiteX10" fmla="*/ 980902 w 4688378"/>
              <a:gd name="connsiteY10" fmla="*/ 656718 h 682677"/>
              <a:gd name="connsiteX11" fmla="*/ 1172095 w 4688378"/>
              <a:gd name="connsiteY11" fmla="*/ 640092 h 682677"/>
              <a:gd name="connsiteX12" fmla="*/ 1238597 w 4688378"/>
              <a:gd name="connsiteY12" fmla="*/ 623467 h 682677"/>
              <a:gd name="connsiteX13" fmla="*/ 1305098 w 4688378"/>
              <a:gd name="connsiteY13" fmla="*/ 598529 h 682677"/>
              <a:gd name="connsiteX14" fmla="*/ 1487978 w 4688378"/>
              <a:gd name="connsiteY14" fmla="*/ 590216 h 682677"/>
              <a:gd name="connsiteX15" fmla="*/ 2701637 w 4688378"/>
              <a:gd name="connsiteY15" fmla="*/ 598529 h 682677"/>
              <a:gd name="connsiteX16" fmla="*/ 2784764 w 4688378"/>
              <a:gd name="connsiteY16" fmla="*/ 606841 h 682677"/>
              <a:gd name="connsiteX17" fmla="*/ 3532909 w 4688378"/>
              <a:gd name="connsiteY17" fmla="*/ 656718 h 682677"/>
              <a:gd name="connsiteX18" fmla="*/ 3965171 w 4688378"/>
              <a:gd name="connsiteY18" fmla="*/ 673343 h 682677"/>
              <a:gd name="connsiteX19" fmla="*/ 4123113 w 4688378"/>
              <a:gd name="connsiteY19" fmla="*/ 673343 h 682677"/>
              <a:gd name="connsiteX20" fmla="*/ 4098175 w 4688378"/>
              <a:gd name="connsiteY20" fmla="*/ 399023 h 682677"/>
              <a:gd name="connsiteX21" fmla="*/ 4081549 w 4688378"/>
              <a:gd name="connsiteY21" fmla="*/ 174580 h 682677"/>
              <a:gd name="connsiteX22" fmla="*/ 4073237 w 4688378"/>
              <a:gd name="connsiteY22" fmla="*/ 91452 h 682677"/>
              <a:gd name="connsiteX23" fmla="*/ 4098175 w 4688378"/>
              <a:gd name="connsiteY23" fmla="*/ 74827 h 682677"/>
              <a:gd name="connsiteX24" fmla="*/ 4339244 w 4688378"/>
              <a:gd name="connsiteY24" fmla="*/ 58201 h 682677"/>
              <a:gd name="connsiteX25" fmla="*/ 4414058 w 4688378"/>
              <a:gd name="connsiteY25" fmla="*/ 49889 h 682677"/>
              <a:gd name="connsiteX26" fmla="*/ 4588626 w 4688378"/>
              <a:gd name="connsiteY26" fmla="*/ 16638 h 682677"/>
              <a:gd name="connsiteX27" fmla="*/ 4688378 w 4688378"/>
              <a:gd name="connsiteY27" fmla="*/ 12 h 68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88378" h="682677">
                <a:moveTo>
                  <a:pt x="0" y="66514"/>
                </a:moveTo>
                <a:cubicBezTo>
                  <a:pt x="79073" y="50699"/>
                  <a:pt x="2874" y="61383"/>
                  <a:pt x="108066" y="66514"/>
                </a:cubicBezTo>
                <a:cubicBezTo>
                  <a:pt x="199439" y="70971"/>
                  <a:pt x="290962" y="71562"/>
                  <a:pt x="382386" y="74827"/>
                </a:cubicBezTo>
                <a:lnTo>
                  <a:pt x="573578" y="83140"/>
                </a:lnTo>
                <a:cubicBezTo>
                  <a:pt x="581891" y="85911"/>
                  <a:pt x="589794" y="90621"/>
                  <a:pt x="598517" y="91452"/>
                </a:cubicBezTo>
                <a:cubicBezTo>
                  <a:pt x="786447" y="109350"/>
                  <a:pt x="752118" y="44156"/>
                  <a:pt x="739833" y="216143"/>
                </a:cubicBezTo>
                <a:cubicBezTo>
                  <a:pt x="742604" y="318667"/>
                  <a:pt x="743876" y="421242"/>
                  <a:pt x="748146" y="523714"/>
                </a:cubicBezTo>
                <a:cubicBezTo>
                  <a:pt x="749420" y="554293"/>
                  <a:pt x="752130" y="584856"/>
                  <a:pt x="756458" y="615154"/>
                </a:cubicBezTo>
                <a:cubicBezTo>
                  <a:pt x="757697" y="623828"/>
                  <a:pt x="759910" y="632801"/>
                  <a:pt x="764771" y="640092"/>
                </a:cubicBezTo>
                <a:cubicBezTo>
                  <a:pt x="771292" y="649873"/>
                  <a:pt x="781396" y="656717"/>
                  <a:pt x="789709" y="665030"/>
                </a:cubicBezTo>
                <a:lnTo>
                  <a:pt x="980902" y="656718"/>
                </a:lnTo>
                <a:cubicBezTo>
                  <a:pt x="1019410" y="654691"/>
                  <a:pt x="1122432" y="649404"/>
                  <a:pt x="1172095" y="640092"/>
                </a:cubicBezTo>
                <a:cubicBezTo>
                  <a:pt x="1194553" y="635881"/>
                  <a:pt x="1216788" y="630282"/>
                  <a:pt x="1238597" y="623467"/>
                </a:cubicBezTo>
                <a:cubicBezTo>
                  <a:pt x="1261194" y="616406"/>
                  <a:pt x="1281631" y="601658"/>
                  <a:pt x="1305098" y="598529"/>
                </a:cubicBezTo>
                <a:cubicBezTo>
                  <a:pt x="1365586" y="590464"/>
                  <a:pt x="1427018" y="592987"/>
                  <a:pt x="1487978" y="590216"/>
                </a:cubicBezTo>
                <a:lnTo>
                  <a:pt x="2701637" y="598529"/>
                </a:lnTo>
                <a:cubicBezTo>
                  <a:pt x="2729482" y="598886"/>
                  <a:pt x="2756985" y="604896"/>
                  <a:pt x="2784764" y="606841"/>
                </a:cubicBezTo>
                <a:lnTo>
                  <a:pt x="3532909" y="656718"/>
                </a:lnTo>
                <a:cubicBezTo>
                  <a:pt x="3676875" y="664829"/>
                  <a:pt x="3821084" y="667801"/>
                  <a:pt x="3965171" y="673343"/>
                </a:cubicBezTo>
                <a:cubicBezTo>
                  <a:pt x="3968331" y="673659"/>
                  <a:pt x="4115172" y="694187"/>
                  <a:pt x="4123113" y="673343"/>
                </a:cubicBezTo>
                <a:cubicBezTo>
                  <a:pt x="4138103" y="633994"/>
                  <a:pt x="4106735" y="454667"/>
                  <a:pt x="4098175" y="399023"/>
                </a:cubicBezTo>
                <a:cubicBezTo>
                  <a:pt x="4092633" y="324209"/>
                  <a:pt x="4087612" y="249354"/>
                  <a:pt x="4081549" y="174580"/>
                </a:cubicBezTo>
                <a:cubicBezTo>
                  <a:pt x="4079298" y="146824"/>
                  <a:pt x="4068659" y="118921"/>
                  <a:pt x="4073237" y="91452"/>
                </a:cubicBezTo>
                <a:cubicBezTo>
                  <a:pt x="4074879" y="81597"/>
                  <a:pt x="4088262" y="76066"/>
                  <a:pt x="4098175" y="74827"/>
                </a:cubicBezTo>
                <a:cubicBezTo>
                  <a:pt x="4178100" y="64836"/>
                  <a:pt x="4258947" y="64540"/>
                  <a:pt x="4339244" y="58201"/>
                </a:cubicBezTo>
                <a:cubicBezTo>
                  <a:pt x="4364258" y="56226"/>
                  <a:pt x="4389120" y="52660"/>
                  <a:pt x="4414058" y="49889"/>
                </a:cubicBezTo>
                <a:cubicBezTo>
                  <a:pt x="4585321" y="3179"/>
                  <a:pt x="4427383" y="40824"/>
                  <a:pt x="4588626" y="16638"/>
                </a:cubicBezTo>
                <a:cubicBezTo>
                  <a:pt x="4706713" y="-1075"/>
                  <a:pt x="4637705" y="12"/>
                  <a:pt x="4688378" y="12"/>
                </a:cubicBezTo>
              </a:path>
            </a:pathLst>
          </a:custGeom>
          <a:noFill/>
          <a:ln w="101600">
            <a:solidFill>
              <a:schemeClr val="accent1">
                <a:shade val="50000"/>
                <a:alpha val="2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3C14A-E14F-46E8-BDBE-B4FD7A9870CD}"/>
              </a:ext>
            </a:extLst>
          </p:cNvPr>
          <p:cNvSpPr/>
          <p:nvPr/>
        </p:nvSpPr>
        <p:spPr>
          <a:xfrm>
            <a:off x="3174510" y="5100784"/>
            <a:ext cx="4254990" cy="1633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6A19C-7E7D-4901-B283-6124563A0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50" y="3382715"/>
            <a:ext cx="357187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65F42-3751-4884-BC41-19D408FAC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75" y="3639586"/>
            <a:ext cx="215265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21FAB-9308-4020-9613-4976716E0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772" y="4711378"/>
            <a:ext cx="242887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DB1839-5408-41E8-ACDE-6E8922753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375" y="5299877"/>
            <a:ext cx="238125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74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Flow Automation SDK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Automation SDK</dc:title>
  <dc:creator>James Sheridan</dc:creator>
  <cp:lastModifiedBy>James Sheridan</cp:lastModifiedBy>
  <cp:revision>58</cp:revision>
  <dcterms:created xsi:type="dcterms:W3CDTF">2020-12-02T14:03:48Z</dcterms:created>
  <dcterms:modified xsi:type="dcterms:W3CDTF">2020-12-03T13:20:12Z</dcterms:modified>
</cp:coreProperties>
</file>