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/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Flow Automation SDK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Task diagrams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89120" y="1292040"/>
            <a:ext cx="1980720" cy="10854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587320" y="3370320"/>
            <a:ext cx="7105320" cy="23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833200" y="205920"/>
            <a:ext cx="5304960" cy="12571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579760" y="3989520"/>
            <a:ext cx="6381360" cy="22284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469240" y="1743480"/>
            <a:ext cx="6400440" cy="19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758680" y="2011680"/>
            <a:ext cx="6019560" cy="21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570480" y="731520"/>
            <a:ext cx="4476240" cy="1218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749040" y="2468880"/>
            <a:ext cx="4228920" cy="23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82880" y="548640"/>
            <a:ext cx="2651760" cy="17373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95760" y="2743200"/>
            <a:ext cx="2921760" cy="39319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8961120" y="548640"/>
            <a:ext cx="3108960" cy="393192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9601200" y="141120"/>
            <a:ext cx="162396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Mapping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40080" y="2335680"/>
            <a:ext cx="1467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Mapping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65760" y="182880"/>
            <a:ext cx="224568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 key configuration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3108960" y="280440"/>
            <a:ext cx="5838480" cy="6486120"/>
          </a:xfrm>
          <a:prstGeom prst="rect">
            <a:avLst/>
          </a:prstGeom>
          <a:ln>
            <a:noFill/>
          </a:ln>
        </p:spPr>
      </p:pic>
      <p:sp>
        <p:nvSpPr>
          <p:cNvPr id="93" name="TextShape 4"/>
          <p:cNvSpPr txBox="1"/>
          <p:nvPr/>
        </p:nvSpPr>
        <p:spPr>
          <a:xfrm>
            <a:off x="4572000" y="49680"/>
            <a:ext cx="25153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 Input JSON Schema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Line 5"/>
          <p:cNvSpPr/>
          <p:nvPr/>
        </p:nvSpPr>
        <p:spPr>
          <a:xfrm flipV="1">
            <a:off x="1645920" y="2651760"/>
            <a:ext cx="2103120" cy="3200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6"/>
          <p:cNvSpPr/>
          <p:nvPr/>
        </p:nvSpPr>
        <p:spPr>
          <a:xfrm flipV="1">
            <a:off x="1920240" y="1005840"/>
            <a:ext cx="15544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7"/>
          <p:cNvSpPr/>
          <p:nvPr/>
        </p:nvSpPr>
        <p:spPr>
          <a:xfrm flipV="1">
            <a:off x="1554480" y="3840480"/>
            <a:ext cx="4754880" cy="2651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8"/>
          <p:cNvSpPr/>
          <p:nvPr/>
        </p:nvSpPr>
        <p:spPr>
          <a:xfrm flipH="1" flipV="1">
            <a:off x="5394960" y="914400"/>
            <a:ext cx="3657600" cy="2651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9"/>
          <p:cNvSpPr/>
          <p:nvPr/>
        </p:nvSpPr>
        <p:spPr>
          <a:xfrm flipH="1" flipV="1">
            <a:off x="8321040" y="3017520"/>
            <a:ext cx="731520" cy="1280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1828800" y="517032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2468880" y="105552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2286000" y="581040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8581680" y="315864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4"/>
          <p:cNvSpPr/>
          <p:nvPr/>
        </p:nvSpPr>
        <p:spPr>
          <a:xfrm>
            <a:off x="8581680" y="379872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6680" y="450000"/>
            <a:ext cx="2651760" cy="183600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365760" y="133920"/>
            <a:ext cx="224568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 key configuration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360" y="125280"/>
            <a:ext cx="260676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640440" y="2335680"/>
            <a:ext cx="1467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Mapping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9531720" y="2286000"/>
            <a:ext cx="162396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463040" y="118872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108960" y="450000"/>
            <a:ext cx="6492240" cy="62179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83160" y="2743200"/>
            <a:ext cx="2926080" cy="393192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1828800" y="484632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8869680" y="2736000"/>
            <a:ext cx="3108960" cy="3931920"/>
          </a:xfrm>
          <a:prstGeom prst="rect">
            <a:avLst/>
          </a:prstGeom>
          <a:ln>
            <a:noFill/>
          </a:ln>
        </p:spPr>
      </p:pic>
      <p:sp>
        <p:nvSpPr>
          <p:cNvPr id="114" name="Line 7"/>
          <p:cNvSpPr/>
          <p:nvPr/>
        </p:nvSpPr>
        <p:spPr>
          <a:xfrm flipV="1">
            <a:off x="1463040" y="2468880"/>
            <a:ext cx="2011680" cy="3291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8"/>
          <p:cNvSpPr/>
          <p:nvPr/>
        </p:nvSpPr>
        <p:spPr>
          <a:xfrm flipV="1">
            <a:off x="1463040" y="3657600"/>
            <a:ext cx="3566160" cy="2834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2011680" y="585216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10"/>
          <p:cNvSpPr/>
          <p:nvPr/>
        </p:nvSpPr>
        <p:spPr>
          <a:xfrm flipH="1" flipV="1">
            <a:off x="4023360" y="1188720"/>
            <a:ext cx="4846320" cy="45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1"/>
          <p:cNvSpPr/>
          <p:nvPr/>
        </p:nvSpPr>
        <p:spPr>
          <a:xfrm flipH="1" flipV="1">
            <a:off x="7830360" y="4795920"/>
            <a:ext cx="955080" cy="1855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"/>
          <p:cNvSpPr/>
          <p:nvPr/>
        </p:nvSpPr>
        <p:spPr>
          <a:xfrm>
            <a:off x="8321040" y="521208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8412480" y="6176160"/>
            <a:ext cx="365760" cy="316080"/>
          </a:xfrm>
          <a:prstGeom prst="ellipse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Application>LibreOffice/5.3.6.1$Linux_X86_64 LibreOffice_project/30$Build-1</Application>
  <Words>14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2021-02-01T12:18:51Z</dcterms:created>
  <dc:creator>Mohan Subramanian</dc:creator>
  <dc:description/>
  <dc:language>en-US</dc:language>
  <cp:lastModifiedBy/>
  <dcterms:modified xsi:type="dcterms:W3CDTF">2021-02-10T15:27:35Z</dcterms:modified>
  <cp:revision>48</cp:revision>
  <dc:subject/>
  <dc:title>User Task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