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85D8A"/>
    <a:srgbClr val="FFFFCC"/>
    <a:srgbClr val="FFFF66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290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E43B1-15A9-4995-8BAE-79055CD60EE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67E2BAC-FD93-4DBC-B361-8416E8068138}">
      <dgm:prSet phldrT="[Text]"/>
      <dgm:spPr>
        <a:solidFill>
          <a:srgbClr val="33CC33"/>
        </a:solidFill>
      </dgm:spPr>
      <dgm:t>
        <a:bodyPr/>
        <a:lstStyle/>
        <a:p>
          <a:r>
            <a:rPr lang="en-IE" dirty="0" smtClean="0"/>
            <a:t>Java</a:t>
          </a:r>
          <a:endParaRPr lang="en-IE" dirty="0"/>
        </a:p>
      </dgm:t>
    </dgm:pt>
    <dgm:pt modelId="{799A6E97-BE8B-45CD-8FE8-2414C4279EB2}" type="parTrans" cxnId="{59E1F2FF-B78A-4302-B698-7448583041F6}">
      <dgm:prSet/>
      <dgm:spPr/>
      <dgm:t>
        <a:bodyPr/>
        <a:lstStyle/>
        <a:p>
          <a:endParaRPr lang="en-IE"/>
        </a:p>
      </dgm:t>
    </dgm:pt>
    <dgm:pt modelId="{943DDE2A-7ED2-4040-A10E-2598ACCB3A49}" type="sibTrans" cxnId="{59E1F2FF-B78A-4302-B698-7448583041F6}">
      <dgm:prSet/>
      <dgm:spPr/>
      <dgm:t>
        <a:bodyPr/>
        <a:lstStyle/>
        <a:p>
          <a:endParaRPr lang="en-IE"/>
        </a:p>
      </dgm:t>
    </dgm:pt>
    <dgm:pt modelId="{6B2A9CC8-CADB-4752-8EF5-4CB004DF3B46}">
      <dgm:prSet phldrT="[Text]"/>
      <dgm:spPr>
        <a:solidFill>
          <a:srgbClr val="33CC33"/>
        </a:solidFill>
      </dgm:spPr>
      <dgm:t>
        <a:bodyPr/>
        <a:lstStyle/>
        <a:p>
          <a:r>
            <a:rPr lang="en-IE" dirty="0" err="1" smtClean="0"/>
            <a:t>Esper</a:t>
          </a:r>
          <a:r>
            <a:rPr lang="en-IE" dirty="0" smtClean="0"/>
            <a:t> </a:t>
          </a:r>
          <a:endParaRPr lang="en-IE" dirty="0"/>
        </a:p>
      </dgm:t>
    </dgm:pt>
    <dgm:pt modelId="{4B201333-34BE-4FEE-B395-CA603B1D093C}" type="parTrans" cxnId="{425C9A79-0B3E-4053-A5BA-5D53B6F780F4}">
      <dgm:prSet/>
      <dgm:spPr/>
      <dgm:t>
        <a:bodyPr/>
        <a:lstStyle/>
        <a:p>
          <a:endParaRPr lang="en-IE"/>
        </a:p>
      </dgm:t>
    </dgm:pt>
    <dgm:pt modelId="{467B448C-22AE-4BA2-AF0B-2DC0D55C4743}" type="sibTrans" cxnId="{425C9A79-0B3E-4053-A5BA-5D53B6F780F4}">
      <dgm:prSet/>
      <dgm:spPr/>
      <dgm:t>
        <a:bodyPr/>
        <a:lstStyle/>
        <a:p>
          <a:endParaRPr lang="en-IE"/>
        </a:p>
      </dgm:t>
    </dgm:pt>
    <dgm:pt modelId="{6B9335C7-4F89-439E-93E9-F47012E1942F}">
      <dgm:prSet phldrT="[Text]"/>
      <dgm:spPr>
        <a:solidFill>
          <a:srgbClr val="33CC33"/>
        </a:solidFill>
      </dgm:spPr>
      <dgm:t>
        <a:bodyPr/>
        <a:lstStyle/>
        <a:p>
          <a:r>
            <a:rPr lang="en-IE" dirty="0" err="1" smtClean="0"/>
            <a:t>Jvm</a:t>
          </a:r>
          <a:endParaRPr lang="en-IE" dirty="0" smtClean="0"/>
        </a:p>
        <a:p>
          <a:r>
            <a:rPr lang="en-IE" dirty="0" smtClean="0"/>
            <a:t>script</a:t>
          </a:r>
          <a:endParaRPr lang="en-IE" dirty="0"/>
        </a:p>
      </dgm:t>
    </dgm:pt>
    <dgm:pt modelId="{159F74F8-EAAA-4B29-AA52-769256D781C0}" type="parTrans" cxnId="{4ACFB312-975D-4E59-8186-F335216387FF}">
      <dgm:prSet/>
      <dgm:spPr/>
      <dgm:t>
        <a:bodyPr/>
        <a:lstStyle/>
        <a:p>
          <a:endParaRPr lang="en-IE"/>
        </a:p>
      </dgm:t>
    </dgm:pt>
    <dgm:pt modelId="{44A68DDC-35E5-412C-B051-6251C3B53A87}" type="sibTrans" cxnId="{4ACFB312-975D-4E59-8186-F335216387FF}">
      <dgm:prSet/>
      <dgm:spPr/>
      <dgm:t>
        <a:bodyPr/>
        <a:lstStyle/>
        <a:p>
          <a:endParaRPr lang="en-IE"/>
        </a:p>
      </dgm:t>
    </dgm:pt>
    <dgm:pt modelId="{C70B2A6B-249A-421E-9F0A-F32818FEA937}" type="pres">
      <dgm:prSet presAssocID="{BD3E43B1-15A9-4995-8BAE-79055CD60E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644684-69BC-4172-9954-F743D21EADD5}" type="pres">
      <dgm:prSet presAssocID="{667E2BAC-FD93-4DBC-B361-8416E8068138}" presName="gear1" presStyleLbl="node1" presStyleIdx="0" presStyleCnt="3" custLinFactNeighborX="-3941" custLinFactNeighborY="2992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7A7A96C-3552-4837-9663-5701D60FC114}" type="pres">
      <dgm:prSet presAssocID="{667E2BAC-FD93-4DBC-B361-8416E8068138}" presName="gear1srcNode" presStyleLbl="node1" presStyleIdx="0" presStyleCnt="3"/>
      <dgm:spPr/>
      <dgm:t>
        <a:bodyPr/>
        <a:lstStyle/>
        <a:p>
          <a:endParaRPr lang="en-IE"/>
        </a:p>
      </dgm:t>
    </dgm:pt>
    <dgm:pt modelId="{D4D06754-7DC3-46B3-B600-8655AFE3FC0C}" type="pres">
      <dgm:prSet presAssocID="{667E2BAC-FD93-4DBC-B361-8416E8068138}" presName="gear1dstNode" presStyleLbl="node1" presStyleIdx="0" presStyleCnt="3"/>
      <dgm:spPr/>
      <dgm:t>
        <a:bodyPr/>
        <a:lstStyle/>
        <a:p>
          <a:endParaRPr lang="en-IE"/>
        </a:p>
      </dgm:t>
    </dgm:pt>
    <dgm:pt modelId="{076702F0-FAD6-468B-8370-4A8705A25ECA}" type="pres">
      <dgm:prSet presAssocID="{6B2A9CC8-CADB-4752-8EF5-4CB004DF3B46}" presName="gear2" presStyleLbl="node1" presStyleIdx="1" presStyleCnt="3" custLinFactNeighborX="-6665" custLinFactNeighborY="149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C0150D1-07AA-4AC5-87E8-F49621074569}" type="pres">
      <dgm:prSet presAssocID="{6B2A9CC8-CADB-4752-8EF5-4CB004DF3B46}" presName="gear2srcNode" presStyleLbl="node1" presStyleIdx="1" presStyleCnt="3"/>
      <dgm:spPr/>
      <dgm:t>
        <a:bodyPr/>
        <a:lstStyle/>
        <a:p>
          <a:endParaRPr lang="en-IE"/>
        </a:p>
      </dgm:t>
    </dgm:pt>
    <dgm:pt modelId="{9CDB8EF9-B18D-4251-AA37-9DE2C7E79B22}" type="pres">
      <dgm:prSet presAssocID="{6B2A9CC8-CADB-4752-8EF5-4CB004DF3B46}" presName="gear2dstNode" presStyleLbl="node1" presStyleIdx="1" presStyleCnt="3"/>
      <dgm:spPr/>
      <dgm:t>
        <a:bodyPr/>
        <a:lstStyle/>
        <a:p>
          <a:endParaRPr lang="en-IE"/>
        </a:p>
      </dgm:t>
    </dgm:pt>
    <dgm:pt modelId="{AC37E847-3EEF-4351-B68B-7F88B294AE2D}" type="pres">
      <dgm:prSet presAssocID="{6B9335C7-4F89-439E-93E9-F47012E1942F}" presName="gear3" presStyleLbl="node1" presStyleIdx="2" presStyleCnt="3"/>
      <dgm:spPr/>
      <dgm:t>
        <a:bodyPr/>
        <a:lstStyle/>
        <a:p>
          <a:endParaRPr lang="en-IE"/>
        </a:p>
      </dgm:t>
    </dgm:pt>
    <dgm:pt modelId="{A4034447-33CA-4562-B503-4EB84C78CFCE}" type="pres">
      <dgm:prSet presAssocID="{6B9335C7-4F89-439E-93E9-F47012E1942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D91F8AC-EFE9-493B-A363-9DBE47514873}" type="pres">
      <dgm:prSet presAssocID="{6B9335C7-4F89-439E-93E9-F47012E1942F}" presName="gear3srcNode" presStyleLbl="node1" presStyleIdx="2" presStyleCnt="3"/>
      <dgm:spPr/>
      <dgm:t>
        <a:bodyPr/>
        <a:lstStyle/>
        <a:p>
          <a:endParaRPr lang="en-IE"/>
        </a:p>
      </dgm:t>
    </dgm:pt>
    <dgm:pt modelId="{A52D4E93-9D1E-4272-8BC1-C3EDF01EF10B}" type="pres">
      <dgm:prSet presAssocID="{6B9335C7-4F89-439E-93E9-F47012E1942F}" presName="gear3dstNode" presStyleLbl="node1" presStyleIdx="2" presStyleCnt="3"/>
      <dgm:spPr/>
      <dgm:t>
        <a:bodyPr/>
        <a:lstStyle/>
        <a:p>
          <a:endParaRPr lang="en-IE"/>
        </a:p>
      </dgm:t>
    </dgm:pt>
    <dgm:pt modelId="{5D91D0FE-6C5E-41EF-A968-CA0696B57ECC}" type="pres">
      <dgm:prSet presAssocID="{943DDE2A-7ED2-4040-A10E-2598ACCB3A49}" presName="connector1" presStyleLbl="sibTrans2D1" presStyleIdx="0" presStyleCnt="3"/>
      <dgm:spPr/>
      <dgm:t>
        <a:bodyPr/>
        <a:lstStyle/>
        <a:p>
          <a:endParaRPr lang="en-IE"/>
        </a:p>
      </dgm:t>
    </dgm:pt>
    <dgm:pt modelId="{1247C6CF-FFA5-4D63-86F1-8C379B2ECAB3}" type="pres">
      <dgm:prSet presAssocID="{467B448C-22AE-4BA2-AF0B-2DC0D55C4743}" presName="connector2" presStyleLbl="sibTrans2D1" presStyleIdx="1" presStyleCnt="3"/>
      <dgm:spPr/>
      <dgm:t>
        <a:bodyPr/>
        <a:lstStyle/>
        <a:p>
          <a:endParaRPr lang="en-IE"/>
        </a:p>
      </dgm:t>
    </dgm:pt>
    <dgm:pt modelId="{4EC7B307-2BE1-4EFA-89B1-70FE01402C41}" type="pres">
      <dgm:prSet presAssocID="{44A68DDC-35E5-412C-B051-6251C3B53A87}" presName="connector3" presStyleLbl="sibTrans2D1" presStyleIdx="2" presStyleCnt="3"/>
      <dgm:spPr/>
      <dgm:t>
        <a:bodyPr/>
        <a:lstStyle/>
        <a:p>
          <a:endParaRPr lang="en-IE"/>
        </a:p>
      </dgm:t>
    </dgm:pt>
  </dgm:ptLst>
  <dgm:cxnLst>
    <dgm:cxn modelId="{59E1F2FF-B78A-4302-B698-7448583041F6}" srcId="{BD3E43B1-15A9-4995-8BAE-79055CD60EEB}" destId="{667E2BAC-FD93-4DBC-B361-8416E8068138}" srcOrd="0" destOrd="0" parTransId="{799A6E97-BE8B-45CD-8FE8-2414C4279EB2}" sibTransId="{943DDE2A-7ED2-4040-A10E-2598ACCB3A49}"/>
    <dgm:cxn modelId="{5003D8CC-06A1-437A-A504-66B70F982A85}" type="presOf" srcId="{BD3E43B1-15A9-4995-8BAE-79055CD60EEB}" destId="{C70B2A6B-249A-421E-9F0A-F32818FEA937}" srcOrd="0" destOrd="0" presId="urn:microsoft.com/office/officeart/2005/8/layout/gear1"/>
    <dgm:cxn modelId="{A7C2B570-5AD2-4253-9289-9D759E61E56E}" type="presOf" srcId="{6B9335C7-4F89-439E-93E9-F47012E1942F}" destId="{A52D4E93-9D1E-4272-8BC1-C3EDF01EF10B}" srcOrd="3" destOrd="0" presId="urn:microsoft.com/office/officeart/2005/8/layout/gear1"/>
    <dgm:cxn modelId="{43B34992-196E-4BD2-99CC-155D9A3AA7B9}" type="presOf" srcId="{44A68DDC-35E5-412C-B051-6251C3B53A87}" destId="{4EC7B307-2BE1-4EFA-89B1-70FE01402C41}" srcOrd="0" destOrd="0" presId="urn:microsoft.com/office/officeart/2005/8/layout/gear1"/>
    <dgm:cxn modelId="{A8C3E0CE-D3D6-4F7D-B425-5F8AB89D59CB}" type="presOf" srcId="{6B9335C7-4F89-439E-93E9-F47012E1942F}" destId="{A4034447-33CA-4562-B503-4EB84C78CFCE}" srcOrd="1" destOrd="0" presId="urn:microsoft.com/office/officeart/2005/8/layout/gear1"/>
    <dgm:cxn modelId="{68504DFA-C912-4D1F-A644-B99CE4C5DF97}" type="presOf" srcId="{467B448C-22AE-4BA2-AF0B-2DC0D55C4743}" destId="{1247C6CF-FFA5-4D63-86F1-8C379B2ECAB3}" srcOrd="0" destOrd="0" presId="urn:microsoft.com/office/officeart/2005/8/layout/gear1"/>
    <dgm:cxn modelId="{DF8053FB-DC70-44E5-AF3B-5ACAFAF5C3E7}" type="presOf" srcId="{943DDE2A-7ED2-4040-A10E-2598ACCB3A49}" destId="{5D91D0FE-6C5E-41EF-A968-CA0696B57ECC}" srcOrd="0" destOrd="0" presId="urn:microsoft.com/office/officeart/2005/8/layout/gear1"/>
    <dgm:cxn modelId="{BBBFDA9C-5F37-476F-BB34-C9ED84C4ADA3}" type="presOf" srcId="{6B2A9CC8-CADB-4752-8EF5-4CB004DF3B46}" destId="{9CDB8EF9-B18D-4251-AA37-9DE2C7E79B22}" srcOrd="2" destOrd="0" presId="urn:microsoft.com/office/officeart/2005/8/layout/gear1"/>
    <dgm:cxn modelId="{4EFBF1A6-CA91-4CB3-A796-B6BCC5A5BF3D}" type="presOf" srcId="{6B2A9CC8-CADB-4752-8EF5-4CB004DF3B46}" destId="{076702F0-FAD6-468B-8370-4A8705A25ECA}" srcOrd="0" destOrd="0" presId="urn:microsoft.com/office/officeart/2005/8/layout/gear1"/>
    <dgm:cxn modelId="{5505AA22-A626-4C41-A50B-706FE74F47D3}" type="presOf" srcId="{667E2BAC-FD93-4DBC-B361-8416E8068138}" destId="{D4D06754-7DC3-46B3-B600-8655AFE3FC0C}" srcOrd="2" destOrd="0" presId="urn:microsoft.com/office/officeart/2005/8/layout/gear1"/>
    <dgm:cxn modelId="{4ACFB312-975D-4E59-8186-F335216387FF}" srcId="{BD3E43B1-15A9-4995-8BAE-79055CD60EEB}" destId="{6B9335C7-4F89-439E-93E9-F47012E1942F}" srcOrd="2" destOrd="0" parTransId="{159F74F8-EAAA-4B29-AA52-769256D781C0}" sibTransId="{44A68DDC-35E5-412C-B051-6251C3B53A87}"/>
    <dgm:cxn modelId="{054A961A-8DF3-418E-94B3-8FE2780A21B5}" type="presOf" srcId="{6B9335C7-4F89-439E-93E9-F47012E1942F}" destId="{AC37E847-3EEF-4351-B68B-7F88B294AE2D}" srcOrd="0" destOrd="0" presId="urn:microsoft.com/office/officeart/2005/8/layout/gear1"/>
    <dgm:cxn modelId="{9610AFDE-F7B3-4394-B30B-44C0A40E1F05}" type="presOf" srcId="{667E2BAC-FD93-4DBC-B361-8416E8068138}" destId="{C0644684-69BC-4172-9954-F743D21EADD5}" srcOrd="0" destOrd="0" presId="urn:microsoft.com/office/officeart/2005/8/layout/gear1"/>
    <dgm:cxn modelId="{F40AF446-ED4F-4C59-A94B-8155FD347CAD}" type="presOf" srcId="{6B9335C7-4F89-439E-93E9-F47012E1942F}" destId="{7D91F8AC-EFE9-493B-A363-9DBE47514873}" srcOrd="2" destOrd="0" presId="urn:microsoft.com/office/officeart/2005/8/layout/gear1"/>
    <dgm:cxn modelId="{110F6A1B-E4B6-4CC5-9E06-82728BC2E463}" type="presOf" srcId="{667E2BAC-FD93-4DBC-B361-8416E8068138}" destId="{87A7A96C-3552-4837-9663-5701D60FC114}" srcOrd="1" destOrd="0" presId="urn:microsoft.com/office/officeart/2005/8/layout/gear1"/>
    <dgm:cxn modelId="{019E36D4-1606-4F78-9A78-FE09D6E38E16}" type="presOf" srcId="{6B2A9CC8-CADB-4752-8EF5-4CB004DF3B46}" destId="{7C0150D1-07AA-4AC5-87E8-F49621074569}" srcOrd="1" destOrd="0" presId="urn:microsoft.com/office/officeart/2005/8/layout/gear1"/>
    <dgm:cxn modelId="{425C9A79-0B3E-4053-A5BA-5D53B6F780F4}" srcId="{BD3E43B1-15A9-4995-8BAE-79055CD60EEB}" destId="{6B2A9CC8-CADB-4752-8EF5-4CB004DF3B46}" srcOrd="1" destOrd="0" parTransId="{4B201333-34BE-4FEE-B395-CA603B1D093C}" sibTransId="{467B448C-22AE-4BA2-AF0B-2DC0D55C4743}"/>
    <dgm:cxn modelId="{92414E85-3EFC-434C-ABAA-F1615650FE0D}" type="presParOf" srcId="{C70B2A6B-249A-421E-9F0A-F32818FEA937}" destId="{C0644684-69BC-4172-9954-F743D21EADD5}" srcOrd="0" destOrd="0" presId="urn:microsoft.com/office/officeart/2005/8/layout/gear1"/>
    <dgm:cxn modelId="{91A14DBD-CA60-4076-9670-2AFF3B42B8DA}" type="presParOf" srcId="{C70B2A6B-249A-421E-9F0A-F32818FEA937}" destId="{87A7A96C-3552-4837-9663-5701D60FC114}" srcOrd="1" destOrd="0" presId="urn:microsoft.com/office/officeart/2005/8/layout/gear1"/>
    <dgm:cxn modelId="{FF7BCFD2-55AF-4BBD-99D6-8396DBCD92FB}" type="presParOf" srcId="{C70B2A6B-249A-421E-9F0A-F32818FEA937}" destId="{D4D06754-7DC3-46B3-B600-8655AFE3FC0C}" srcOrd="2" destOrd="0" presId="urn:microsoft.com/office/officeart/2005/8/layout/gear1"/>
    <dgm:cxn modelId="{B9555B30-A117-4A9E-A9B0-755C71908C38}" type="presParOf" srcId="{C70B2A6B-249A-421E-9F0A-F32818FEA937}" destId="{076702F0-FAD6-468B-8370-4A8705A25ECA}" srcOrd="3" destOrd="0" presId="urn:microsoft.com/office/officeart/2005/8/layout/gear1"/>
    <dgm:cxn modelId="{B05556D8-4CAF-45A6-BE28-4ACB674AD64F}" type="presParOf" srcId="{C70B2A6B-249A-421E-9F0A-F32818FEA937}" destId="{7C0150D1-07AA-4AC5-87E8-F49621074569}" srcOrd="4" destOrd="0" presId="urn:microsoft.com/office/officeart/2005/8/layout/gear1"/>
    <dgm:cxn modelId="{CF2E2C33-258B-40D3-A652-1FD04DE3CF19}" type="presParOf" srcId="{C70B2A6B-249A-421E-9F0A-F32818FEA937}" destId="{9CDB8EF9-B18D-4251-AA37-9DE2C7E79B22}" srcOrd="5" destOrd="0" presId="urn:microsoft.com/office/officeart/2005/8/layout/gear1"/>
    <dgm:cxn modelId="{4768353C-4385-4AE4-8C4A-A51BBE5272DF}" type="presParOf" srcId="{C70B2A6B-249A-421E-9F0A-F32818FEA937}" destId="{AC37E847-3EEF-4351-B68B-7F88B294AE2D}" srcOrd="6" destOrd="0" presId="urn:microsoft.com/office/officeart/2005/8/layout/gear1"/>
    <dgm:cxn modelId="{23AAFB49-1241-44E5-8A3A-DAD844D4AF67}" type="presParOf" srcId="{C70B2A6B-249A-421E-9F0A-F32818FEA937}" destId="{A4034447-33CA-4562-B503-4EB84C78CFCE}" srcOrd="7" destOrd="0" presId="urn:microsoft.com/office/officeart/2005/8/layout/gear1"/>
    <dgm:cxn modelId="{E8E5FAA5-E326-4002-BBAF-C80A99785A5C}" type="presParOf" srcId="{C70B2A6B-249A-421E-9F0A-F32818FEA937}" destId="{7D91F8AC-EFE9-493B-A363-9DBE47514873}" srcOrd="8" destOrd="0" presId="urn:microsoft.com/office/officeart/2005/8/layout/gear1"/>
    <dgm:cxn modelId="{E14AD732-E027-485D-86D0-0AE84C107C1E}" type="presParOf" srcId="{C70B2A6B-249A-421E-9F0A-F32818FEA937}" destId="{A52D4E93-9D1E-4272-8BC1-C3EDF01EF10B}" srcOrd="9" destOrd="0" presId="urn:microsoft.com/office/officeart/2005/8/layout/gear1"/>
    <dgm:cxn modelId="{3C3C7192-7DF4-4A1A-BB78-89AA46EE284A}" type="presParOf" srcId="{C70B2A6B-249A-421E-9F0A-F32818FEA937}" destId="{5D91D0FE-6C5E-41EF-A968-CA0696B57ECC}" srcOrd="10" destOrd="0" presId="urn:microsoft.com/office/officeart/2005/8/layout/gear1"/>
    <dgm:cxn modelId="{9A678E46-3BF9-406F-88BF-752100A85F9C}" type="presParOf" srcId="{C70B2A6B-249A-421E-9F0A-F32818FEA937}" destId="{1247C6CF-FFA5-4D63-86F1-8C379B2ECAB3}" srcOrd="11" destOrd="0" presId="urn:microsoft.com/office/officeart/2005/8/layout/gear1"/>
    <dgm:cxn modelId="{6EA14B1F-4CC9-47AE-A009-C46BC6FF4896}" type="presParOf" srcId="{C70B2A6B-249A-421E-9F0A-F32818FEA937}" destId="{4EC7B307-2BE1-4EFA-89B1-70FE01402C4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44684-69BC-4172-9954-F743D21EADD5}">
      <dsp:nvSpPr>
        <dsp:cNvPr id="0" name=""/>
        <dsp:cNvSpPr/>
      </dsp:nvSpPr>
      <dsp:spPr>
        <a:xfrm>
          <a:off x="733830" y="739918"/>
          <a:ext cx="904345" cy="904345"/>
        </a:xfrm>
        <a:prstGeom prst="gear9">
          <a:avLst/>
        </a:prstGeom>
        <a:solidFill>
          <a:srgbClr val="33CC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000" kern="1200" dirty="0" smtClean="0"/>
            <a:t>Java</a:t>
          </a:r>
          <a:endParaRPr lang="en-IE" sz="1000" kern="1200" dirty="0"/>
        </a:p>
      </dsp:txBody>
      <dsp:txXfrm>
        <a:off x="915644" y="951756"/>
        <a:ext cx="540717" cy="464853"/>
      </dsp:txXfrm>
    </dsp:sp>
    <dsp:sp modelId="{076702F0-FAD6-468B-8370-4A8705A25ECA}">
      <dsp:nvSpPr>
        <dsp:cNvPr id="0" name=""/>
        <dsp:cNvSpPr/>
      </dsp:nvSpPr>
      <dsp:spPr>
        <a:xfrm>
          <a:off x="199470" y="527144"/>
          <a:ext cx="657705" cy="657705"/>
        </a:xfrm>
        <a:prstGeom prst="gear6">
          <a:avLst/>
        </a:prstGeom>
        <a:solidFill>
          <a:srgbClr val="33CC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000" kern="1200" dirty="0" err="1" smtClean="0"/>
            <a:t>Esper</a:t>
          </a:r>
          <a:r>
            <a:rPr lang="en-IE" sz="1000" kern="1200" dirty="0" smtClean="0"/>
            <a:t> </a:t>
          </a:r>
          <a:endParaRPr lang="en-IE" sz="1000" kern="1200" dirty="0"/>
        </a:p>
      </dsp:txBody>
      <dsp:txXfrm>
        <a:off x="365049" y="693724"/>
        <a:ext cx="326547" cy="324545"/>
      </dsp:txXfrm>
    </dsp:sp>
    <dsp:sp modelId="{AC37E847-3EEF-4351-B68B-7F88B294AE2D}">
      <dsp:nvSpPr>
        <dsp:cNvPr id="0" name=""/>
        <dsp:cNvSpPr/>
      </dsp:nvSpPr>
      <dsp:spPr>
        <a:xfrm rot="20700000">
          <a:off x="611688" y="72414"/>
          <a:ext cx="644417" cy="644417"/>
        </a:xfrm>
        <a:prstGeom prst="gear6">
          <a:avLst/>
        </a:prstGeom>
        <a:solidFill>
          <a:srgbClr val="33CC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000" kern="1200" dirty="0" err="1" smtClean="0"/>
            <a:t>Jvm</a:t>
          </a:r>
          <a:endParaRPr lang="en-IE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000" kern="1200" dirty="0" smtClean="0"/>
            <a:t>script</a:t>
          </a:r>
          <a:endParaRPr lang="en-IE" sz="1000" kern="1200" dirty="0"/>
        </a:p>
      </dsp:txBody>
      <dsp:txXfrm rot="-20700000">
        <a:off x="753028" y="213754"/>
        <a:ext cx="361738" cy="361738"/>
      </dsp:txXfrm>
    </dsp:sp>
    <dsp:sp modelId="{5D91D0FE-6C5E-41EF-A968-CA0696B57ECC}">
      <dsp:nvSpPr>
        <dsp:cNvPr id="0" name=""/>
        <dsp:cNvSpPr/>
      </dsp:nvSpPr>
      <dsp:spPr>
        <a:xfrm>
          <a:off x="675131" y="616903"/>
          <a:ext cx="1157561" cy="1157561"/>
        </a:xfrm>
        <a:prstGeom prst="circularArrow">
          <a:avLst>
            <a:gd name="adj1" fmla="val 4688"/>
            <a:gd name="adj2" fmla="val 299029"/>
            <a:gd name="adj3" fmla="val 2388574"/>
            <a:gd name="adj4" fmla="val 161703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7C6CF-FFA5-4D63-86F1-8C379B2ECAB3}">
      <dsp:nvSpPr>
        <dsp:cNvPr id="0" name=""/>
        <dsp:cNvSpPr/>
      </dsp:nvSpPr>
      <dsp:spPr>
        <a:xfrm>
          <a:off x="126827" y="391582"/>
          <a:ext cx="841041" cy="8410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7B307-2BE1-4EFA-89B1-70FE01402C41}">
      <dsp:nvSpPr>
        <dsp:cNvPr id="0" name=""/>
        <dsp:cNvSpPr/>
      </dsp:nvSpPr>
      <dsp:spPr>
        <a:xfrm>
          <a:off x="462628" y="-57793"/>
          <a:ext cx="906811" cy="90681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04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5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37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839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58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722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87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2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710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182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82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6AC3-ADA6-415D-B739-E67AD85F2320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0516-D1FA-4822-974E-2D228E2EA8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4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053145" y="2051391"/>
            <a:ext cx="5022662" cy="38079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2220741"/>
              </p:ext>
            </p:extLst>
          </p:nvPr>
        </p:nvGraphicFramePr>
        <p:xfrm>
          <a:off x="2811926" y="2973399"/>
          <a:ext cx="1703368" cy="164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 3"/>
          <p:cNvSpPr>
            <a:spLocks noChangeAspect="1" noEditPoints="1"/>
          </p:cNvSpPr>
          <p:nvPr/>
        </p:nvSpPr>
        <p:spPr bwMode="auto">
          <a:xfrm>
            <a:off x="3161344" y="6096243"/>
            <a:ext cx="1008448" cy="639639"/>
          </a:xfrm>
          <a:custGeom>
            <a:avLst/>
            <a:gdLst>
              <a:gd name="T0" fmla="*/ 2147483647 w 462"/>
              <a:gd name="T1" fmla="*/ 2147483647 h 293"/>
              <a:gd name="T2" fmla="*/ 2147483647 w 462"/>
              <a:gd name="T3" fmla="*/ 2147483647 h 293"/>
              <a:gd name="T4" fmla="*/ 2147483647 w 462"/>
              <a:gd name="T5" fmla="*/ 2147483647 h 293"/>
              <a:gd name="T6" fmla="*/ 2147483647 w 462"/>
              <a:gd name="T7" fmla="*/ 2147483647 h 293"/>
              <a:gd name="T8" fmla="*/ 2147483647 w 462"/>
              <a:gd name="T9" fmla="*/ 2147483647 h 293"/>
              <a:gd name="T10" fmla="*/ 2147483647 w 462"/>
              <a:gd name="T11" fmla="*/ 2147483647 h 293"/>
              <a:gd name="T12" fmla="*/ 2147483647 w 462"/>
              <a:gd name="T13" fmla="*/ 2147483647 h 293"/>
              <a:gd name="T14" fmla="*/ 2147483647 w 462"/>
              <a:gd name="T15" fmla="*/ 2147483647 h 293"/>
              <a:gd name="T16" fmla="*/ 2147483647 w 462"/>
              <a:gd name="T17" fmla="*/ 2147483647 h 293"/>
              <a:gd name="T18" fmla="*/ 2147483647 w 462"/>
              <a:gd name="T19" fmla="*/ 2147483647 h 293"/>
              <a:gd name="T20" fmla="*/ 2147483647 w 462"/>
              <a:gd name="T21" fmla="*/ 2147483647 h 293"/>
              <a:gd name="T22" fmla="*/ 2147483647 w 462"/>
              <a:gd name="T23" fmla="*/ 2147483647 h 293"/>
              <a:gd name="T24" fmla="*/ 2147483647 w 462"/>
              <a:gd name="T25" fmla="*/ 2147483647 h 293"/>
              <a:gd name="T26" fmla="*/ 2147483647 w 462"/>
              <a:gd name="T27" fmla="*/ 2147483647 h 293"/>
              <a:gd name="T28" fmla="*/ 2147483647 w 462"/>
              <a:gd name="T29" fmla="*/ 2147483647 h 293"/>
              <a:gd name="T30" fmla="*/ 2147483647 w 462"/>
              <a:gd name="T31" fmla="*/ 2147483647 h 293"/>
              <a:gd name="T32" fmla="*/ 2147483647 w 462"/>
              <a:gd name="T33" fmla="*/ 2147483647 h 293"/>
              <a:gd name="T34" fmla="*/ 2147483647 w 462"/>
              <a:gd name="T35" fmla="*/ 2147483647 h 293"/>
              <a:gd name="T36" fmla="*/ 2147483647 w 462"/>
              <a:gd name="T37" fmla="*/ 2147483647 h 293"/>
              <a:gd name="T38" fmla="*/ 2147483647 w 462"/>
              <a:gd name="T39" fmla="*/ 2147483647 h 293"/>
              <a:gd name="T40" fmla="*/ 2147483647 w 462"/>
              <a:gd name="T41" fmla="*/ 2147483647 h 293"/>
              <a:gd name="T42" fmla="*/ 2147483647 w 462"/>
              <a:gd name="T43" fmla="*/ 2147483647 h 293"/>
              <a:gd name="T44" fmla="*/ 2147483647 w 462"/>
              <a:gd name="T45" fmla="*/ 2147483647 h 293"/>
              <a:gd name="T46" fmla="*/ 2147483647 w 462"/>
              <a:gd name="T47" fmla="*/ 2147483647 h 293"/>
              <a:gd name="T48" fmla="*/ 2147483647 w 462"/>
              <a:gd name="T49" fmla="*/ 2147483647 h 293"/>
              <a:gd name="T50" fmla="*/ 2147483647 w 462"/>
              <a:gd name="T51" fmla="*/ 2147483647 h 293"/>
              <a:gd name="T52" fmla="*/ 2147483647 w 462"/>
              <a:gd name="T53" fmla="*/ 2147483647 h 293"/>
              <a:gd name="T54" fmla="*/ 2147483647 w 462"/>
              <a:gd name="T55" fmla="*/ 2147483647 h 293"/>
              <a:gd name="T56" fmla="*/ 2147483647 w 462"/>
              <a:gd name="T57" fmla="*/ 2147483647 h 293"/>
              <a:gd name="T58" fmla="*/ 2147483647 w 462"/>
              <a:gd name="T59" fmla="*/ 2147483647 h 293"/>
              <a:gd name="T60" fmla="*/ 2147483647 w 462"/>
              <a:gd name="T61" fmla="*/ 2147483647 h 293"/>
              <a:gd name="T62" fmla="*/ 2147483647 w 462"/>
              <a:gd name="T63" fmla="*/ 2147483647 h 293"/>
              <a:gd name="T64" fmla="*/ 2147483647 w 462"/>
              <a:gd name="T65" fmla="*/ 2147483647 h 293"/>
              <a:gd name="T66" fmla="*/ 2147483647 w 462"/>
              <a:gd name="T67" fmla="*/ 2147483647 h 293"/>
              <a:gd name="T68" fmla="*/ 2147483647 w 462"/>
              <a:gd name="T69" fmla="*/ 2147483647 h 293"/>
              <a:gd name="T70" fmla="*/ 2147483647 w 462"/>
              <a:gd name="T71" fmla="*/ 2147483647 h 293"/>
              <a:gd name="T72" fmla="*/ 2147483647 w 462"/>
              <a:gd name="T73" fmla="*/ 2147483647 h 293"/>
              <a:gd name="T74" fmla="*/ 2147483647 w 462"/>
              <a:gd name="T75" fmla="*/ 2147483647 h 293"/>
              <a:gd name="T76" fmla="*/ 2147483647 w 462"/>
              <a:gd name="T77" fmla="*/ 2147483647 h 293"/>
              <a:gd name="T78" fmla="*/ 2147483647 w 462"/>
              <a:gd name="T79" fmla="*/ 2147483647 h 293"/>
              <a:gd name="T80" fmla="*/ 2147483647 w 462"/>
              <a:gd name="T81" fmla="*/ 2147483647 h 293"/>
              <a:gd name="T82" fmla="*/ 2147483647 w 462"/>
              <a:gd name="T83" fmla="*/ 2147483647 h 293"/>
              <a:gd name="T84" fmla="*/ 2147483647 w 462"/>
              <a:gd name="T85" fmla="*/ 2147483647 h 293"/>
              <a:gd name="T86" fmla="*/ 2147483647 w 462"/>
              <a:gd name="T87" fmla="*/ 2147483647 h 293"/>
              <a:gd name="T88" fmla="*/ 2147483647 w 462"/>
              <a:gd name="T89" fmla="*/ 2147483647 h 293"/>
              <a:gd name="T90" fmla="*/ 2147483647 w 462"/>
              <a:gd name="T91" fmla="*/ 2147483647 h 293"/>
              <a:gd name="T92" fmla="*/ 2147483647 w 462"/>
              <a:gd name="T93" fmla="*/ 2147483647 h 293"/>
              <a:gd name="T94" fmla="*/ 2147483647 w 462"/>
              <a:gd name="T95" fmla="*/ 2147483647 h 293"/>
              <a:gd name="T96" fmla="*/ 2147483647 w 462"/>
              <a:gd name="T97" fmla="*/ 2147483647 h 293"/>
              <a:gd name="T98" fmla="*/ 2147483647 w 462"/>
              <a:gd name="T99" fmla="*/ 2147483647 h 29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62" h="293">
                <a:moveTo>
                  <a:pt x="348" y="111"/>
                </a:moveTo>
                <a:cubicBezTo>
                  <a:pt x="348" y="96"/>
                  <a:pt x="337" y="85"/>
                  <a:pt x="322" y="85"/>
                </a:cubicBezTo>
                <a:cubicBezTo>
                  <a:pt x="313" y="85"/>
                  <a:pt x="304" y="90"/>
                  <a:pt x="300" y="98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6" y="73"/>
                  <a:pt x="226" y="63"/>
                  <a:pt x="212" y="63"/>
                </a:cubicBezTo>
                <a:cubicBezTo>
                  <a:pt x="198" y="63"/>
                  <a:pt x="186" y="74"/>
                  <a:pt x="186" y="89"/>
                </a:cubicBezTo>
                <a:cubicBezTo>
                  <a:pt x="186" y="90"/>
                  <a:pt x="187" y="91"/>
                  <a:pt x="187" y="92"/>
                </a:cubicBezTo>
                <a:cubicBezTo>
                  <a:pt x="160" y="105"/>
                  <a:pt x="160" y="105"/>
                  <a:pt x="160" y="105"/>
                </a:cubicBezTo>
                <a:cubicBezTo>
                  <a:pt x="155" y="100"/>
                  <a:pt x="148" y="97"/>
                  <a:pt x="141" y="97"/>
                </a:cubicBezTo>
                <a:cubicBezTo>
                  <a:pt x="127" y="97"/>
                  <a:pt x="115" y="108"/>
                  <a:pt x="115" y="122"/>
                </a:cubicBezTo>
                <a:cubicBezTo>
                  <a:pt x="115" y="134"/>
                  <a:pt x="123" y="144"/>
                  <a:pt x="133" y="147"/>
                </a:cubicBezTo>
                <a:cubicBezTo>
                  <a:pt x="133" y="193"/>
                  <a:pt x="133" y="193"/>
                  <a:pt x="133" y="193"/>
                </a:cubicBezTo>
                <a:cubicBezTo>
                  <a:pt x="123" y="196"/>
                  <a:pt x="115" y="206"/>
                  <a:pt x="115" y="217"/>
                </a:cubicBezTo>
                <a:cubicBezTo>
                  <a:pt x="115" y="232"/>
                  <a:pt x="127" y="243"/>
                  <a:pt x="141" y="243"/>
                </a:cubicBezTo>
                <a:cubicBezTo>
                  <a:pt x="151" y="243"/>
                  <a:pt x="159" y="238"/>
                  <a:pt x="163" y="230"/>
                </a:cubicBezTo>
                <a:cubicBezTo>
                  <a:pt x="225" y="242"/>
                  <a:pt x="225" y="242"/>
                  <a:pt x="225" y="242"/>
                </a:cubicBezTo>
                <a:cubicBezTo>
                  <a:pt x="227" y="255"/>
                  <a:pt x="238" y="265"/>
                  <a:pt x="251" y="265"/>
                </a:cubicBezTo>
                <a:cubicBezTo>
                  <a:pt x="265" y="265"/>
                  <a:pt x="277" y="253"/>
                  <a:pt x="277" y="239"/>
                </a:cubicBezTo>
                <a:cubicBezTo>
                  <a:pt x="277" y="238"/>
                  <a:pt x="277" y="237"/>
                  <a:pt x="277" y="236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08" y="229"/>
                  <a:pt x="315" y="232"/>
                  <a:pt x="322" y="232"/>
                </a:cubicBezTo>
                <a:cubicBezTo>
                  <a:pt x="337" y="232"/>
                  <a:pt x="348" y="220"/>
                  <a:pt x="348" y="206"/>
                </a:cubicBezTo>
                <a:cubicBezTo>
                  <a:pt x="348" y="195"/>
                  <a:pt x="341" y="185"/>
                  <a:pt x="330" y="181"/>
                </a:cubicBezTo>
                <a:cubicBezTo>
                  <a:pt x="330" y="135"/>
                  <a:pt x="330" y="135"/>
                  <a:pt x="330" y="135"/>
                </a:cubicBezTo>
                <a:cubicBezTo>
                  <a:pt x="341" y="132"/>
                  <a:pt x="348" y="122"/>
                  <a:pt x="348" y="111"/>
                </a:cubicBezTo>
                <a:close/>
                <a:moveTo>
                  <a:pt x="235" y="101"/>
                </a:moveTo>
                <a:cubicBezTo>
                  <a:pt x="297" y="114"/>
                  <a:pt x="297" y="114"/>
                  <a:pt x="297" y="114"/>
                </a:cubicBezTo>
                <a:cubicBezTo>
                  <a:pt x="297" y="114"/>
                  <a:pt x="297" y="114"/>
                  <a:pt x="297" y="114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5" y="122"/>
                  <a:pt x="258" y="119"/>
                  <a:pt x="251" y="119"/>
                </a:cubicBezTo>
                <a:cubicBezTo>
                  <a:pt x="241" y="119"/>
                  <a:pt x="233" y="124"/>
                  <a:pt x="228" y="132"/>
                </a:cubicBezTo>
                <a:cubicBezTo>
                  <a:pt x="220" y="130"/>
                  <a:pt x="220" y="130"/>
                  <a:pt x="220" y="130"/>
                </a:cubicBezTo>
                <a:cubicBezTo>
                  <a:pt x="220" y="113"/>
                  <a:pt x="220" y="113"/>
                  <a:pt x="220" y="113"/>
                </a:cubicBezTo>
                <a:cubicBezTo>
                  <a:pt x="227" y="111"/>
                  <a:pt x="232" y="107"/>
                  <a:pt x="235" y="101"/>
                </a:cubicBezTo>
                <a:close/>
                <a:moveTo>
                  <a:pt x="220" y="160"/>
                </a:moveTo>
                <a:cubicBezTo>
                  <a:pt x="220" y="147"/>
                  <a:pt x="220" y="147"/>
                  <a:pt x="220" y="147"/>
                </a:cubicBezTo>
                <a:cubicBezTo>
                  <a:pt x="225" y="148"/>
                  <a:pt x="225" y="148"/>
                  <a:pt x="225" y="148"/>
                </a:cubicBezTo>
                <a:cubicBezTo>
                  <a:pt x="227" y="158"/>
                  <a:pt x="234" y="166"/>
                  <a:pt x="243" y="169"/>
                </a:cubicBezTo>
                <a:cubicBezTo>
                  <a:pt x="243" y="182"/>
                  <a:pt x="243" y="182"/>
                  <a:pt x="243" y="182"/>
                </a:cubicBezTo>
                <a:cubicBezTo>
                  <a:pt x="238" y="181"/>
                  <a:pt x="238" y="181"/>
                  <a:pt x="238" y="181"/>
                </a:cubicBezTo>
                <a:cubicBezTo>
                  <a:pt x="237" y="171"/>
                  <a:pt x="230" y="163"/>
                  <a:pt x="220" y="160"/>
                </a:cubicBezTo>
                <a:close/>
                <a:moveTo>
                  <a:pt x="222" y="184"/>
                </a:moveTo>
                <a:cubicBezTo>
                  <a:pt x="222" y="190"/>
                  <a:pt x="218" y="194"/>
                  <a:pt x="212" y="194"/>
                </a:cubicBezTo>
                <a:cubicBezTo>
                  <a:pt x="207" y="194"/>
                  <a:pt x="202" y="190"/>
                  <a:pt x="202" y="184"/>
                </a:cubicBezTo>
                <a:cubicBezTo>
                  <a:pt x="202" y="179"/>
                  <a:pt x="207" y="174"/>
                  <a:pt x="212" y="174"/>
                </a:cubicBezTo>
                <a:cubicBezTo>
                  <a:pt x="218" y="174"/>
                  <a:pt x="222" y="179"/>
                  <a:pt x="222" y="184"/>
                </a:cubicBezTo>
                <a:close/>
                <a:moveTo>
                  <a:pt x="241" y="144"/>
                </a:moveTo>
                <a:cubicBezTo>
                  <a:pt x="241" y="139"/>
                  <a:pt x="246" y="135"/>
                  <a:pt x="251" y="135"/>
                </a:cubicBezTo>
                <a:cubicBezTo>
                  <a:pt x="256" y="135"/>
                  <a:pt x="261" y="139"/>
                  <a:pt x="261" y="144"/>
                </a:cubicBezTo>
                <a:cubicBezTo>
                  <a:pt x="261" y="150"/>
                  <a:pt x="256" y="154"/>
                  <a:pt x="251" y="154"/>
                </a:cubicBezTo>
                <a:cubicBezTo>
                  <a:pt x="246" y="154"/>
                  <a:pt x="241" y="150"/>
                  <a:pt x="241" y="144"/>
                </a:cubicBezTo>
                <a:close/>
                <a:moveTo>
                  <a:pt x="212" y="79"/>
                </a:moveTo>
                <a:cubicBezTo>
                  <a:pt x="218" y="79"/>
                  <a:pt x="222" y="83"/>
                  <a:pt x="222" y="89"/>
                </a:cubicBezTo>
                <a:cubicBezTo>
                  <a:pt x="222" y="94"/>
                  <a:pt x="218" y="99"/>
                  <a:pt x="212" y="99"/>
                </a:cubicBezTo>
                <a:cubicBezTo>
                  <a:pt x="207" y="99"/>
                  <a:pt x="202" y="94"/>
                  <a:pt x="202" y="89"/>
                </a:cubicBezTo>
                <a:cubicBezTo>
                  <a:pt x="202" y="83"/>
                  <a:pt x="207" y="79"/>
                  <a:pt x="212" y="79"/>
                </a:cubicBezTo>
                <a:close/>
                <a:moveTo>
                  <a:pt x="194" y="106"/>
                </a:moveTo>
                <a:cubicBezTo>
                  <a:pt x="197" y="110"/>
                  <a:pt x="200" y="112"/>
                  <a:pt x="204" y="113"/>
                </a:cubicBezTo>
                <a:cubicBezTo>
                  <a:pt x="204" y="127"/>
                  <a:pt x="204" y="127"/>
                  <a:pt x="204" y="127"/>
                </a:cubicBezTo>
                <a:cubicBezTo>
                  <a:pt x="167" y="120"/>
                  <a:pt x="167" y="120"/>
                  <a:pt x="167" y="120"/>
                </a:cubicBezTo>
                <a:cubicBezTo>
                  <a:pt x="167" y="120"/>
                  <a:pt x="167" y="119"/>
                  <a:pt x="167" y="119"/>
                </a:cubicBezTo>
                <a:lnTo>
                  <a:pt x="194" y="106"/>
                </a:lnTo>
                <a:close/>
                <a:moveTo>
                  <a:pt x="131" y="122"/>
                </a:moveTo>
                <a:cubicBezTo>
                  <a:pt x="131" y="117"/>
                  <a:pt x="136" y="113"/>
                  <a:pt x="141" y="113"/>
                </a:cubicBezTo>
                <a:cubicBezTo>
                  <a:pt x="146" y="113"/>
                  <a:pt x="151" y="117"/>
                  <a:pt x="151" y="122"/>
                </a:cubicBezTo>
                <a:cubicBezTo>
                  <a:pt x="151" y="128"/>
                  <a:pt x="146" y="132"/>
                  <a:pt x="141" y="132"/>
                </a:cubicBezTo>
                <a:cubicBezTo>
                  <a:pt x="136" y="132"/>
                  <a:pt x="131" y="128"/>
                  <a:pt x="131" y="122"/>
                </a:cubicBezTo>
                <a:close/>
                <a:moveTo>
                  <a:pt x="141" y="227"/>
                </a:moveTo>
                <a:cubicBezTo>
                  <a:pt x="136" y="227"/>
                  <a:pt x="131" y="223"/>
                  <a:pt x="131" y="217"/>
                </a:cubicBezTo>
                <a:cubicBezTo>
                  <a:pt x="131" y="212"/>
                  <a:pt x="136" y="207"/>
                  <a:pt x="141" y="207"/>
                </a:cubicBezTo>
                <a:cubicBezTo>
                  <a:pt x="146" y="207"/>
                  <a:pt x="151" y="212"/>
                  <a:pt x="151" y="217"/>
                </a:cubicBezTo>
                <a:cubicBezTo>
                  <a:pt x="151" y="223"/>
                  <a:pt x="146" y="227"/>
                  <a:pt x="141" y="227"/>
                </a:cubicBezTo>
                <a:close/>
                <a:moveTo>
                  <a:pt x="160" y="200"/>
                </a:moveTo>
                <a:cubicBezTo>
                  <a:pt x="157" y="197"/>
                  <a:pt x="153" y="194"/>
                  <a:pt x="149" y="193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55" y="145"/>
                  <a:pt x="160" y="141"/>
                  <a:pt x="163" y="136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194" y="163"/>
                  <a:pt x="186" y="173"/>
                  <a:pt x="186" y="184"/>
                </a:cubicBezTo>
                <a:cubicBezTo>
                  <a:pt x="186" y="185"/>
                  <a:pt x="187" y="186"/>
                  <a:pt x="187" y="187"/>
                </a:cubicBezTo>
                <a:lnTo>
                  <a:pt x="160" y="200"/>
                </a:lnTo>
                <a:close/>
                <a:moveTo>
                  <a:pt x="228" y="227"/>
                </a:moveTo>
                <a:cubicBezTo>
                  <a:pt x="167" y="214"/>
                  <a:pt x="167" y="214"/>
                  <a:pt x="167" y="214"/>
                </a:cubicBezTo>
                <a:cubicBezTo>
                  <a:pt x="194" y="202"/>
                  <a:pt x="194" y="202"/>
                  <a:pt x="194" y="202"/>
                </a:cubicBezTo>
                <a:cubicBezTo>
                  <a:pt x="198" y="207"/>
                  <a:pt x="205" y="210"/>
                  <a:pt x="212" y="210"/>
                </a:cubicBezTo>
                <a:cubicBezTo>
                  <a:pt x="222" y="210"/>
                  <a:pt x="230" y="205"/>
                  <a:pt x="235" y="197"/>
                </a:cubicBezTo>
                <a:cubicBezTo>
                  <a:pt x="243" y="198"/>
                  <a:pt x="243" y="198"/>
                  <a:pt x="243" y="198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37" y="217"/>
                  <a:pt x="232" y="221"/>
                  <a:pt x="228" y="227"/>
                </a:cubicBezTo>
                <a:close/>
                <a:moveTo>
                  <a:pt x="251" y="249"/>
                </a:moveTo>
                <a:cubicBezTo>
                  <a:pt x="246" y="249"/>
                  <a:pt x="241" y="245"/>
                  <a:pt x="241" y="239"/>
                </a:cubicBezTo>
                <a:cubicBezTo>
                  <a:pt x="241" y="234"/>
                  <a:pt x="246" y="229"/>
                  <a:pt x="251" y="229"/>
                </a:cubicBezTo>
                <a:cubicBezTo>
                  <a:pt x="256" y="229"/>
                  <a:pt x="261" y="234"/>
                  <a:pt x="261" y="239"/>
                </a:cubicBezTo>
                <a:cubicBezTo>
                  <a:pt x="261" y="245"/>
                  <a:pt x="256" y="249"/>
                  <a:pt x="251" y="249"/>
                </a:cubicBezTo>
                <a:close/>
                <a:moveTo>
                  <a:pt x="270" y="222"/>
                </a:moveTo>
                <a:cubicBezTo>
                  <a:pt x="267" y="219"/>
                  <a:pt x="263" y="216"/>
                  <a:pt x="259" y="215"/>
                </a:cubicBezTo>
                <a:cubicBezTo>
                  <a:pt x="259" y="202"/>
                  <a:pt x="259" y="202"/>
                  <a:pt x="259" y="202"/>
                </a:cubicBezTo>
                <a:cubicBezTo>
                  <a:pt x="297" y="209"/>
                  <a:pt x="297" y="209"/>
                  <a:pt x="297" y="209"/>
                </a:cubicBezTo>
                <a:cubicBezTo>
                  <a:pt x="297" y="209"/>
                  <a:pt x="297" y="209"/>
                  <a:pt x="297" y="209"/>
                </a:cubicBezTo>
                <a:lnTo>
                  <a:pt x="270" y="222"/>
                </a:lnTo>
                <a:close/>
                <a:moveTo>
                  <a:pt x="300" y="193"/>
                </a:moveTo>
                <a:cubicBezTo>
                  <a:pt x="259" y="185"/>
                  <a:pt x="259" y="185"/>
                  <a:pt x="259" y="185"/>
                </a:cubicBezTo>
                <a:cubicBezTo>
                  <a:pt x="259" y="169"/>
                  <a:pt x="259" y="169"/>
                  <a:pt x="259" y="169"/>
                </a:cubicBezTo>
                <a:cubicBezTo>
                  <a:pt x="269" y="166"/>
                  <a:pt x="277" y="156"/>
                  <a:pt x="277" y="144"/>
                </a:cubicBezTo>
                <a:cubicBezTo>
                  <a:pt x="277" y="143"/>
                  <a:pt x="277" y="142"/>
                  <a:pt x="277" y="141"/>
                </a:cubicBezTo>
                <a:cubicBezTo>
                  <a:pt x="304" y="128"/>
                  <a:pt x="304" y="128"/>
                  <a:pt x="304" y="128"/>
                </a:cubicBezTo>
                <a:cubicBezTo>
                  <a:pt x="306" y="131"/>
                  <a:pt x="310" y="134"/>
                  <a:pt x="314" y="135"/>
                </a:cubicBezTo>
                <a:cubicBezTo>
                  <a:pt x="314" y="181"/>
                  <a:pt x="314" y="181"/>
                  <a:pt x="314" y="181"/>
                </a:cubicBezTo>
                <a:cubicBezTo>
                  <a:pt x="308" y="183"/>
                  <a:pt x="303" y="188"/>
                  <a:pt x="300" y="193"/>
                </a:cubicBezTo>
                <a:close/>
                <a:moveTo>
                  <a:pt x="332" y="206"/>
                </a:moveTo>
                <a:cubicBezTo>
                  <a:pt x="332" y="211"/>
                  <a:pt x="328" y="216"/>
                  <a:pt x="322" y="216"/>
                </a:cubicBezTo>
                <a:cubicBezTo>
                  <a:pt x="317" y="216"/>
                  <a:pt x="312" y="211"/>
                  <a:pt x="312" y="206"/>
                </a:cubicBezTo>
                <a:cubicBezTo>
                  <a:pt x="312" y="201"/>
                  <a:pt x="317" y="196"/>
                  <a:pt x="322" y="196"/>
                </a:cubicBezTo>
                <a:cubicBezTo>
                  <a:pt x="328" y="196"/>
                  <a:pt x="332" y="201"/>
                  <a:pt x="332" y="206"/>
                </a:cubicBezTo>
                <a:close/>
                <a:moveTo>
                  <a:pt x="322" y="120"/>
                </a:moveTo>
                <a:cubicBezTo>
                  <a:pt x="317" y="120"/>
                  <a:pt x="312" y="116"/>
                  <a:pt x="312" y="111"/>
                </a:cubicBezTo>
                <a:cubicBezTo>
                  <a:pt x="312" y="105"/>
                  <a:pt x="317" y="101"/>
                  <a:pt x="322" y="101"/>
                </a:cubicBezTo>
                <a:cubicBezTo>
                  <a:pt x="328" y="101"/>
                  <a:pt x="332" y="105"/>
                  <a:pt x="332" y="111"/>
                </a:cubicBezTo>
                <a:cubicBezTo>
                  <a:pt x="332" y="116"/>
                  <a:pt x="328" y="120"/>
                  <a:pt x="322" y="120"/>
                </a:cubicBezTo>
                <a:close/>
                <a:moveTo>
                  <a:pt x="435" y="148"/>
                </a:moveTo>
                <a:cubicBezTo>
                  <a:pt x="437" y="140"/>
                  <a:pt x="439" y="132"/>
                  <a:pt x="439" y="123"/>
                </a:cubicBezTo>
                <a:cubicBezTo>
                  <a:pt x="439" y="104"/>
                  <a:pt x="433" y="86"/>
                  <a:pt x="422" y="70"/>
                </a:cubicBezTo>
                <a:cubicBezTo>
                  <a:pt x="420" y="67"/>
                  <a:pt x="415" y="66"/>
                  <a:pt x="411" y="68"/>
                </a:cubicBezTo>
                <a:cubicBezTo>
                  <a:pt x="407" y="71"/>
                  <a:pt x="406" y="76"/>
                  <a:pt x="409" y="79"/>
                </a:cubicBezTo>
                <a:cubicBezTo>
                  <a:pt x="418" y="92"/>
                  <a:pt x="423" y="108"/>
                  <a:pt x="423" y="123"/>
                </a:cubicBezTo>
                <a:cubicBezTo>
                  <a:pt x="423" y="132"/>
                  <a:pt x="421" y="140"/>
                  <a:pt x="419" y="148"/>
                </a:cubicBezTo>
                <a:cubicBezTo>
                  <a:pt x="418" y="151"/>
                  <a:pt x="419" y="154"/>
                  <a:pt x="421" y="156"/>
                </a:cubicBezTo>
                <a:cubicBezTo>
                  <a:pt x="437" y="170"/>
                  <a:pt x="446" y="189"/>
                  <a:pt x="446" y="209"/>
                </a:cubicBezTo>
                <a:cubicBezTo>
                  <a:pt x="446" y="247"/>
                  <a:pt x="415" y="277"/>
                  <a:pt x="378" y="277"/>
                </a:cubicBezTo>
                <a:cubicBezTo>
                  <a:pt x="88" y="277"/>
                  <a:pt x="88" y="277"/>
                  <a:pt x="88" y="277"/>
                </a:cubicBezTo>
                <a:cubicBezTo>
                  <a:pt x="48" y="277"/>
                  <a:pt x="16" y="245"/>
                  <a:pt x="16" y="206"/>
                </a:cubicBezTo>
                <a:cubicBezTo>
                  <a:pt x="16" y="178"/>
                  <a:pt x="31" y="154"/>
                  <a:pt x="56" y="141"/>
                </a:cubicBezTo>
                <a:cubicBezTo>
                  <a:pt x="59" y="140"/>
                  <a:pt x="60" y="137"/>
                  <a:pt x="60" y="134"/>
                </a:cubicBezTo>
                <a:cubicBezTo>
                  <a:pt x="60" y="134"/>
                  <a:pt x="60" y="133"/>
                  <a:pt x="60" y="133"/>
                </a:cubicBezTo>
                <a:cubicBezTo>
                  <a:pt x="60" y="69"/>
                  <a:pt x="113" y="16"/>
                  <a:pt x="178" y="16"/>
                </a:cubicBezTo>
                <a:cubicBezTo>
                  <a:pt x="217" y="16"/>
                  <a:pt x="254" y="36"/>
                  <a:pt x="276" y="68"/>
                </a:cubicBezTo>
                <a:cubicBezTo>
                  <a:pt x="277" y="70"/>
                  <a:pt x="279" y="72"/>
                  <a:pt x="282" y="72"/>
                </a:cubicBezTo>
                <a:cubicBezTo>
                  <a:pt x="284" y="72"/>
                  <a:pt x="287" y="71"/>
                  <a:pt x="288" y="70"/>
                </a:cubicBezTo>
                <a:cubicBezTo>
                  <a:pt x="288" y="70"/>
                  <a:pt x="289" y="69"/>
                  <a:pt x="289" y="69"/>
                </a:cubicBezTo>
                <a:cubicBezTo>
                  <a:pt x="290" y="68"/>
                  <a:pt x="309" y="45"/>
                  <a:pt x="344" y="45"/>
                </a:cubicBezTo>
                <a:cubicBezTo>
                  <a:pt x="360" y="45"/>
                  <a:pt x="375" y="50"/>
                  <a:pt x="388" y="59"/>
                </a:cubicBezTo>
                <a:cubicBezTo>
                  <a:pt x="392" y="61"/>
                  <a:pt x="397" y="60"/>
                  <a:pt x="399" y="56"/>
                </a:cubicBezTo>
                <a:cubicBezTo>
                  <a:pt x="402" y="53"/>
                  <a:pt x="401" y="48"/>
                  <a:pt x="397" y="45"/>
                </a:cubicBezTo>
                <a:cubicBezTo>
                  <a:pt x="381" y="35"/>
                  <a:pt x="363" y="29"/>
                  <a:pt x="344" y="29"/>
                </a:cubicBezTo>
                <a:cubicBezTo>
                  <a:pt x="314" y="29"/>
                  <a:pt x="294" y="43"/>
                  <a:pt x="284" y="52"/>
                </a:cubicBezTo>
                <a:cubicBezTo>
                  <a:pt x="258" y="19"/>
                  <a:pt x="220" y="0"/>
                  <a:pt x="178" y="0"/>
                </a:cubicBezTo>
                <a:cubicBezTo>
                  <a:pt x="106" y="0"/>
                  <a:pt x="47" y="58"/>
                  <a:pt x="44" y="129"/>
                </a:cubicBezTo>
                <a:cubicBezTo>
                  <a:pt x="17" y="145"/>
                  <a:pt x="0" y="174"/>
                  <a:pt x="0" y="206"/>
                </a:cubicBezTo>
                <a:cubicBezTo>
                  <a:pt x="0" y="254"/>
                  <a:pt x="39" y="293"/>
                  <a:pt x="88" y="293"/>
                </a:cubicBezTo>
                <a:cubicBezTo>
                  <a:pt x="378" y="293"/>
                  <a:pt x="378" y="293"/>
                  <a:pt x="378" y="293"/>
                </a:cubicBezTo>
                <a:cubicBezTo>
                  <a:pt x="424" y="293"/>
                  <a:pt x="462" y="256"/>
                  <a:pt x="462" y="209"/>
                </a:cubicBezTo>
                <a:cubicBezTo>
                  <a:pt x="462" y="186"/>
                  <a:pt x="452" y="164"/>
                  <a:pt x="435" y="148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" name="Freeform 3"/>
          <p:cNvSpPr>
            <a:spLocks noChangeAspect="1" noEditPoints="1"/>
          </p:cNvSpPr>
          <p:nvPr/>
        </p:nvSpPr>
        <p:spPr bwMode="auto">
          <a:xfrm>
            <a:off x="3115278" y="296468"/>
            <a:ext cx="538128" cy="383519"/>
          </a:xfrm>
          <a:custGeom>
            <a:avLst/>
            <a:gdLst>
              <a:gd name="T0" fmla="*/ 2147483647 w 417"/>
              <a:gd name="T1" fmla="*/ 2147483647 h 297"/>
              <a:gd name="T2" fmla="*/ 2147483647 w 417"/>
              <a:gd name="T3" fmla="*/ 2147483647 h 297"/>
              <a:gd name="T4" fmla="*/ 2147483647 w 417"/>
              <a:gd name="T5" fmla="*/ 2147483647 h 297"/>
              <a:gd name="T6" fmla="*/ 2147483647 w 417"/>
              <a:gd name="T7" fmla="*/ 2147483647 h 297"/>
              <a:gd name="T8" fmla="*/ 2147483647 w 417"/>
              <a:gd name="T9" fmla="*/ 2147483647 h 297"/>
              <a:gd name="T10" fmla="*/ 2147483647 w 417"/>
              <a:gd name="T11" fmla="*/ 2147483647 h 297"/>
              <a:gd name="T12" fmla="*/ 2147483647 w 417"/>
              <a:gd name="T13" fmla="*/ 2147483647 h 297"/>
              <a:gd name="T14" fmla="*/ 2147483647 w 417"/>
              <a:gd name="T15" fmla="*/ 2147483647 h 297"/>
              <a:gd name="T16" fmla="*/ 2147483647 w 417"/>
              <a:gd name="T17" fmla="*/ 2147483647 h 297"/>
              <a:gd name="T18" fmla="*/ 2147483647 w 417"/>
              <a:gd name="T19" fmla="*/ 2147483647 h 297"/>
              <a:gd name="T20" fmla="*/ 2147483647 w 417"/>
              <a:gd name="T21" fmla="*/ 2147483647 h 297"/>
              <a:gd name="T22" fmla="*/ 2147483647 w 417"/>
              <a:gd name="T23" fmla="*/ 2147483647 h 297"/>
              <a:gd name="T24" fmla="*/ 2147483647 w 417"/>
              <a:gd name="T25" fmla="*/ 2147483647 h 297"/>
              <a:gd name="T26" fmla="*/ 2147483647 w 417"/>
              <a:gd name="T27" fmla="*/ 2147483647 h 297"/>
              <a:gd name="T28" fmla="*/ 2147483647 w 417"/>
              <a:gd name="T29" fmla="*/ 2147483647 h 297"/>
              <a:gd name="T30" fmla="*/ 2147483647 w 417"/>
              <a:gd name="T31" fmla="*/ 2147483647 h 297"/>
              <a:gd name="T32" fmla="*/ 2147483647 w 417"/>
              <a:gd name="T33" fmla="*/ 0 h 297"/>
              <a:gd name="T34" fmla="*/ 0 w 417"/>
              <a:gd name="T35" fmla="*/ 2147483647 h 297"/>
              <a:gd name="T36" fmla="*/ 2147483647 w 417"/>
              <a:gd name="T37" fmla="*/ 2147483647 h 297"/>
              <a:gd name="T38" fmla="*/ 2147483647 w 417"/>
              <a:gd name="T39" fmla="*/ 2147483647 h 297"/>
              <a:gd name="T40" fmla="*/ 2147483647 w 417"/>
              <a:gd name="T41" fmla="*/ 2147483647 h 297"/>
              <a:gd name="T42" fmla="*/ 2147483647 w 417"/>
              <a:gd name="T43" fmla="*/ 2147483647 h 297"/>
              <a:gd name="T44" fmla="*/ 2147483647 w 417"/>
              <a:gd name="T45" fmla="*/ 2147483647 h 297"/>
              <a:gd name="T46" fmla="*/ 2147483647 w 417"/>
              <a:gd name="T47" fmla="*/ 2147483647 h 297"/>
              <a:gd name="T48" fmla="*/ 2147483647 w 417"/>
              <a:gd name="T49" fmla="*/ 2147483647 h 297"/>
              <a:gd name="T50" fmla="*/ 2147483647 w 417"/>
              <a:gd name="T51" fmla="*/ 2147483647 h 297"/>
              <a:gd name="T52" fmla="*/ 2147483647 w 417"/>
              <a:gd name="T53" fmla="*/ 2147483647 h 297"/>
              <a:gd name="T54" fmla="*/ 2147483647 w 417"/>
              <a:gd name="T55" fmla="*/ 2147483647 h 297"/>
              <a:gd name="T56" fmla="*/ 2147483647 w 417"/>
              <a:gd name="T57" fmla="*/ 2147483647 h 297"/>
              <a:gd name="T58" fmla="*/ 2147483647 w 417"/>
              <a:gd name="T59" fmla="*/ 2147483647 h 297"/>
              <a:gd name="T60" fmla="*/ 2147483647 w 417"/>
              <a:gd name="T61" fmla="*/ 2147483647 h 297"/>
              <a:gd name="T62" fmla="*/ 2147483647 w 417"/>
              <a:gd name="T63" fmla="*/ 2147483647 h 297"/>
              <a:gd name="T64" fmla="*/ 2147483647 w 417"/>
              <a:gd name="T65" fmla="*/ 2147483647 h 297"/>
              <a:gd name="T66" fmla="*/ 2147483647 w 417"/>
              <a:gd name="T67" fmla="*/ 2147483647 h 29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17" h="297">
                <a:moveTo>
                  <a:pt x="409" y="63"/>
                </a:moveTo>
                <a:cubicBezTo>
                  <a:pt x="404" y="63"/>
                  <a:pt x="401" y="67"/>
                  <a:pt x="401" y="71"/>
                </a:cubicBezTo>
                <a:cubicBezTo>
                  <a:pt x="401" y="71"/>
                  <a:pt x="401" y="71"/>
                  <a:pt x="401" y="71"/>
                </a:cubicBezTo>
                <a:cubicBezTo>
                  <a:pt x="401" y="138"/>
                  <a:pt x="401" y="138"/>
                  <a:pt x="401" y="138"/>
                </a:cubicBezTo>
                <a:cubicBezTo>
                  <a:pt x="344" y="138"/>
                  <a:pt x="344" y="138"/>
                  <a:pt x="344" y="138"/>
                </a:cubicBezTo>
                <a:cubicBezTo>
                  <a:pt x="323" y="64"/>
                  <a:pt x="323" y="64"/>
                  <a:pt x="323" y="64"/>
                </a:cubicBezTo>
                <a:cubicBezTo>
                  <a:pt x="322" y="61"/>
                  <a:pt x="318" y="58"/>
                  <a:pt x="315" y="58"/>
                </a:cubicBezTo>
                <a:cubicBezTo>
                  <a:pt x="315" y="58"/>
                  <a:pt x="315" y="58"/>
                  <a:pt x="315" y="58"/>
                </a:cubicBezTo>
                <a:cubicBezTo>
                  <a:pt x="311" y="58"/>
                  <a:pt x="308" y="61"/>
                  <a:pt x="307" y="64"/>
                </a:cubicBezTo>
                <a:cubicBezTo>
                  <a:pt x="272" y="193"/>
                  <a:pt x="272" y="193"/>
                  <a:pt x="272" y="193"/>
                </a:cubicBezTo>
                <a:cubicBezTo>
                  <a:pt x="252" y="111"/>
                  <a:pt x="252" y="111"/>
                  <a:pt x="252" y="111"/>
                </a:cubicBezTo>
                <a:cubicBezTo>
                  <a:pt x="251" y="108"/>
                  <a:pt x="248" y="105"/>
                  <a:pt x="245" y="105"/>
                </a:cubicBezTo>
                <a:cubicBezTo>
                  <a:pt x="242" y="105"/>
                  <a:pt x="238" y="107"/>
                  <a:pt x="237" y="110"/>
                </a:cubicBezTo>
                <a:cubicBezTo>
                  <a:pt x="225" y="138"/>
                  <a:pt x="225" y="138"/>
                  <a:pt x="225" y="138"/>
                </a:cubicBezTo>
                <a:cubicBezTo>
                  <a:pt x="194" y="138"/>
                  <a:pt x="194" y="138"/>
                  <a:pt x="194" y="138"/>
                </a:cubicBezTo>
                <a:cubicBezTo>
                  <a:pt x="173" y="64"/>
                  <a:pt x="173" y="64"/>
                  <a:pt x="173" y="64"/>
                </a:cubicBezTo>
                <a:cubicBezTo>
                  <a:pt x="172" y="60"/>
                  <a:pt x="169" y="58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1" y="58"/>
                  <a:pt x="158" y="61"/>
                  <a:pt x="157" y="6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98" y="107"/>
                  <a:pt x="95" y="104"/>
                  <a:pt x="92" y="104"/>
                </a:cubicBezTo>
                <a:cubicBezTo>
                  <a:pt x="88" y="104"/>
                  <a:pt x="85" y="106"/>
                  <a:pt x="84" y="109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16" y="138"/>
                  <a:pt x="16" y="138"/>
                  <a:pt x="16" y="138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392" y="16"/>
                  <a:pt x="392" y="16"/>
                  <a:pt x="392" y="16"/>
                </a:cubicBezTo>
                <a:cubicBezTo>
                  <a:pt x="397" y="16"/>
                  <a:pt x="401" y="20"/>
                  <a:pt x="401" y="25"/>
                </a:cubicBezTo>
                <a:cubicBezTo>
                  <a:pt x="401" y="39"/>
                  <a:pt x="401" y="39"/>
                  <a:pt x="401" y="39"/>
                </a:cubicBezTo>
                <a:cubicBezTo>
                  <a:pt x="401" y="43"/>
                  <a:pt x="404" y="47"/>
                  <a:pt x="409" y="47"/>
                </a:cubicBezTo>
                <a:cubicBezTo>
                  <a:pt x="413" y="47"/>
                  <a:pt x="417" y="43"/>
                  <a:pt x="417" y="39"/>
                </a:cubicBezTo>
                <a:cubicBezTo>
                  <a:pt x="417" y="25"/>
                  <a:pt x="417" y="25"/>
                  <a:pt x="417" y="25"/>
                </a:cubicBezTo>
                <a:cubicBezTo>
                  <a:pt x="417" y="11"/>
                  <a:pt x="406" y="0"/>
                  <a:pt x="39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86"/>
                  <a:pt x="11" y="297"/>
                  <a:pt x="25" y="297"/>
                </a:cubicBezTo>
                <a:cubicBezTo>
                  <a:pt x="392" y="297"/>
                  <a:pt x="392" y="297"/>
                  <a:pt x="392" y="297"/>
                </a:cubicBezTo>
                <a:cubicBezTo>
                  <a:pt x="406" y="297"/>
                  <a:pt x="417" y="286"/>
                  <a:pt x="417" y="272"/>
                </a:cubicBezTo>
                <a:cubicBezTo>
                  <a:pt x="417" y="71"/>
                  <a:pt x="417" y="71"/>
                  <a:pt x="417" y="71"/>
                </a:cubicBezTo>
                <a:cubicBezTo>
                  <a:pt x="417" y="67"/>
                  <a:pt x="413" y="63"/>
                  <a:pt x="409" y="63"/>
                </a:cubicBezTo>
                <a:close/>
                <a:moveTo>
                  <a:pt x="401" y="272"/>
                </a:moveTo>
                <a:cubicBezTo>
                  <a:pt x="401" y="277"/>
                  <a:pt x="397" y="281"/>
                  <a:pt x="392" y="281"/>
                </a:cubicBezTo>
                <a:cubicBezTo>
                  <a:pt x="25" y="281"/>
                  <a:pt x="25" y="281"/>
                  <a:pt x="25" y="281"/>
                </a:cubicBezTo>
                <a:cubicBezTo>
                  <a:pt x="20" y="281"/>
                  <a:pt x="16" y="277"/>
                  <a:pt x="16" y="272"/>
                </a:cubicBezTo>
                <a:cubicBezTo>
                  <a:pt x="16" y="154"/>
                  <a:pt x="16" y="154"/>
                  <a:pt x="16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1" y="154"/>
                  <a:pt x="84" y="152"/>
                  <a:pt x="85" y="149"/>
                </a:cubicBezTo>
                <a:cubicBezTo>
                  <a:pt x="90" y="138"/>
                  <a:pt x="90" y="138"/>
                  <a:pt x="90" y="138"/>
                </a:cubicBezTo>
                <a:cubicBezTo>
                  <a:pt x="115" y="227"/>
                  <a:pt x="115" y="227"/>
                  <a:pt x="115" y="227"/>
                </a:cubicBezTo>
                <a:cubicBezTo>
                  <a:pt x="116" y="230"/>
                  <a:pt x="119" y="232"/>
                  <a:pt x="122" y="232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26" y="232"/>
                  <a:pt x="129" y="230"/>
                  <a:pt x="130" y="227"/>
                </a:cubicBezTo>
                <a:cubicBezTo>
                  <a:pt x="165" y="96"/>
                  <a:pt x="165" y="96"/>
                  <a:pt x="165" y="9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81" y="151"/>
                  <a:pt x="185" y="154"/>
                  <a:pt x="188" y="154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33" y="154"/>
                  <a:pt x="236" y="152"/>
                  <a:pt x="237" y="149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64" y="226"/>
                  <a:pt x="264" y="226"/>
                  <a:pt x="264" y="226"/>
                </a:cubicBezTo>
                <a:cubicBezTo>
                  <a:pt x="265" y="230"/>
                  <a:pt x="268" y="232"/>
                  <a:pt x="272" y="232"/>
                </a:cubicBezTo>
                <a:cubicBezTo>
                  <a:pt x="272" y="232"/>
                  <a:pt x="272" y="232"/>
                  <a:pt x="272" y="232"/>
                </a:cubicBezTo>
                <a:cubicBezTo>
                  <a:pt x="275" y="232"/>
                  <a:pt x="278" y="230"/>
                  <a:pt x="279" y="227"/>
                </a:cubicBezTo>
                <a:cubicBezTo>
                  <a:pt x="315" y="96"/>
                  <a:pt x="315" y="96"/>
                  <a:pt x="315" y="96"/>
                </a:cubicBezTo>
                <a:cubicBezTo>
                  <a:pt x="330" y="149"/>
                  <a:pt x="330" y="149"/>
                  <a:pt x="330" y="149"/>
                </a:cubicBezTo>
                <a:cubicBezTo>
                  <a:pt x="331" y="152"/>
                  <a:pt x="334" y="154"/>
                  <a:pt x="338" y="154"/>
                </a:cubicBezTo>
                <a:cubicBezTo>
                  <a:pt x="401" y="154"/>
                  <a:pt x="401" y="154"/>
                  <a:pt x="401" y="154"/>
                </a:cubicBezTo>
                <a:lnTo>
                  <a:pt x="401" y="27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2" name="Freeform 3"/>
          <p:cNvSpPr>
            <a:spLocks noChangeAspect="1" noEditPoints="1"/>
          </p:cNvSpPr>
          <p:nvPr/>
        </p:nvSpPr>
        <p:spPr bwMode="auto">
          <a:xfrm>
            <a:off x="2110503" y="262852"/>
            <a:ext cx="448692" cy="450750"/>
          </a:xfrm>
          <a:custGeom>
            <a:avLst/>
            <a:gdLst>
              <a:gd name="T0" fmla="*/ 2147483647 w 277"/>
              <a:gd name="T1" fmla="*/ 0 h 278"/>
              <a:gd name="T2" fmla="*/ 2147483647 w 277"/>
              <a:gd name="T3" fmla="*/ 0 h 278"/>
              <a:gd name="T4" fmla="*/ 2147483647 w 277"/>
              <a:gd name="T5" fmla="*/ 2147483647 h 278"/>
              <a:gd name="T6" fmla="*/ 2147483647 w 277"/>
              <a:gd name="T7" fmla="*/ 2147483647 h 278"/>
              <a:gd name="T8" fmla="*/ 2147483647 w 277"/>
              <a:gd name="T9" fmla="*/ 2147483647 h 278"/>
              <a:gd name="T10" fmla="*/ 2147483647 w 277"/>
              <a:gd name="T11" fmla="*/ 2147483647 h 278"/>
              <a:gd name="T12" fmla="*/ 2147483647 w 277"/>
              <a:gd name="T13" fmla="*/ 2147483647 h 278"/>
              <a:gd name="T14" fmla="*/ 2147483647 w 277"/>
              <a:gd name="T15" fmla="*/ 2147483647 h 278"/>
              <a:gd name="T16" fmla="*/ 2147483647 w 277"/>
              <a:gd name="T17" fmla="*/ 0 h 278"/>
              <a:gd name="T18" fmla="*/ 2147483647 w 277"/>
              <a:gd name="T19" fmla="*/ 2147483647 h 278"/>
              <a:gd name="T20" fmla="*/ 2147483647 w 277"/>
              <a:gd name="T21" fmla="*/ 2147483647 h 278"/>
              <a:gd name="T22" fmla="*/ 2147483647 w 277"/>
              <a:gd name="T23" fmla="*/ 2147483647 h 278"/>
              <a:gd name="T24" fmla="*/ 2147483647 w 277"/>
              <a:gd name="T25" fmla="*/ 2147483647 h 278"/>
              <a:gd name="T26" fmla="*/ 2147483647 w 277"/>
              <a:gd name="T27" fmla="*/ 2147483647 h 278"/>
              <a:gd name="T28" fmla="*/ 2147483647 w 277"/>
              <a:gd name="T29" fmla="*/ 2147483647 h 278"/>
              <a:gd name="T30" fmla="*/ 2147483647 w 277"/>
              <a:gd name="T31" fmla="*/ 2147483647 h 278"/>
              <a:gd name="T32" fmla="*/ 2147483647 w 277"/>
              <a:gd name="T33" fmla="*/ 2147483647 h 278"/>
              <a:gd name="T34" fmla="*/ 2147483647 w 277"/>
              <a:gd name="T35" fmla="*/ 2147483647 h 278"/>
              <a:gd name="T36" fmla="*/ 2147483647 w 277"/>
              <a:gd name="T37" fmla="*/ 2147483647 h 278"/>
              <a:gd name="T38" fmla="*/ 2147483647 w 277"/>
              <a:gd name="T39" fmla="*/ 2147483647 h 278"/>
              <a:gd name="T40" fmla="*/ 0 w 277"/>
              <a:gd name="T41" fmla="*/ 2147483647 h 278"/>
              <a:gd name="T42" fmla="*/ 0 w 277"/>
              <a:gd name="T43" fmla="*/ 2147483647 h 278"/>
              <a:gd name="T44" fmla="*/ 2147483647 w 277"/>
              <a:gd name="T45" fmla="*/ 2147483647 h 278"/>
              <a:gd name="T46" fmla="*/ 2147483647 w 277"/>
              <a:gd name="T47" fmla="*/ 2147483647 h 278"/>
              <a:gd name="T48" fmla="*/ 2147483647 w 277"/>
              <a:gd name="T49" fmla="*/ 2147483647 h 278"/>
              <a:gd name="T50" fmla="*/ 2147483647 w 277"/>
              <a:gd name="T51" fmla="*/ 2147483647 h 278"/>
              <a:gd name="T52" fmla="*/ 2147483647 w 277"/>
              <a:gd name="T53" fmla="*/ 2147483647 h 278"/>
              <a:gd name="T54" fmla="*/ 2147483647 w 277"/>
              <a:gd name="T55" fmla="*/ 2147483647 h 278"/>
              <a:gd name="T56" fmla="*/ 2147483647 w 277"/>
              <a:gd name="T57" fmla="*/ 2147483647 h 278"/>
              <a:gd name="T58" fmla="*/ 2147483647 w 277"/>
              <a:gd name="T59" fmla="*/ 2147483647 h 278"/>
              <a:gd name="T60" fmla="*/ 2147483647 w 277"/>
              <a:gd name="T61" fmla="*/ 2147483647 h 278"/>
              <a:gd name="T62" fmla="*/ 2147483647 w 277"/>
              <a:gd name="T63" fmla="*/ 2147483647 h 278"/>
              <a:gd name="T64" fmla="*/ 2147483647 w 277"/>
              <a:gd name="T65" fmla="*/ 2147483647 h 278"/>
              <a:gd name="T66" fmla="*/ 2147483647 w 277"/>
              <a:gd name="T67" fmla="*/ 2147483647 h 278"/>
              <a:gd name="T68" fmla="*/ 2147483647 w 277"/>
              <a:gd name="T69" fmla="*/ 2147483647 h 278"/>
              <a:gd name="T70" fmla="*/ 2147483647 w 277"/>
              <a:gd name="T71" fmla="*/ 2147483647 h 278"/>
              <a:gd name="T72" fmla="*/ 2147483647 w 277"/>
              <a:gd name="T73" fmla="*/ 2147483647 h 278"/>
              <a:gd name="T74" fmla="*/ 2147483647 w 277"/>
              <a:gd name="T75" fmla="*/ 2147483647 h 278"/>
              <a:gd name="T76" fmla="*/ 2147483647 w 277"/>
              <a:gd name="T77" fmla="*/ 2147483647 h 278"/>
              <a:gd name="T78" fmla="*/ 2147483647 w 277"/>
              <a:gd name="T79" fmla="*/ 2147483647 h 278"/>
              <a:gd name="T80" fmla="*/ 2147483647 w 277"/>
              <a:gd name="T81" fmla="*/ 2147483647 h 278"/>
              <a:gd name="T82" fmla="*/ 2147483647 w 277"/>
              <a:gd name="T83" fmla="*/ 2147483647 h 278"/>
              <a:gd name="T84" fmla="*/ 2147483647 w 277"/>
              <a:gd name="T85" fmla="*/ 2147483647 h 278"/>
              <a:gd name="T86" fmla="*/ 2147483647 w 277"/>
              <a:gd name="T87" fmla="*/ 2147483647 h 278"/>
              <a:gd name="T88" fmla="*/ 2147483647 w 277"/>
              <a:gd name="T89" fmla="*/ 2147483647 h 27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77" h="278">
                <a:moveTo>
                  <a:pt x="84" y="0"/>
                </a:moveTo>
                <a:cubicBezTo>
                  <a:pt x="72" y="0"/>
                  <a:pt x="72" y="0"/>
                  <a:pt x="72" y="0"/>
                </a:cubicBezTo>
                <a:cubicBezTo>
                  <a:pt x="65" y="0"/>
                  <a:pt x="60" y="6"/>
                  <a:pt x="60" y="13"/>
                </a:cubicBezTo>
                <a:cubicBezTo>
                  <a:pt x="60" y="265"/>
                  <a:pt x="60" y="265"/>
                  <a:pt x="60" y="265"/>
                </a:cubicBezTo>
                <a:cubicBezTo>
                  <a:pt x="60" y="272"/>
                  <a:pt x="65" y="278"/>
                  <a:pt x="72" y="278"/>
                </a:cubicBezTo>
                <a:cubicBezTo>
                  <a:pt x="84" y="278"/>
                  <a:pt x="84" y="278"/>
                  <a:pt x="84" y="278"/>
                </a:cubicBezTo>
                <a:cubicBezTo>
                  <a:pt x="92" y="278"/>
                  <a:pt x="97" y="272"/>
                  <a:pt x="97" y="265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6"/>
                  <a:pt x="92" y="0"/>
                  <a:pt x="84" y="0"/>
                </a:cubicBezTo>
                <a:close/>
                <a:moveTo>
                  <a:pt x="144" y="98"/>
                </a:moveTo>
                <a:cubicBezTo>
                  <a:pt x="132" y="98"/>
                  <a:pt x="132" y="98"/>
                  <a:pt x="132" y="98"/>
                </a:cubicBezTo>
                <a:cubicBezTo>
                  <a:pt x="125" y="98"/>
                  <a:pt x="119" y="104"/>
                  <a:pt x="119" y="111"/>
                </a:cubicBezTo>
                <a:cubicBezTo>
                  <a:pt x="119" y="265"/>
                  <a:pt x="119" y="265"/>
                  <a:pt x="119" y="265"/>
                </a:cubicBezTo>
                <a:cubicBezTo>
                  <a:pt x="119" y="272"/>
                  <a:pt x="125" y="278"/>
                  <a:pt x="132" y="278"/>
                </a:cubicBezTo>
                <a:cubicBezTo>
                  <a:pt x="144" y="278"/>
                  <a:pt x="144" y="278"/>
                  <a:pt x="144" y="278"/>
                </a:cubicBezTo>
                <a:cubicBezTo>
                  <a:pt x="151" y="278"/>
                  <a:pt x="157" y="272"/>
                  <a:pt x="157" y="265"/>
                </a:cubicBezTo>
                <a:cubicBezTo>
                  <a:pt x="157" y="111"/>
                  <a:pt x="157" y="111"/>
                  <a:pt x="157" y="111"/>
                </a:cubicBezTo>
                <a:cubicBezTo>
                  <a:pt x="157" y="104"/>
                  <a:pt x="151" y="98"/>
                  <a:pt x="144" y="98"/>
                </a:cubicBezTo>
                <a:close/>
                <a:moveTo>
                  <a:pt x="25" y="144"/>
                </a:moveTo>
                <a:cubicBezTo>
                  <a:pt x="13" y="144"/>
                  <a:pt x="13" y="144"/>
                  <a:pt x="13" y="144"/>
                </a:cubicBezTo>
                <a:cubicBezTo>
                  <a:pt x="6" y="144"/>
                  <a:pt x="0" y="149"/>
                  <a:pt x="0" y="157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2"/>
                  <a:pt x="6" y="278"/>
                  <a:pt x="13" y="278"/>
                </a:cubicBezTo>
                <a:cubicBezTo>
                  <a:pt x="25" y="278"/>
                  <a:pt x="25" y="278"/>
                  <a:pt x="25" y="278"/>
                </a:cubicBezTo>
                <a:cubicBezTo>
                  <a:pt x="32" y="278"/>
                  <a:pt x="38" y="272"/>
                  <a:pt x="38" y="265"/>
                </a:cubicBezTo>
                <a:cubicBezTo>
                  <a:pt x="38" y="157"/>
                  <a:pt x="38" y="157"/>
                  <a:pt x="38" y="157"/>
                </a:cubicBezTo>
                <a:cubicBezTo>
                  <a:pt x="38" y="149"/>
                  <a:pt x="32" y="144"/>
                  <a:pt x="25" y="144"/>
                </a:cubicBezTo>
                <a:close/>
                <a:moveTo>
                  <a:pt x="204" y="184"/>
                </a:moveTo>
                <a:cubicBezTo>
                  <a:pt x="192" y="184"/>
                  <a:pt x="192" y="184"/>
                  <a:pt x="192" y="184"/>
                </a:cubicBezTo>
                <a:cubicBezTo>
                  <a:pt x="185" y="184"/>
                  <a:pt x="179" y="190"/>
                  <a:pt x="179" y="197"/>
                </a:cubicBezTo>
                <a:cubicBezTo>
                  <a:pt x="179" y="265"/>
                  <a:pt x="179" y="265"/>
                  <a:pt x="179" y="265"/>
                </a:cubicBezTo>
                <a:cubicBezTo>
                  <a:pt x="179" y="272"/>
                  <a:pt x="185" y="278"/>
                  <a:pt x="192" y="278"/>
                </a:cubicBezTo>
                <a:cubicBezTo>
                  <a:pt x="204" y="278"/>
                  <a:pt x="204" y="278"/>
                  <a:pt x="204" y="278"/>
                </a:cubicBezTo>
                <a:cubicBezTo>
                  <a:pt x="211" y="278"/>
                  <a:pt x="217" y="272"/>
                  <a:pt x="217" y="265"/>
                </a:cubicBezTo>
                <a:cubicBezTo>
                  <a:pt x="217" y="197"/>
                  <a:pt x="217" y="197"/>
                  <a:pt x="217" y="197"/>
                </a:cubicBezTo>
                <a:cubicBezTo>
                  <a:pt x="217" y="190"/>
                  <a:pt x="211" y="184"/>
                  <a:pt x="204" y="184"/>
                </a:cubicBezTo>
                <a:close/>
                <a:moveTo>
                  <a:pt x="264" y="52"/>
                </a:moveTo>
                <a:cubicBezTo>
                  <a:pt x="252" y="52"/>
                  <a:pt x="252" y="52"/>
                  <a:pt x="252" y="52"/>
                </a:cubicBezTo>
                <a:cubicBezTo>
                  <a:pt x="244" y="52"/>
                  <a:pt x="239" y="58"/>
                  <a:pt x="239" y="65"/>
                </a:cubicBezTo>
                <a:cubicBezTo>
                  <a:pt x="239" y="265"/>
                  <a:pt x="239" y="265"/>
                  <a:pt x="239" y="265"/>
                </a:cubicBezTo>
                <a:cubicBezTo>
                  <a:pt x="239" y="272"/>
                  <a:pt x="244" y="278"/>
                  <a:pt x="252" y="278"/>
                </a:cubicBezTo>
                <a:cubicBezTo>
                  <a:pt x="264" y="278"/>
                  <a:pt x="264" y="278"/>
                  <a:pt x="264" y="278"/>
                </a:cubicBezTo>
                <a:cubicBezTo>
                  <a:pt x="271" y="278"/>
                  <a:pt x="277" y="272"/>
                  <a:pt x="277" y="265"/>
                </a:cubicBezTo>
                <a:cubicBezTo>
                  <a:pt x="277" y="65"/>
                  <a:pt x="277" y="65"/>
                  <a:pt x="277" y="65"/>
                </a:cubicBezTo>
                <a:cubicBezTo>
                  <a:pt x="277" y="58"/>
                  <a:pt x="271" y="52"/>
                  <a:pt x="264" y="5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9" name="Freeform 3"/>
          <p:cNvSpPr>
            <a:spLocks noChangeAspect="1" noEditPoints="1"/>
          </p:cNvSpPr>
          <p:nvPr/>
        </p:nvSpPr>
        <p:spPr bwMode="auto">
          <a:xfrm>
            <a:off x="1535104" y="1401211"/>
            <a:ext cx="462757" cy="440966"/>
          </a:xfrm>
          <a:custGeom>
            <a:avLst/>
            <a:gdLst>
              <a:gd name="T0" fmla="*/ 2147483647 w 296"/>
              <a:gd name="T1" fmla="*/ 2147483647 h 349"/>
              <a:gd name="T2" fmla="*/ 2147483647 w 296"/>
              <a:gd name="T3" fmla="*/ 2147483647 h 349"/>
              <a:gd name="T4" fmla="*/ 2147483647 w 296"/>
              <a:gd name="T5" fmla="*/ 2147483647 h 349"/>
              <a:gd name="T6" fmla="*/ 2147483647 w 296"/>
              <a:gd name="T7" fmla="*/ 0 h 349"/>
              <a:gd name="T8" fmla="*/ 0 w 296"/>
              <a:gd name="T9" fmla="*/ 2147483647 h 349"/>
              <a:gd name="T10" fmla="*/ 0 w 296"/>
              <a:gd name="T11" fmla="*/ 2147483647 h 349"/>
              <a:gd name="T12" fmla="*/ 0 w 296"/>
              <a:gd name="T13" fmla="*/ 2147483647 h 349"/>
              <a:gd name="T14" fmla="*/ 0 w 296"/>
              <a:gd name="T15" fmla="*/ 2147483647 h 349"/>
              <a:gd name="T16" fmla="*/ 2147483647 w 296"/>
              <a:gd name="T17" fmla="*/ 2147483647 h 349"/>
              <a:gd name="T18" fmla="*/ 2147483647 w 296"/>
              <a:gd name="T19" fmla="*/ 2147483647 h 349"/>
              <a:gd name="T20" fmla="*/ 2147483647 w 296"/>
              <a:gd name="T21" fmla="*/ 2147483647 h 349"/>
              <a:gd name="T22" fmla="*/ 2147483647 w 296"/>
              <a:gd name="T23" fmla="*/ 2147483647 h 349"/>
              <a:gd name="T24" fmla="*/ 2147483647 w 296"/>
              <a:gd name="T25" fmla="*/ 2147483647 h 349"/>
              <a:gd name="T26" fmla="*/ 2147483647 w 296"/>
              <a:gd name="T27" fmla="*/ 2147483647 h 349"/>
              <a:gd name="T28" fmla="*/ 2147483647 w 296"/>
              <a:gd name="T29" fmla="*/ 2147483647 h 349"/>
              <a:gd name="T30" fmla="*/ 2147483647 w 296"/>
              <a:gd name="T31" fmla="*/ 2147483647 h 349"/>
              <a:gd name="T32" fmla="*/ 2147483647 w 296"/>
              <a:gd name="T33" fmla="*/ 2147483647 h 349"/>
              <a:gd name="T34" fmla="*/ 2147483647 w 296"/>
              <a:gd name="T35" fmla="*/ 2147483647 h 349"/>
              <a:gd name="T36" fmla="*/ 2147483647 w 296"/>
              <a:gd name="T37" fmla="*/ 2147483647 h 349"/>
              <a:gd name="T38" fmla="*/ 2147483647 w 296"/>
              <a:gd name="T39" fmla="*/ 2147483647 h 349"/>
              <a:gd name="T40" fmla="*/ 2147483647 w 296"/>
              <a:gd name="T41" fmla="*/ 2147483647 h 349"/>
              <a:gd name="T42" fmla="*/ 2147483647 w 296"/>
              <a:gd name="T43" fmla="*/ 2147483647 h 349"/>
              <a:gd name="T44" fmla="*/ 2147483647 w 296"/>
              <a:gd name="T45" fmla="*/ 2147483647 h 349"/>
              <a:gd name="T46" fmla="*/ 2147483647 w 296"/>
              <a:gd name="T47" fmla="*/ 2147483647 h 349"/>
              <a:gd name="T48" fmla="*/ 2147483647 w 296"/>
              <a:gd name="T49" fmla="*/ 2147483647 h 349"/>
              <a:gd name="T50" fmla="*/ 2147483647 w 296"/>
              <a:gd name="T51" fmla="*/ 2147483647 h 3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6" h="349">
                <a:moveTo>
                  <a:pt x="288" y="106"/>
                </a:moveTo>
                <a:cubicBezTo>
                  <a:pt x="293" y="106"/>
                  <a:pt x="296" y="103"/>
                  <a:pt x="296" y="98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6" y="18"/>
                  <a:pt x="248" y="0"/>
                  <a:pt x="148" y="0"/>
                </a:cubicBezTo>
                <a:cubicBezTo>
                  <a:pt x="48" y="0"/>
                  <a:pt x="0" y="18"/>
                  <a:pt x="0" y="53"/>
                </a:cubicBezTo>
                <a:cubicBezTo>
                  <a:pt x="0" y="54"/>
                  <a:pt x="0" y="55"/>
                  <a:pt x="0" y="55"/>
                </a:cubicBezTo>
                <a:cubicBezTo>
                  <a:pt x="0" y="55"/>
                  <a:pt x="0" y="56"/>
                  <a:pt x="0" y="5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327"/>
                  <a:pt x="50" y="349"/>
                  <a:pt x="148" y="349"/>
                </a:cubicBezTo>
                <a:cubicBezTo>
                  <a:pt x="242" y="349"/>
                  <a:pt x="296" y="326"/>
                  <a:pt x="296" y="286"/>
                </a:cubicBezTo>
                <a:cubicBezTo>
                  <a:pt x="296" y="130"/>
                  <a:pt x="296" y="130"/>
                  <a:pt x="296" y="130"/>
                </a:cubicBezTo>
                <a:cubicBezTo>
                  <a:pt x="296" y="126"/>
                  <a:pt x="293" y="122"/>
                  <a:pt x="288" y="122"/>
                </a:cubicBezTo>
                <a:cubicBezTo>
                  <a:pt x="284" y="122"/>
                  <a:pt x="280" y="126"/>
                  <a:pt x="280" y="130"/>
                </a:cubicBezTo>
                <a:cubicBezTo>
                  <a:pt x="280" y="286"/>
                  <a:pt x="280" y="286"/>
                  <a:pt x="280" y="286"/>
                </a:cubicBezTo>
                <a:cubicBezTo>
                  <a:pt x="280" y="315"/>
                  <a:pt x="230" y="333"/>
                  <a:pt x="148" y="333"/>
                </a:cubicBezTo>
                <a:cubicBezTo>
                  <a:pt x="88" y="333"/>
                  <a:pt x="16" y="325"/>
                  <a:pt x="16" y="286"/>
                </a:cubicBezTo>
                <a:cubicBezTo>
                  <a:pt x="16" y="83"/>
                  <a:pt x="16" y="83"/>
                  <a:pt x="16" y="83"/>
                </a:cubicBezTo>
                <a:cubicBezTo>
                  <a:pt x="37" y="99"/>
                  <a:pt x="81" y="106"/>
                  <a:pt x="148" y="106"/>
                </a:cubicBezTo>
                <a:cubicBezTo>
                  <a:pt x="215" y="106"/>
                  <a:pt x="259" y="99"/>
                  <a:pt x="280" y="83"/>
                </a:cubicBezTo>
                <a:cubicBezTo>
                  <a:pt x="280" y="98"/>
                  <a:pt x="280" y="98"/>
                  <a:pt x="280" y="98"/>
                </a:cubicBezTo>
                <a:cubicBezTo>
                  <a:pt x="280" y="103"/>
                  <a:pt x="284" y="106"/>
                  <a:pt x="288" y="106"/>
                </a:cubicBezTo>
                <a:close/>
                <a:moveTo>
                  <a:pt x="148" y="90"/>
                </a:moveTo>
                <a:cubicBezTo>
                  <a:pt x="63" y="90"/>
                  <a:pt x="16" y="77"/>
                  <a:pt x="16" y="53"/>
                </a:cubicBezTo>
                <a:cubicBezTo>
                  <a:pt x="16" y="30"/>
                  <a:pt x="63" y="16"/>
                  <a:pt x="148" y="16"/>
                </a:cubicBezTo>
                <a:cubicBezTo>
                  <a:pt x="232" y="16"/>
                  <a:pt x="280" y="30"/>
                  <a:pt x="280" y="53"/>
                </a:cubicBezTo>
                <a:cubicBezTo>
                  <a:pt x="280" y="77"/>
                  <a:pt x="233" y="90"/>
                  <a:pt x="148" y="90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" name="Freeform 3"/>
          <p:cNvSpPr>
            <a:spLocks noChangeAspect="1" noEditPoints="1"/>
          </p:cNvSpPr>
          <p:nvPr/>
        </p:nvSpPr>
        <p:spPr bwMode="auto">
          <a:xfrm>
            <a:off x="585860" y="251192"/>
            <a:ext cx="934567" cy="501504"/>
          </a:xfrm>
          <a:custGeom>
            <a:avLst/>
            <a:gdLst>
              <a:gd name="T0" fmla="*/ 2147483647 w 671"/>
              <a:gd name="T1" fmla="*/ 2147483647 h 360"/>
              <a:gd name="T2" fmla="*/ 2147483647 w 671"/>
              <a:gd name="T3" fmla="*/ 2147483647 h 360"/>
              <a:gd name="T4" fmla="*/ 2147483647 w 671"/>
              <a:gd name="T5" fmla="*/ 2147483647 h 360"/>
              <a:gd name="T6" fmla="*/ 2147483647 w 671"/>
              <a:gd name="T7" fmla="*/ 2147483647 h 360"/>
              <a:gd name="T8" fmla="*/ 2147483647 w 671"/>
              <a:gd name="T9" fmla="*/ 2147483647 h 360"/>
              <a:gd name="T10" fmla="*/ 2147483647 w 671"/>
              <a:gd name="T11" fmla="*/ 2147483647 h 360"/>
              <a:gd name="T12" fmla="*/ 2147483647 w 671"/>
              <a:gd name="T13" fmla="*/ 2147483647 h 360"/>
              <a:gd name="T14" fmla="*/ 2147483647 w 671"/>
              <a:gd name="T15" fmla="*/ 2147483647 h 360"/>
              <a:gd name="T16" fmla="*/ 2147483647 w 671"/>
              <a:gd name="T17" fmla="*/ 2147483647 h 360"/>
              <a:gd name="T18" fmla="*/ 2147483647 w 671"/>
              <a:gd name="T19" fmla="*/ 2147483647 h 360"/>
              <a:gd name="T20" fmla="*/ 2147483647 w 671"/>
              <a:gd name="T21" fmla="*/ 2147483647 h 360"/>
              <a:gd name="T22" fmla="*/ 2147483647 w 671"/>
              <a:gd name="T23" fmla="*/ 2147483647 h 360"/>
              <a:gd name="T24" fmla="*/ 2147483647 w 671"/>
              <a:gd name="T25" fmla="*/ 2147483647 h 360"/>
              <a:gd name="T26" fmla="*/ 2147483647 w 671"/>
              <a:gd name="T27" fmla="*/ 2147483647 h 360"/>
              <a:gd name="T28" fmla="*/ 2147483647 w 671"/>
              <a:gd name="T29" fmla="*/ 2147483647 h 360"/>
              <a:gd name="T30" fmla="*/ 2147483647 w 671"/>
              <a:gd name="T31" fmla="*/ 2147483647 h 360"/>
              <a:gd name="T32" fmla="*/ 2147483647 w 671"/>
              <a:gd name="T33" fmla="*/ 2147483647 h 360"/>
              <a:gd name="T34" fmla="*/ 2147483647 w 671"/>
              <a:gd name="T35" fmla="*/ 2147483647 h 360"/>
              <a:gd name="T36" fmla="*/ 2147483647 w 671"/>
              <a:gd name="T37" fmla="*/ 2147483647 h 360"/>
              <a:gd name="T38" fmla="*/ 2147483647 w 671"/>
              <a:gd name="T39" fmla="*/ 2147483647 h 360"/>
              <a:gd name="T40" fmla="*/ 2147483647 w 671"/>
              <a:gd name="T41" fmla="*/ 2147483647 h 360"/>
              <a:gd name="T42" fmla="*/ 2147483647 w 671"/>
              <a:gd name="T43" fmla="*/ 2147483647 h 360"/>
              <a:gd name="T44" fmla="*/ 2147483647 w 671"/>
              <a:gd name="T45" fmla="*/ 2147483647 h 360"/>
              <a:gd name="T46" fmla="*/ 2147483647 w 671"/>
              <a:gd name="T47" fmla="*/ 2147483647 h 360"/>
              <a:gd name="T48" fmla="*/ 2147483647 w 671"/>
              <a:gd name="T49" fmla="*/ 2147483647 h 360"/>
              <a:gd name="T50" fmla="*/ 2147483647 w 671"/>
              <a:gd name="T51" fmla="*/ 2147483647 h 360"/>
              <a:gd name="T52" fmla="*/ 2147483647 w 671"/>
              <a:gd name="T53" fmla="*/ 2147483647 h 360"/>
              <a:gd name="T54" fmla="*/ 2147483647 w 671"/>
              <a:gd name="T55" fmla="*/ 2147483647 h 360"/>
              <a:gd name="T56" fmla="*/ 2147483647 w 671"/>
              <a:gd name="T57" fmla="*/ 2147483647 h 360"/>
              <a:gd name="T58" fmla="*/ 2147483647 w 671"/>
              <a:gd name="T59" fmla="*/ 2147483647 h 360"/>
              <a:gd name="T60" fmla="*/ 2147483647 w 671"/>
              <a:gd name="T61" fmla="*/ 2147483647 h 360"/>
              <a:gd name="T62" fmla="*/ 2147483647 w 671"/>
              <a:gd name="T63" fmla="*/ 2147483647 h 360"/>
              <a:gd name="T64" fmla="*/ 2147483647 w 671"/>
              <a:gd name="T65" fmla="*/ 2147483647 h 360"/>
              <a:gd name="T66" fmla="*/ 2147483647 w 671"/>
              <a:gd name="T67" fmla="*/ 2147483647 h 360"/>
              <a:gd name="T68" fmla="*/ 2147483647 w 671"/>
              <a:gd name="T69" fmla="*/ 2147483647 h 360"/>
              <a:gd name="T70" fmla="*/ 2147483647 w 671"/>
              <a:gd name="T71" fmla="*/ 2147483647 h 360"/>
              <a:gd name="T72" fmla="*/ 2147483647 w 671"/>
              <a:gd name="T73" fmla="*/ 2147483647 h 360"/>
              <a:gd name="T74" fmla="*/ 2147483647 w 671"/>
              <a:gd name="T75" fmla="*/ 2147483647 h 360"/>
              <a:gd name="T76" fmla="*/ 2147483647 w 671"/>
              <a:gd name="T77" fmla="*/ 2147483647 h 360"/>
              <a:gd name="T78" fmla="*/ 2147483647 w 671"/>
              <a:gd name="T79" fmla="*/ 2147483647 h 360"/>
              <a:gd name="T80" fmla="*/ 2147483647 w 671"/>
              <a:gd name="T81" fmla="*/ 2147483647 h 360"/>
              <a:gd name="T82" fmla="*/ 2147483647 w 671"/>
              <a:gd name="T83" fmla="*/ 2147483647 h 360"/>
              <a:gd name="T84" fmla="*/ 2147483647 w 671"/>
              <a:gd name="T85" fmla="*/ 2147483647 h 360"/>
              <a:gd name="T86" fmla="*/ 2147483647 w 671"/>
              <a:gd name="T87" fmla="*/ 2147483647 h 360"/>
              <a:gd name="T88" fmla="*/ 2147483647 w 671"/>
              <a:gd name="T89" fmla="*/ 2147483647 h 360"/>
              <a:gd name="T90" fmla="*/ 2147483647 w 671"/>
              <a:gd name="T91" fmla="*/ 2147483647 h 360"/>
              <a:gd name="T92" fmla="*/ 2147483647 w 671"/>
              <a:gd name="T93" fmla="*/ 2147483647 h 360"/>
              <a:gd name="T94" fmla="*/ 2147483647 w 671"/>
              <a:gd name="T95" fmla="*/ 2147483647 h 360"/>
              <a:gd name="T96" fmla="*/ 2147483647 w 671"/>
              <a:gd name="T97" fmla="*/ 2147483647 h 360"/>
              <a:gd name="T98" fmla="*/ 2147483647 w 671"/>
              <a:gd name="T99" fmla="*/ 2147483647 h 360"/>
              <a:gd name="T100" fmla="*/ 2147483647 w 671"/>
              <a:gd name="T101" fmla="*/ 2147483647 h 3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71" h="360">
                <a:moveTo>
                  <a:pt x="663" y="88"/>
                </a:moveTo>
                <a:cubicBezTo>
                  <a:pt x="667" y="88"/>
                  <a:pt x="671" y="85"/>
                  <a:pt x="671" y="80"/>
                </a:cubicBezTo>
                <a:cubicBezTo>
                  <a:pt x="671" y="68"/>
                  <a:pt x="671" y="68"/>
                  <a:pt x="671" y="68"/>
                </a:cubicBezTo>
                <a:cubicBezTo>
                  <a:pt x="671" y="47"/>
                  <a:pt x="650" y="41"/>
                  <a:pt x="643" y="38"/>
                </a:cubicBezTo>
                <a:cubicBezTo>
                  <a:pt x="635" y="35"/>
                  <a:pt x="547" y="0"/>
                  <a:pt x="339" y="0"/>
                </a:cubicBezTo>
                <a:cubicBezTo>
                  <a:pt x="130" y="0"/>
                  <a:pt x="35" y="35"/>
                  <a:pt x="28" y="38"/>
                </a:cubicBezTo>
                <a:cubicBezTo>
                  <a:pt x="9" y="44"/>
                  <a:pt x="0" y="54"/>
                  <a:pt x="0" y="68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93"/>
                  <a:pt x="12" y="306"/>
                  <a:pt x="30" y="306"/>
                </a:cubicBezTo>
                <a:cubicBezTo>
                  <a:pt x="36" y="306"/>
                  <a:pt x="43" y="304"/>
                  <a:pt x="54" y="302"/>
                </a:cubicBezTo>
                <a:cubicBezTo>
                  <a:pt x="59" y="300"/>
                  <a:pt x="65" y="299"/>
                  <a:pt x="72" y="297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2" y="349"/>
                  <a:pt x="79" y="358"/>
                  <a:pt x="90" y="358"/>
                </a:cubicBezTo>
                <a:cubicBezTo>
                  <a:pt x="208" y="358"/>
                  <a:pt x="208" y="358"/>
                  <a:pt x="208" y="358"/>
                </a:cubicBezTo>
                <a:cubicBezTo>
                  <a:pt x="216" y="358"/>
                  <a:pt x="225" y="352"/>
                  <a:pt x="225" y="341"/>
                </a:cubicBezTo>
                <a:cubicBezTo>
                  <a:pt x="225" y="286"/>
                  <a:pt x="225" y="286"/>
                  <a:pt x="225" y="286"/>
                </a:cubicBezTo>
                <a:cubicBezTo>
                  <a:pt x="225" y="282"/>
                  <a:pt x="225" y="278"/>
                  <a:pt x="224" y="275"/>
                </a:cubicBezTo>
                <a:cubicBezTo>
                  <a:pt x="233" y="274"/>
                  <a:pt x="246" y="273"/>
                  <a:pt x="260" y="272"/>
                </a:cubicBezTo>
                <a:cubicBezTo>
                  <a:pt x="259" y="277"/>
                  <a:pt x="258" y="281"/>
                  <a:pt x="258" y="286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8" y="349"/>
                  <a:pt x="264" y="358"/>
                  <a:pt x="276" y="358"/>
                </a:cubicBezTo>
                <a:cubicBezTo>
                  <a:pt x="394" y="358"/>
                  <a:pt x="394" y="358"/>
                  <a:pt x="394" y="358"/>
                </a:cubicBezTo>
                <a:cubicBezTo>
                  <a:pt x="402" y="358"/>
                  <a:pt x="411" y="352"/>
                  <a:pt x="411" y="341"/>
                </a:cubicBezTo>
                <a:cubicBezTo>
                  <a:pt x="411" y="286"/>
                  <a:pt x="411" y="286"/>
                  <a:pt x="411" y="286"/>
                </a:cubicBezTo>
                <a:cubicBezTo>
                  <a:pt x="411" y="281"/>
                  <a:pt x="410" y="277"/>
                  <a:pt x="409" y="272"/>
                </a:cubicBezTo>
                <a:cubicBezTo>
                  <a:pt x="424" y="273"/>
                  <a:pt x="437" y="274"/>
                  <a:pt x="446" y="275"/>
                </a:cubicBezTo>
                <a:cubicBezTo>
                  <a:pt x="445" y="279"/>
                  <a:pt x="444" y="283"/>
                  <a:pt x="444" y="288"/>
                </a:cubicBezTo>
                <a:cubicBezTo>
                  <a:pt x="444" y="342"/>
                  <a:pt x="444" y="342"/>
                  <a:pt x="444" y="342"/>
                </a:cubicBezTo>
                <a:cubicBezTo>
                  <a:pt x="444" y="351"/>
                  <a:pt x="450" y="360"/>
                  <a:pt x="462" y="360"/>
                </a:cubicBezTo>
                <a:cubicBezTo>
                  <a:pt x="580" y="360"/>
                  <a:pt x="580" y="360"/>
                  <a:pt x="580" y="360"/>
                </a:cubicBezTo>
                <a:cubicBezTo>
                  <a:pt x="588" y="360"/>
                  <a:pt x="597" y="354"/>
                  <a:pt x="597" y="342"/>
                </a:cubicBezTo>
                <a:cubicBezTo>
                  <a:pt x="597" y="298"/>
                  <a:pt x="597" y="298"/>
                  <a:pt x="597" y="298"/>
                </a:cubicBezTo>
                <a:cubicBezTo>
                  <a:pt x="603" y="299"/>
                  <a:pt x="608" y="300"/>
                  <a:pt x="612" y="301"/>
                </a:cubicBezTo>
                <a:cubicBezTo>
                  <a:pt x="626" y="304"/>
                  <a:pt x="633" y="306"/>
                  <a:pt x="640" y="306"/>
                </a:cubicBezTo>
                <a:cubicBezTo>
                  <a:pt x="658" y="306"/>
                  <a:pt x="671" y="293"/>
                  <a:pt x="671" y="275"/>
                </a:cubicBezTo>
                <a:cubicBezTo>
                  <a:pt x="671" y="112"/>
                  <a:pt x="671" y="112"/>
                  <a:pt x="671" y="112"/>
                </a:cubicBezTo>
                <a:cubicBezTo>
                  <a:pt x="671" y="107"/>
                  <a:pt x="667" y="104"/>
                  <a:pt x="663" y="104"/>
                </a:cubicBezTo>
                <a:cubicBezTo>
                  <a:pt x="658" y="104"/>
                  <a:pt x="655" y="107"/>
                  <a:pt x="655" y="112"/>
                </a:cubicBezTo>
                <a:cubicBezTo>
                  <a:pt x="655" y="275"/>
                  <a:pt x="655" y="275"/>
                  <a:pt x="655" y="275"/>
                </a:cubicBezTo>
                <a:cubicBezTo>
                  <a:pt x="655" y="280"/>
                  <a:pt x="653" y="290"/>
                  <a:pt x="640" y="290"/>
                </a:cubicBezTo>
                <a:cubicBezTo>
                  <a:pt x="635" y="290"/>
                  <a:pt x="628" y="288"/>
                  <a:pt x="615" y="285"/>
                </a:cubicBezTo>
                <a:cubicBezTo>
                  <a:pt x="610" y="284"/>
                  <a:pt x="604" y="283"/>
                  <a:pt x="597" y="281"/>
                </a:cubicBezTo>
                <a:cubicBezTo>
                  <a:pt x="594" y="258"/>
                  <a:pt x="579" y="243"/>
                  <a:pt x="565" y="235"/>
                </a:cubicBezTo>
                <a:cubicBezTo>
                  <a:pt x="576" y="223"/>
                  <a:pt x="583" y="208"/>
                  <a:pt x="583" y="191"/>
                </a:cubicBezTo>
                <a:cubicBezTo>
                  <a:pt x="583" y="157"/>
                  <a:pt x="555" y="129"/>
                  <a:pt x="521" y="129"/>
                </a:cubicBezTo>
                <a:cubicBezTo>
                  <a:pt x="486" y="129"/>
                  <a:pt x="458" y="157"/>
                  <a:pt x="458" y="191"/>
                </a:cubicBezTo>
                <a:cubicBezTo>
                  <a:pt x="458" y="208"/>
                  <a:pt x="465" y="223"/>
                  <a:pt x="476" y="235"/>
                </a:cubicBezTo>
                <a:cubicBezTo>
                  <a:pt x="467" y="240"/>
                  <a:pt x="458" y="248"/>
                  <a:pt x="452" y="259"/>
                </a:cubicBezTo>
                <a:cubicBezTo>
                  <a:pt x="443" y="258"/>
                  <a:pt x="423" y="257"/>
                  <a:pt x="403" y="256"/>
                </a:cubicBezTo>
                <a:cubicBezTo>
                  <a:pt x="397" y="246"/>
                  <a:pt x="388" y="238"/>
                  <a:pt x="380" y="233"/>
                </a:cubicBezTo>
                <a:cubicBezTo>
                  <a:pt x="391" y="222"/>
                  <a:pt x="397" y="207"/>
                  <a:pt x="397" y="190"/>
                </a:cubicBezTo>
                <a:cubicBezTo>
                  <a:pt x="397" y="155"/>
                  <a:pt x="369" y="127"/>
                  <a:pt x="335" y="127"/>
                </a:cubicBezTo>
                <a:cubicBezTo>
                  <a:pt x="300" y="127"/>
                  <a:pt x="272" y="155"/>
                  <a:pt x="272" y="190"/>
                </a:cubicBezTo>
                <a:cubicBezTo>
                  <a:pt x="272" y="207"/>
                  <a:pt x="279" y="222"/>
                  <a:pt x="290" y="233"/>
                </a:cubicBezTo>
                <a:cubicBezTo>
                  <a:pt x="282" y="238"/>
                  <a:pt x="273" y="246"/>
                  <a:pt x="266" y="256"/>
                </a:cubicBezTo>
                <a:cubicBezTo>
                  <a:pt x="247" y="257"/>
                  <a:pt x="228" y="258"/>
                  <a:pt x="219" y="259"/>
                </a:cubicBezTo>
                <a:cubicBezTo>
                  <a:pt x="212" y="247"/>
                  <a:pt x="203" y="239"/>
                  <a:pt x="194" y="233"/>
                </a:cubicBezTo>
                <a:cubicBezTo>
                  <a:pt x="205" y="222"/>
                  <a:pt x="211" y="206"/>
                  <a:pt x="211" y="190"/>
                </a:cubicBezTo>
                <a:cubicBezTo>
                  <a:pt x="211" y="155"/>
                  <a:pt x="183" y="127"/>
                  <a:pt x="149" y="127"/>
                </a:cubicBezTo>
                <a:cubicBezTo>
                  <a:pt x="114" y="127"/>
                  <a:pt x="86" y="155"/>
                  <a:pt x="86" y="190"/>
                </a:cubicBezTo>
                <a:cubicBezTo>
                  <a:pt x="86" y="207"/>
                  <a:pt x="93" y="222"/>
                  <a:pt x="104" y="233"/>
                </a:cubicBezTo>
                <a:cubicBezTo>
                  <a:pt x="90" y="242"/>
                  <a:pt x="75" y="257"/>
                  <a:pt x="73" y="281"/>
                </a:cubicBezTo>
                <a:cubicBezTo>
                  <a:pt x="63" y="283"/>
                  <a:pt x="56" y="285"/>
                  <a:pt x="50" y="286"/>
                </a:cubicBezTo>
                <a:cubicBezTo>
                  <a:pt x="40" y="288"/>
                  <a:pt x="34" y="290"/>
                  <a:pt x="30" y="290"/>
                </a:cubicBezTo>
                <a:cubicBezTo>
                  <a:pt x="20" y="290"/>
                  <a:pt x="16" y="282"/>
                  <a:pt x="16" y="275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4"/>
                  <a:pt x="18" y="58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3"/>
                  <a:pt x="129" y="16"/>
                  <a:pt x="339" y="16"/>
                </a:cubicBezTo>
                <a:cubicBezTo>
                  <a:pt x="548" y="16"/>
                  <a:pt x="636" y="53"/>
                  <a:pt x="637" y="53"/>
                </a:cubicBezTo>
                <a:cubicBezTo>
                  <a:pt x="637" y="53"/>
                  <a:pt x="637" y="53"/>
                  <a:pt x="638" y="53"/>
                </a:cubicBezTo>
                <a:cubicBezTo>
                  <a:pt x="653" y="58"/>
                  <a:pt x="655" y="64"/>
                  <a:pt x="655" y="68"/>
                </a:cubicBezTo>
                <a:cubicBezTo>
                  <a:pt x="655" y="80"/>
                  <a:pt x="655" y="80"/>
                  <a:pt x="655" y="80"/>
                </a:cubicBezTo>
                <a:cubicBezTo>
                  <a:pt x="655" y="85"/>
                  <a:pt x="658" y="88"/>
                  <a:pt x="663" y="88"/>
                </a:cubicBezTo>
                <a:close/>
                <a:moveTo>
                  <a:pt x="474" y="191"/>
                </a:moveTo>
                <a:cubicBezTo>
                  <a:pt x="474" y="166"/>
                  <a:pt x="495" y="145"/>
                  <a:pt x="521" y="145"/>
                </a:cubicBezTo>
                <a:cubicBezTo>
                  <a:pt x="546" y="145"/>
                  <a:pt x="567" y="166"/>
                  <a:pt x="567" y="191"/>
                </a:cubicBezTo>
                <a:cubicBezTo>
                  <a:pt x="567" y="217"/>
                  <a:pt x="546" y="238"/>
                  <a:pt x="521" y="238"/>
                </a:cubicBezTo>
                <a:cubicBezTo>
                  <a:pt x="495" y="238"/>
                  <a:pt x="474" y="217"/>
                  <a:pt x="474" y="191"/>
                </a:cubicBezTo>
                <a:close/>
                <a:moveTo>
                  <a:pt x="460" y="288"/>
                </a:moveTo>
                <a:cubicBezTo>
                  <a:pt x="460" y="265"/>
                  <a:pt x="477" y="252"/>
                  <a:pt x="489" y="245"/>
                </a:cubicBezTo>
                <a:cubicBezTo>
                  <a:pt x="499" y="251"/>
                  <a:pt x="509" y="254"/>
                  <a:pt x="521" y="254"/>
                </a:cubicBezTo>
                <a:cubicBezTo>
                  <a:pt x="532" y="254"/>
                  <a:pt x="543" y="251"/>
                  <a:pt x="552" y="245"/>
                </a:cubicBezTo>
                <a:cubicBezTo>
                  <a:pt x="564" y="252"/>
                  <a:pt x="581" y="265"/>
                  <a:pt x="581" y="288"/>
                </a:cubicBezTo>
                <a:cubicBezTo>
                  <a:pt x="581" y="342"/>
                  <a:pt x="581" y="342"/>
                  <a:pt x="581" y="342"/>
                </a:cubicBezTo>
                <a:cubicBezTo>
                  <a:pt x="581" y="343"/>
                  <a:pt x="581" y="343"/>
                  <a:pt x="581" y="343"/>
                </a:cubicBezTo>
                <a:cubicBezTo>
                  <a:pt x="581" y="343"/>
                  <a:pt x="580" y="344"/>
                  <a:pt x="580" y="344"/>
                </a:cubicBezTo>
                <a:cubicBezTo>
                  <a:pt x="565" y="344"/>
                  <a:pt x="565" y="344"/>
                  <a:pt x="565" y="344"/>
                </a:cubicBezTo>
                <a:cubicBezTo>
                  <a:pt x="565" y="287"/>
                  <a:pt x="565" y="287"/>
                  <a:pt x="565" y="287"/>
                </a:cubicBezTo>
                <a:cubicBezTo>
                  <a:pt x="565" y="283"/>
                  <a:pt x="561" y="279"/>
                  <a:pt x="557" y="279"/>
                </a:cubicBezTo>
                <a:cubicBezTo>
                  <a:pt x="552" y="279"/>
                  <a:pt x="549" y="283"/>
                  <a:pt x="549" y="287"/>
                </a:cubicBezTo>
                <a:cubicBezTo>
                  <a:pt x="549" y="344"/>
                  <a:pt x="549" y="344"/>
                  <a:pt x="549" y="344"/>
                </a:cubicBezTo>
                <a:cubicBezTo>
                  <a:pt x="492" y="344"/>
                  <a:pt x="492" y="344"/>
                  <a:pt x="492" y="344"/>
                </a:cubicBezTo>
                <a:cubicBezTo>
                  <a:pt x="492" y="287"/>
                  <a:pt x="492" y="287"/>
                  <a:pt x="492" y="287"/>
                </a:cubicBezTo>
                <a:cubicBezTo>
                  <a:pt x="492" y="283"/>
                  <a:pt x="489" y="279"/>
                  <a:pt x="484" y="279"/>
                </a:cubicBezTo>
                <a:cubicBezTo>
                  <a:pt x="480" y="279"/>
                  <a:pt x="476" y="283"/>
                  <a:pt x="476" y="287"/>
                </a:cubicBezTo>
                <a:cubicBezTo>
                  <a:pt x="476" y="344"/>
                  <a:pt x="476" y="344"/>
                  <a:pt x="476" y="344"/>
                </a:cubicBezTo>
                <a:cubicBezTo>
                  <a:pt x="462" y="344"/>
                  <a:pt x="462" y="344"/>
                  <a:pt x="462" y="344"/>
                </a:cubicBezTo>
                <a:cubicBezTo>
                  <a:pt x="461" y="344"/>
                  <a:pt x="461" y="344"/>
                  <a:pt x="461" y="344"/>
                </a:cubicBezTo>
                <a:cubicBezTo>
                  <a:pt x="461" y="343"/>
                  <a:pt x="460" y="343"/>
                  <a:pt x="460" y="342"/>
                </a:cubicBezTo>
                <a:lnTo>
                  <a:pt x="460" y="288"/>
                </a:lnTo>
                <a:close/>
                <a:moveTo>
                  <a:pt x="288" y="190"/>
                </a:moveTo>
                <a:cubicBezTo>
                  <a:pt x="288" y="164"/>
                  <a:pt x="309" y="143"/>
                  <a:pt x="335" y="143"/>
                </a:cubicBezTo>
                <a:cubicBezTo>
                  <a:pt x="360" y="143"/>
                  <a:pt x="381" y="164"/>
                  <a:pt x="381" y="190"/>
                </a:cubicBezTo>
                <a:cubicBezTo>
                  <a:pt x="381" y="215"/>
                  <a:pt x="360" y="236"/>
                  <a:pt x="335" y="236"/>
                </a:cubicBezTo>
                <a:cubicBezTo>
                  <a:pt x="309" y="236"/>
                  <a:pt x="288" y="215"/>
                  <a:pt x="288" y="190"/>
                </a:cubicBezTo>
                <a:close/>
                <a:moveTo>
                  <a:pt x="274" y="286"/>
                </a:moveTo>
                <a:cubicBezTo>
                  <a:pt x="274" y="263"/>
                  <a:pt x="291" y="250"/>
                  <a:pt x="303" y="244"/>
                </a:cubicBezTo>
                <a:cubicBezTo>
                  <a:pt x="313" y="249"/>
                  <a:pt x="323" y="252"/>
                  <a:pt x="335" y="252"/>
                </a:cubicBezTo>
                <a:cubicBezTo>
                  <a:pt x="346" y="252"/>
                  <a:pt x="357" y="249"/>
                  <a:pt x="366" y="244"/>
                </a:cubicBezTo>
                <a:cubicBezTo>
                  <a:pt x="378" y="250"/>
                  <a:pt x="395" y="263"/>
                  <a:pt x="395" y="286"/>
                </a:cubicBezTo>
                <a:cubicBezTo>
                  <a:pt x="395" y="341"/>
                  <a:pt x="395" y="341"/>
                  <a:pt x="395" y="341"/>
                </a:cubicBezTo>
                <a:cubicBezTo>
                  <a:pt x="395" y="341"/>
                  <a:pt x="395" y="342"/>
                  <a:pt x="395" y="342"/>
                </a:cubicBezTo>
                <a:cubicBezTo>
                  <a:pt x="395" y="342"/>
                  <a:pt x="394" y="342"/>
                  <a:pt x="394" y="342"/>
                </a:cubicBezTo>
                <a:cubicBezTo>
                  <a:pt x="379" y="342"/>
                  <a:pt x="379" y="342"/>
                  <a:pt x="379" y="342"/>
                </a:cubicBezTo>
                <a:cubicBezTo>
                  <a:pt x="379" y="286"/>
                  <a:pt x="379" y="286"/>
                  <a:pt x="379" y="286"/>
                </a:cubicBezTo>
                <a:cubicBezTo>
                  <a:pt x="379" y="281"/>
                  <a:pt x="375" y="278"/>
                  <a:pt x="371" y="278"/>
                </a:cubicBezTo>
                <a:cubicBezTo>
                  <a:pt x="366" y="278"/>
                  <a:pt x="363" y="281"/>
                  <a:pt x="363" y="286"/>
                </a:cubicBezTo>
                <a:cubicBezTo>
                  <a:pt x="363" y="342"/>
                  <a:pt x="363" y="342"/>
                  <a:pt x="363" y="342"/>
                </a:cubicBezTo>
                <a:cubicBezTo>
                  <a:pt x="306" y="342"/>
                  <a:pt x="306" y="342"/>
                  <a:pt x="306" y="342"/>
                </a:cubicBezTo>
                <a:cubicBezTo>
                  <a:pt x="306" y="286"/>
                  <a:pt x="306" y="286"/>
                  <a:pt x="306" y="286"/>
                </a:cubicBezTo>
                <a:cubicBezTo>
                  <a:pt x="306" y="281"/>
                  <a:pt x="303" y="278"/>
                  <a:pt x="298" y="278"/>
                </a:cubicBezTo>
                <a:cubicBezTo>
                  <a:pt x="294" y="278"/>
                  <a:pt x="290" y="281"/>
                  <a:pt x="290" y="286"/>
                </a:cubicBezTo>
                <a:cubicBezTo>
                  <a:pt x="290" y="342"/>
                  <a:pt x="290" y="342"/>
                  <a:pt x="290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5" y="342"/>
                  <a:pt x="275" y="342"/>
                  <a:pt x="275" y="342"/>
                </a:cubicBezTo>
                <a:cubicBezTo>
                  <a:pt x="275" y="342"/>
                  <a:pt x="274" y="341"/>
                  <a:pt x="274" y="341"/>
                </a:cubicBezTo>
                <a:lnTo>
                  <a:pt x="274" y="286"/>
                </a:lnTo>
                <a:close/>
                <a:moveTo>
                  <a:pt x="102" y="190"/>
                </a:moveTo>
                <a:cubicBezTo>
                  <a:pt x="102" y="164"/>
                  <a:pt x="123" y="143"/>
                  <a:pt x="149" y="143"/>
                </a:cubicBezTo>
                <a:cubicBezTo>
                  <a:pt x="174" y="143"/>
                  <a:pt x="195" y="164"/>
                  <a:pt x="195" y="190"/>
                </a:cubicBezTo>
                <a:cubicBezTo>
                  <a:pt x="195" y="215"/>
                  <a:pt x="174" y="236"/>
                  <a:pt x="149" y="236"/>
                </a:cubicBezTo>
                <a:cubicBezTo>
                  <a:pt x="123" y="236"/>
                  <a:pt x="102" y="215"/>
                  <a:pt x="102" y="190"/>
                </a:cubicBezTo>
                <a:close/>
                <a:moveTo>
                  <a:pt x="88" y="286"/>
                </a:moveTo>
                <a:cubicBezTo>
                  <a:pt x="88" y="263"/>
                  <a:pt x="105" y="250"/>
                  <a:pt x="118" y="244"/>
                </a:cubicBezTo>
                <a:cubicBezTo>
                  <a:pt x="127" y="249"/>
                  <a:pt x="137" y="252"/>
                  <a:pt x="149" y="252"/>
                </a:cubicBezTo>
                <a:cubicBezTo>
                  <a:pt x="160" y="252"/>
                  <a:pt x="171" y="249"/>
                  <a:pt x="180" y="244"/>
                </a:cubicBezTo>
                <a:cubicBezTo>
                  <a:pt x="192" y="250"/>
                  <a:pt x="209" y="263"/>
                  <a:pt x="209" y="286"/>
                </a:cubicBezTo>
                <a:cubicBezTo>
                  <a:pt x="209" y="341"/>
                  <a:pt x="209" y="341"/>
                  <a:pt x="209" y="341"/>
                </a:cubicBezTo>
                <a:cubicBezTo>
                  <a:pt x="209" y="341"/>
                  <a:pt x="209" y="342"/>
                  <a:pt x="209" y="342"/>
                </a:cubicBezTo>
                <a:cubicBezTo>
                  <a:pt x="209" y="342"/>
                  <a:pt x="208" y="342"/>
                  <a:pt x="208" y="342"/>
                </a:cubicBezTo>
                <a:cubicBezTo>
                  <a:pt x="193" y="342"/>
                  <a:pt x="193" y="342"/>
                  <a:pt x="193" y="342"/>
                </a:cubicBezTo>
                <a:cubicBezTo>
                  <a:pt x="193" y="286"/>
                  <a:pt x="193" y="286"/>
                  <a:pt x="193" y="286"/>
                </a:cubicBezTo>
                <a:cubicBezTo>
                  <a:pt x="193" y="281"/>
                  <a:pt x="189" y="278"/>
                  <a:pt x="185" y="278"/>
                </a:cubicBezTo>
                <a:cubicBezTo>
                  <a:pt x="181" y="278"/>
                  <a:pt x="177" y="281"/>
                  <a:pt x="177" y="286"/>
                </a:cubicBezTo>
                <a:cubicBezTo>
                  <a:pt x="177" y="342"/>
                  <a:pt x="177" y="342"/>
                  <a:pt x="177" y="342"/>
                </a:cubicBezTo>
                <a:cubicBezTo>
                  <a:pt x="121" y="342"/>
                  <a:pt x="121" y="342"/>
                  <a:pt x="121" y="342"/>
                </a:cubicBezTo>
                <a:cubicBezTo>
                  <a:pt x="121" y="286"/>
                  <a:pt x="121" y="286"/>
                  <a:pt x="121" y="286"/>
                </a:cubicBezTo>
                <a:cubicBezTo>
                  <a:pt x="121" y="281"/>
                  <a:pt x="117" y="278"/>
                  <a:pt x="113" y="278"/>
                </a:cubicBezTo>
                <a:cubicBezTo>
                  <a:pt x="108" y="278"/>
                  <a:pt x="105" y="281"/>
                  <a:pt x="105" y="286"/>
                </a:cubicBezTo>
                <a:cubicBezTo>
                  <a:pt x="105" y="342"/>
                  <a:pt x="105" y="342"/>
                  <a:pt x="105" y="3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89" y="342"/>
                  <a:pt x="89" y="342"/>
                  <a:pt x="89" y="342"/>
                </a:cubicBezTo>
                <a:cubicBezTo>
                  <a:pt x="89" y="342"/>
                  <a:pt x="89" y="341"/>
                  <a:pt x="88" y="341"/>
                </a:cubicBezTo>
                <a:lnTo>
                  <a:pt x="88" y="2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56" name="Group 55"/>
          <p:cNvGrpSpPr/>
          <p:nvPr/>
        </p:nvGrpSpPr>
        <p:grpSpPr>
          <a:xfrm>
            <a:off x="1689667" y="4968457"/>
            <a:ext cx="3947476" cy="753946"/>
            <a:chOff x="2346101" y="4977913"/>
            <a:chExt cx="3947476" cy="753946"/>
          </a:xfrm>
        </p:grpSpPr>
        <p:sp>
          <p:nvSpPr>
            <p:cNvPr id="31" name="Freeform 9"/>
            <p:cNvSpPr>
              <a:spLocks noChangeAspect="1" noEditPoints="1"/>
            </p:cNvSpPr>
            <p:nvPr/>
          </p:nvSpPr>
          <p:spPr bwMode="auto">
            <a:xfrm rot="16200000">
              <a:off x="2434791" y="4889223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smtClean="0"/>
                <a:t>File</a:t>
              </a:r>
              <a:endParaRPr lang="en-IE" sz="1000" dirty="0"/>
            </a:p>
          </p:txBody>
        </p:sp>
        <p:sp>
          <p:nvSpPr>
            <p:cNvPr id="33" name="Freeform 9"/>
            <p:cNvSpPr>
              <a:spLocks noChangeAspect="1" noEditPoints="1"/>
            </p:cNvSpPr>
            <p:nvPr/>
          </p:nvSpPr>
          <p:spPr bwMode="auto">
            <a:xfrm rot="16200000">
              <a:off x="3954347" y="4907858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smtClean="0"/>
                <a:t>Event Stream</a:t>
              </a:r>
              <a:endParaRPr lang="en-IE" sz="1000" dirty="0"/>
            </a:p>
          </p:txBody>
        </p:sp>
        <p:sp>
          <p:nvSpPr>
            <p:cNvPr id="34" name="Freeform 9"/>
            <p:cNvSpPr>
              <a:spLocks noChangeAspect="1" noEditPoints="1"/>
            </p:cNvSpPr>
            <p:nvPr/>
          </p:nvSpPr>
          <p:spPr bwMode="auto">
            <a:xfrm rot="16200000">
              <a:off x="5469576" y="4907858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smtClean="0"/>
                <a:t>Event Bus</a:t>
              </a:r>
              <a:endParaRPr lang="en-IE" sz="1000" dirty="0"/>
            </a:p>
          </p:txBody>
        </p:sp>
      </p:grpSp>
      <p:sp>
        <p:nvSpPr>
          <p:cNvPr id="35" name="Freeform 3"/>
          <p:cNvSpPr>
            <a:spLocks noChangeAspect="1" noEditPoints="1"/>
          </p:cNvSpPr>
          <p:nvPr/>
        </p:nvSpPr>
        <p:spPr bwMode="auto">
          <a:xfrm>
            <a:off x="1971830" y="6096243"/>
            <a:ext cx="462756" cy="497902"/>
          </a:xfrm>
          <a:custGeom>
            <a:avLst/>
            <a:gdLst>
              <a:gd name="T0" fmla="*/ 2147483647 w 334"/>
              <a:gd name="T1" fmla="*/ 2147483647 h 360"/>
              <a:gd name="T2" fmla="*/ 2147483647 w 334"/>
              <a:gd name="T3" fmla="*/ 2147483647 h 360"/>
              <a:gd name="T4" fmla="*/ 2147483647 w 334"/>
              <a:gd name="T5" fmla="*/ 2147483647 h 360"/>
              <a:gd name="T6" fmla="*/ 2147483647 w 334"/>
              <a:gd name="T7" fmla="*/ 2147483647 h 360"/>
              <a:gd name="T8" fmla="*/ 2147483647 w 334"/>
              <a:gd name="T9" fmla="*/ 2147483647 h 360"/>
              <a:gd name="T10" fmla="*/ 2147483647 w 334"/>
              <a:gd name="T11" fmla="*/ 2147483647 h 360"/>
              <a:gd name="T12" fmla="*/ 2147483647 w 334"/>
              <a:gd name="T13" fmla="*/ 2147483647 h 360"/>
              <a:gd name="T14" fmla="*/ 2147483647 w 334"/>
              <a:gd name="T15" fmla="*/ 2147483647 h 360"/>
              <a:gd name="T16" fmla="*/ 2147483647 w 334"/>
              <a:gd name="T17" fmla="*/ 2147483647 h 360"/>
              <a:gd name="T18" fmla="*/ 2147483647 w 334"/>
              <a:gd name="T19" fmla="*/ 2147483647 h 360"/>
              <a:gd name="T20" fmla="*/ 2147483647 w 334"/>
              <a:gd name="T21" fmla="*/ 2147483647 h 360"/>
              <a:gd name="T22" fmla="*/ 2147483647 w 334"/>
              <a:gd name="T23" fmla="*/ 0 h 360"/>
              <a:gd name="T24" fmla="*/ 0 w 334"/>
              <a:gd name="T25" fmla="*/ 2147483647 h 360"/>
              <a:gd name="T26" fmla="*/ 2147483647 w 334"/>
              <a:gd name="T27" fmla="*/ 2147483647 h 360"/>
              <a:gd name="T28" fmla="*/ 2147483647 w 334"/>
              <a:gd name="T29" fmla="*/ 2147483647 h 360"/>
              <a:gd name="T30" fmla="*/ 2147483647 w 334"/>
              <a:gd name="T31" fmla="*/ 2147483647 h 360"/>
              <a:gd name="T32" fmla="*/ 2147483647 w 334"/>
              <a:gd name="T33" fmla="*/ 2147483647 h 360"/>
              <a:gd name="T34" fmla="*/ 2147483647 w 334"/>
              <a:gd name="T35" fmla="*/ 2147483647 h 360"/>
              <a:gd name="T36" fmla="*/ 2147483647 w 334"/>
              <a:gd name="T37" fmla="*/ 2147483647 h 360"/>
              <a:gd name="T38" fmla="*/ 2147483647 w 334"/>
              <a:gd name="T39" fmla="*/ 2147483647 h 360"/>
              <a:gd name="T40" fmla="*/ 2147483647 w 334"/>
              <a:gd name="T41" fmla="*/ 2147483647 h 360"/>
              <a:gd name="T42" fmla="*/ 2147483647 w 334"/>
              <a:gd name="T43" fmla="*/ 2147483647 h 360"/>
              <a:gd name="T44" fmla="*/ 2147483647 w 334"/>
              <a:gd name="T45" fmla="*/ 2147483647 h 360"/>
              <a:gd name="T46" fmla="*/ 2147483647 w 334"/>
              <a:gd name="T47" fmla="*/ 2147483647 h 360"/>
              <a:gd name="T48" fmla="*/ 2147483647 w 334"/>
              <a:gd name="T49" fmla="*/ 2147483647 h 360"/>
              <a:gd name="T50" fmla="*/ 2147483647 w 334"/>
              <a:gd name="T51" fmla="*/ 2147483647 h 360"/>
              <a:gd name="T52" fmla="*/ 2147483647 w 334"/>
              <a:gd name="T53" fmla="*/ 2147483647 h 360"/>
              <a:gd name="T54" fmla="*/ 2147483647 w 334"/>
              <a:gd name="T55" fmla="*/ 2147483647 h 360"/>
              <a:gd name="T56" fmla="*/ 2147483647 w 334"/>
              <a:gd name="T57" fmla="*/ 2147483647 h 360"/>
              <a:gd name="T58" fmla="*/ 2147483647 w 334"/>
              <a:gd name="T59" fmla="*/ 2147483647 h 360"/>
              <a:gd name="T60" fmla="*/ 2147483647 w 334"/>
              <a:gd name="T61" fmla="*/ 2147483647 h 360"/>
              <a:gd name="T62" fmla="*/ 2147483647 w 334"/>
              <a:gd name="T63" fmla="*/ 2147483647 h 360"/>
              <a:gd name="T64" fmla="*/ 2147483647 w 334"/>
              <a:gd name="T65" fmla="*/ 2147483647 h 360"/>
              <a:gd name="T66" fmla="*/ 2147483647 w 334"/>
              <a:gd name="T67" fmla="*/ 2147483647 h 360"/>
              <a:gd name="T68" fmla="*/ 2147483647 w 334"/>
              <a:gd name="T69" fmla="*/ 2147483647 h 360"/>
              <a:gd name="T70" fmla="*/ 2147483647 w 334"/>
              <a:gd name="T71" fmla="*/ 2147483647 h 360"/>
              <a:gd name="T72" fmla="*/ 2147483647 w 334"/>
              <a:gd name="T73" fmla="*/ 2147483647 h 360"/>
              <a:gd name="T74" fmla="*/ 2147483647 w 334"/>
              <a:gd name="T75" fmla="*/ 2147483647 h 360"/>
              <a:gd name="T76" fmla="*/ 2147483647 w 334"/>
              <a:gd name="T77" fmla="*/ 2147483647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" name="Freeform 3"/>
          <p:cNvSpPr>
            <a:spLocks noChangeAspect="1" noEditPoints="1"/>
          </p:cNvSpPr>
          <p:nvPr/>
        </p:nvSpPr>
        <p:spPr bwMode="auto">
          <a:xfrm>
            <a:off x="2652522" y="1332423"/>
            <a:ext cx="462756" cy="497902"/>
          </a:xfrm>
          <a:custGeom>
            <a:avLst/>
            <a:gdLst>
              <a:gd name="T0" fmla="*/ 2147483647 w 334"/>
              <a:gd name="T1" fmla="*/ 2147483647 h 360"/>
              <a:gd name="T2" fmla="*/ 2147483647 w 334"/>
              <a:gd name="T3" fmla="*/ 2147483647 h 360"/>
              <a:gd name="T4" fmla="*/ 2147483647 w 334"/>
              <a:gd name="T5" fmla="*/ 2147483647 h 360"/>
              <a:gd name="T6" fmla="*/ 2147483647 w 334"/>
              <a:gd name="T7" fmla="*/ 2147483647 h 360"/>
              <a:gd name="T8" fmla="*/ 2147483647 w 334"/>
              <a:gd name="T9" fmla="*/ 2147483647 h 360"/>
              <a:gd name="T10" fmla="*/ 2147483647 w 334"/>
              <a:gd name="T11" fmla="*/ 2147483647 h 360"/>
              <a:gd name="T12" fmla="*/ 2147483647 w 334"/>
              <a:gd name="T13" fmla="*/ 2147483647 h 360"/>
              <a:gd name="T14" fmla="*/ 2147483647 w 334"/>
              <a:gd name="T15" fmla="*/ 2147483647 h 360"/>
              <a:gd name="T16" fmla="*/ 2147483647 w 334"/>
              <a:gd name="T17" fmla="*/ 2147483647 h 360"/>
              <a:gd name="T18" fmla="*/ 2147483647 w 334"/>
              <a:gd name="T19" fmla="*/ 2147483647 h 360"/>
              <a:gd name="T20" fmla="*/ 2147483647 w 334"/>
              <a:gd name="T21" fmla="*/ 2147483647 h 360"/>
              <a:gd name="T22" fmla="*/ 2147483647 w 334"/>
              <a:gd name="T23" fmla="*/ 0 h 360"/>
              <a:gd name="T24" fmla="*/ 0 w 334"/>
              <a:gd name="T25" fmla="*/ 2147483647 h 360"/>
              <a:gd name="T26" fmla="*/ 2147483647 w 334"/>
              <a:gd name="T27" fmla="*/ 2147483647 h 360"/>
              <a:gd name="T28" fmla="*/ 2147483647 w 334"/>
              <a:gd name="T29" fmla="*/ 2147483647 h 360"/>
              <a:gd name="T30" fmla="*/ 2147483647 w 334"/>
              <a:gd name="T31" fmla="*/ 2147483647 h 360"/>
              <a:gd name="T32" fmla="*/ 2147483647 w 334"/>
              <a:gd name="T33" fmla="*/ 2147483647 h 360"/>
              <a:gd name="T34" fmla="*/ 2147483647 w 334"/>
              <a:gd name="T35" fmla="*/ 2147483647 h 360"/>
              <a:gd name="T36" fmla="*/ 2147483647 w 334"/>
              <a:gd name="T37" fmla="*/ 2147483647 h 360"/>
              <a:gd name="T38" fmla="*/ 2147483647 w 334"/>
              <a:gd name="T39" fmla="*/ 2147483647 h 360"/>
              <a:gd name="T40" fmla="*/ 2147483647 w 334"/>
              <a:gd name="T41" fmla="*/ 2147483647 h 360"/>
              <a:gd name="T42" fmla="*/ 2147483647 w 334"/>
              <a:gd name="T43" fmla="*/ 2147483647 h 360"/>
              <a:gd name="T44" fmla="*/ 2147483647 w 334"/>
              <a:gd name="T45" fmla="*/ 2147483647 h 360"/>
              <a:gd name="T46" fmla="*/ 2147483647 w 334"/>
              <a:gd name="T47" fmla="*/ 2147483647 h 360"/>
              <a:gd name="T48" fmla="*/ 2147483647 w 334"/>
              <a:gd name="T49" fmla="*/ 2147483647 h 360"/>
              <a:gd name="T50" fmla="*/ 2147483647 w 334"/>
              <a:gd name="T51" fmla="*/ 2147483647 h 360"/>
              <a:gd name="T52" fmla="*/ 2147483647 w 334"/>
              <a:gd name="T53" fmla="*/ 2147483647 h 360"/>
              <a:gd name="T54" fmla="*/ 2147483647 w 334"/>
              <a:gd name="T55" fmla="*/ 2147483647 h 360"/>
              <a:gd name="T56" fmla="*/ 2147483647 w 334"/>
              <a:gd name="T57" fmla="*/ 2147483647 h 360"/>
              <a:gd name="T58" fmla="*/ 2147483647 w 334"/>
              <a:gd name="T59" fmla="*/ 2147483647 h 360"/>
              <a:gd name="T60" fmla="*/ 2147483647 w 334"/>
              <a:gd name="T61" fmla="*/ 2147483647 h 360"/>
              <a:gd name="T62" fmla="*/ 2147483647 w 334"/>
              <a:gd name="T63" fmla="*/ 2147483647 h 360"/>
              <a:gd name="T64" fmla="*/ 2147483647 w 334"/>
              <a:gd name="T65" fmla="*/ 2147483647 h 360"/>
              <a:gd name="T66" fmla="*/ 2147483647 w 334"/>
              <a:gd name="T67" fmla="*/ 2147483647 h 360"/>
              <a:gd name="T68" fmla="*/ 2147483647 w 334"/>
              <a:gd name="T69" fmla="*/ 2147483647 h 360"/>
              <a:gd name="T70" fmla="*/ 2147483647 w 334"/>
              <a:gd name="T71" fmla="*/ 2147483647 h 360"/>
              <a:gd name="T72" fmla="*/ 2147483647 w 334"/>
              <a:gd name="T73" fmla="*/ 2147483647 h 360"/>
              <a:gd name="T74" fmla="*/ 2147483647 w 334"/>
              <a:gd name="T75" fmla="*/ 2147483647 h 360"/>
              <a:gd name="T76" fmla="*/ 2147483647 w 334"/>
              <a:gd name="T77" fmla="*/ 2147483647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5" name="Group 54"/>
          <p:cNvGrpSpPr/>
          <p:nvPr/>
        </p:nvGrpSpPr>
        <p:grpSpPr>
          <a:xfrm>
            <a:off x="1310138" y="2177663"/>
            <a:ext cx="4369692" cy="754221"/>
            <a:chOff x="1966572" y="2187119"/>
            <a:chExt cx="4369692" cy="754221"/>
          </a:xfrm>
        </p:grpSpPr>
        <p:sp>
          <p:nvSpPr>
            <p:cNvPr id="38" name="Freeform 9"/>
            <p:cNvSpPr>
              <a:spLocks noChangeAspect="1" noEditPoints="1"/>
            </p:cNvSpPr>
            <p:nvPr/>
          </p:nvSpPr>
          <p:spPr bwMode="auto">
            <a:xfrm rot="16200000">
              <a:off x="3172679" y="2117339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smtClean="0"/>
                <a:t>File</a:t>
              </a:r>
              <a:endParaRPr lang="en-IE" sz="1000" dirty="0"/>
            </a:p>
          </p:txBody>
        </p:sp>
        <p:sp>
          <p:nvSpPr>
            <p:cNvPr id="39" name="Freeform 9"/>
            <p:cNvSpPr>
              <a:spLocks noChangeAspect="1" noEditPoints="1"/>
            </p:cNvSpPr>
            <p:nvPr/>
          </p:nvSpPr>
          <p:spPr bwMode="auto">
            <a:xfrm rot="16200000">
              <a:off x="4309716" y="2115493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smtClean="0"/>
                <a:t>Event Bus</a:t>
              </a:r>
              <a:endParaRPr lang="en-IE" sz="1000" dirty="0"/>
            </a:p>
          </p:txBody>
        </p:sp>
        <p:sp>
          <p:nvSpPr>
            <p:cNvPr id="40" name="Freeform 9"/>
            <p:cNvSpPr>
              <a:spLocks noChangeAspect="1" noEditPoints="1"/>
            </p:cNvSpPr>
            <p:nvPr/>
          </p:nvSpPr>
          <p:spPr bwMode="auto">
            <a:xfrm rot="16200000">
              <a:off x="5512263" y="2115494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smtClean="0"/>
                <a:t>Cache</a:t>
              </a:r>
              <a:endParaRPr lang="en-IE" sz="1000" dirty="0"/>
            </a:p>
          </p:txBody>
        </p:sp>
        <p:sp>
          <p:nvSpPr>
            <p:cNvPr id="41" name="Freeform 9"/>
            <p:cNvSpPr>
              <a:spLocks noChangeAspect="1" noEditPoints="1"/>
            </p:cNvSpPr>
            <p:nvPr/>
          </p:nvSpPr>
          <p:spPr bwMode="auto">
            <a:xfrm rot="16200000">
              <a:off x="2055262" y="2098429"/>
              <a:ext cx="735311" cy="912691"/>
            </a:xfrm>
            <a:custGeom>
              <a:avLst/>
              <a:gdLst>
                <a:gd name="T0" fmla="*/ 2147483647 w 240"/>
                <a:gd name="T1" fmla="*/ 2147483647 h 282"/>
                <a:gd name="T2" fmla="*/ 2147483647 w 240"/>
                <a:gd name="T3" fmla="*/ 2147483647 h 282"/>
                <a:gd name="T4" fmla="*/ 0 w 240"/>
                <a:gd name="T5" fmla="*/ 2147483647 h 282"/>
                <a:gd name="T6" fmla="*/ 0 w 240"/>
                <a:gd name="T7" fmla="*/ 2147483647 h 282"/>
                <a:gd name="T8" fmla="*/ 2147483647 w 240"/>
                <a:gd name="T9" fmla="*/ 0 h 282"/>
                <a:gd name="T10" fmla="*/ 2147483647 w 240"/>
                <a:gd name="T11" fmla="*/ 0 h 282"/>
                <a:gd name="T12" fmla="*/ 2147483647 w 240"/>
                <a:gd name="T13" fmla="*/ 2147483647 h 282"/>
                <a:gd name="T14" fmla="*/ 2147483647 w 240"/>
                <a:gd name="T15" fmla="*/ 2147483647 h 282"/>
                <a:gd name="T16" fmla="*/ 2147483647 w 240"/>
                <a:gd name="T17" fmla="*/ 2147483647 h 282"/>
                <a:gd name="T18" fmla="*/ 2147483647 w 240"/>
                <a:gd name="T19" fmla="*/ 2147483647 h 282"/>
                <a:gd name="T20" fmla="*/ 2147483647 w 240"/>
                <a:gd name="T21" fmla="*/ 2147483647 h 282"/>
                <a:gd name="T22" fmla="*/ 2147483647 w 240"/>
                <a:gd name="T23" fmla="*/ 2147483647 h 282"/>
                <a:gd name="T24" fmla="*/ 2147483647 w 240"/>
                <a:gd name="T25" fmla="*/ 2147483647 h 282"/>
                <a:gd name="T26" fmla="*/ 2147483647 w 240"/>
                <a:gd name="T27" fmla="*/ 2147483647 h 282"/>
                <a:gd name="T28" fmla="*/ 2147483647 w 240"/>
                <a:gd name="T29" fmla="*/ 2147483647 h 282"/>
                <a:gd name="T30" fmla="*/ 2147483647 w 240"/>
                <a:gd name="T31" fmla="*/ 2147483647 h 282"/>
                <a:gd name="T32" fmla="*/ 2147483647 w 240"/>
                <a:gd name="T33" fmla="*/ 2147483647 h 282"/>
                <a:gd name="T34" fmla="*/ 2147483647 w 240"/>
                <a:gd name="T35" fmla="*/ 2147483647 h 282"/>
                <a:gd name="T36" fmla="*/ 2147483647 w 240"/>
                <a:gd name="T37" fmla="*/ 2147483647 h 282"/>
                <a:gd name="T38" fmla="*/ 2147483647 w 240"/>
                <a:gd name="T39" fmla="*/ 2147483647 h 282"/>
                <a:gd name="T40" fmla="*/ 2147483647 w 240"/>
                <a:gd name="T41" fmla="*/ 2147483647 h 282"/>
                <a:gd name="T42" fmla="*/ 2147483647 w 240"/>
                <a:gd name="T43" fmla="*/ 2147483647 h 282"/>
                <a:gd name="T44" fmla="*/ 2147483647 w 240"/>
                <a:gd name="T45" fmla="*/ 2147483647 h 282"/>
                <a:gd name="T46" fmla="*/ 2147483647 w 240"/>
                <a:gd name="T47" fmla="*/ 2147483647 h 282"/>
                <a:gd name="T48" fmla="*/ 2147483647 w 240"/>
                <a:gd name="T49" fmla="*/ 2147483647 h 282"/>
                <a:gd name="T50" fmla="*/ 2147483647 w 240"/>
                <a:gd name="T51" fmla="*/ 2147483647 h 282"/>
                <a:gd name="T52" fmla="*/ 2147483647 w 240"/>
                <a:gd name="T53" fmla="*/ 2147483647 h 282"/>
                <a:gd name="T54" fmla="*/ 2147483647 w 240"/>
                <a:gd name="T55" fmla="*/ 2147483647 h 282"/>
                <a:gd name="T56" fmla="*/ 2147483647 w 240"/>
                <a:gd name="T57" fmla="*/ 2147483647 h 282"/>
                <a:gd name="T58" fmla="*/ 2147483647 w 240"/>
                <a:gd name="T59" fmla="*/ 2147483647 h 282"/>
                <a:gd name="T60" fmla="*/ 2147483647 w 240"/>
                <a:gd name="T61" fmla="*/ 2147483647 h 282"/>
                <a:gd name="T62" fmla="*/ 2147483647 w 240"/>
                <a:gd name="T63" fmla="*/ 2147483647 h 282"/>
                <a:gd name="T64" fmla="*/ 2147483647 w 240"/>
                <a:gd name="T65" fmla="*/ 2147483647 h 282"/>
                <a:gd name="T66" fmla="*/ 2147483647 w 240"/>
                <a:gd name="T67" fmla="*/ 2147483647 h 282"/>
                <a:gd name="T68" fmla="*/ 2147483647 w 240"/>
                <a:gd name="T69" fmla="*/ 2147483647 h 282"/>
                <a:gd name="T70" fmla="*/ 2147483647 w 240"/>
                <a:gd name="T71" fmla="*/ 2147483647 h 282"/>
                <a:gd name="T72" fmla="*/ 2147483647 w 240"/>
                <a:gd name="T73" fmla="*/ 2147483647 h 282"/>
                <a:gd name="T74" fmla="*/ 2147483647 w 240"/>
                <a:gd name="T75" fmla="*/ 2147483647 h 282"/>
                <a:gd name="T76" fmla="*/ 2147483647 w 240"/>
                <a:gd name="T77" fmla="*/ 2147483647 h 282"/>
                <a:gd name="T78" fmla="*/ 2147483647 w 240"/>
                <a:gd name="T79" fmla="*/ 2147483647 h 282"/>
                <a:gd name="T80" fmla="*/ 2147483647 w 240"/>
                <a:gd name="T81" fmla="*/ 2147483647 h 282"/>
                <a:gd name="T82" fmla="*/ 2147483647 w 240"/>
                <a:gd name="T83" fmla="*/ 2147483647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0" h="282">
                  <a:moveTo>
                    <a:pt x="209" y="282"/>
                  </a:moveTo>
                  <a:cubicBezTo>
                    <a:pt x="18" y="282"/>
                    <a:pt x="18" y="282"/>
                    <a:pt x="18" y="282"/>
                  </a:cubicBezTo>
                  <a:cubicBezTo>
                    <a:pt x="8" y="282"/>
                    <a:pt x="0" y="274"/>
                    <a:pt x="0" y="2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9" y="0"/>
                    <a:pt x="227" y="8"/>
                    <a:pt x="227" y="18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7" y="97"/>
                    <a:pt x="223" y="100"/>
                    <a:pt x="219" y="100"/>
                  </a:cubicBezTo>
                  <a:cubicBezTo>
                    <a:pt x="215" y="100"/>
                    <a:pt x="211" y="97"/>
                    <a:pt x="211" y="92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0" y="16"/>
                    <a:pt x="20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6" y="17"/>
                    <a:pt x="16" y="18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6" y="265"/>
                    <a:pt x="17" y="266"/>
                    <a:pt x="18" y="266"/>
                  </a:cubicBezTo>
                  <a:cubicBezTo>
                    <a:pt x="209" y="266"/>
                    <a:pt x="209" y="266"/>
                    <a:pt x="209" y="266"/>
                  </a:cubicBezTo>
                  <a:cubicBezTo>
                    <a:pt x="210" y="266"/>
                    <a:pt x="211" y="265"/>
                    <a:pt x="211" y="264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85"/>
                    <a:pt x="215" y="182"/>
                    <a:pt x="219" y="182"/>
                  </a:cubicBezTo>
                  <a:cubicBezTo>
                    <a:pt x="223" y="182"/>
                    <a:pt x="227" y="185"/>
                    <a:pt x="227" y="190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74"/>
                    <a:pt x="219" y="282"/>
                    <a:pt x="209" y="282"/>
                  </a:cubicBezTo>
                  <a:close/>
                  <a:moveTo>
                    <a:pt x="219" y="144"/>
                  </a:moveTo>
                  <a:cubicBezTo>
                    <a:pt x="219" y="144"/>
                    <a:pt x="219" y="144"/>
                    <a:pt x="219" y="144"/>
                  </a:cubicBezTo>
                  <a:moveTo>
                    <a:pt x="240" y="141"/>
                  </a:moveTo>
                  <a:cubicBezTo>
                    <a:pt x="240" y="141"/>
                    <a:pt x="240" y="141"/>
                    <a:pt x="240" y="141"/>
                  </a:cubicBezTo>
                  <a:cubicBezTo>
                    <a:pt x="240" y="131"/>
                    <a:pt x="233" y="127"/>
                    <a:pt x="228" y="123"/>
                  </a:cubicBezTo>
                  <a:cubicBezTo>
                    <a:pt x="224" y="120"/>
                    <a:pt x="178" y="86"/>
                    <a:pt x="178" y="86"/>
                  </a:cubicBezTo>
                  <a:cubicBezTo>
                    <a:pt x="160" y="72"/>
                    <a:pt x="158" y="85"/>
                    <a:pt x="158" y="93"/>
                  </a:cubicBezTo>
                  <a:cubicBezTo>
                    <a:pt x="158" y="93"/>
                    <a:pt x="158" y="112"/>
                    <a:pt x="158" y="112"/>
                  </a:cubicBezTo>
                  <a:cubicBezTo>
                    <a:pt x="158" y="112"/>
                    <a:pt x="92" y="112"/>
                    <a:pt x="91" y="112"/>
                  </a:cubicBezTo>
                  <a:cubicBezTo>
                    <a:pt x="88" y="112"/>
                    <a:pt x="85" y="113"/>
                    <a:pt x="85" y="11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9"/>
                    <a:pt x="88" y="170"/>
                    <a:pt x="91" y="170"/>
                  </a:cubicBezTo>
                  <a:cubicBezTo>
                    <a:pt x="92" y="170"/>
                    <a:pt x="158" y="170"/>
                    <a:pt x="158" y="170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97"/>
                    <a:pt x="160" y="210"/>
                    <a:pt x="178" y="196"/>
                  </a:cubicBezTo>
                  <a:cubicBezTo>
                    <a:pt x="178" y="196"/>
                    <a:pt x="224" y="161"/>
                    <a:pt x="228" y="159"/>
                  </a:cubicBezTo>
                  <a:cubicBezTo>
                    <a:pt x="233" y="155"/>
                    <a:pt x="240" y="151"/>
                    <a:pt x="240" y="141"/>
                  </a:cubicBezTo>
                  <a:cubicBezTo>
                    <a:pt x="240" y="141"/>
                    <a:pt x="240" y="141"/>
                    <a:pt x="240" y="141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vert" anchor="b" anchorCtr="1">
              <a:noAutofit/>
            </a:bodyPr>
            <a:lstStyle/>
            <a:p>
              <a:endParaRPr lang="en-IE" sz="1100" dirty="0" smtClean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endParaRPr lang="en-IE" sz="1100" dirty="0"/>
            </a:p>
            <a:p>
              <a:endParaRPr lang="en-IE" sz="1100" dirty="0" smtClean="0"/>
            </a:p>
            <a:p>
              <a:r>
                <a:rPr lang="en-IE" sz="1000" dirty="0" err="1" smtClean="0"/>
                <a:t>Solr</a:t>
              </a:r>
              <a:endParaRPr lang="en-IE" sz="1000" dirty="0"/>
            </a:p>
          </p:txBody>
        </p:sp>
      </p:grpSp>
      <p:sp>
        <p:nvSpPr>
          <p:cNvPr id="42" name="Freeform 3"/>
          <p:cNvSpPr>
            <a:spLocks noChangeAspect="1" noEditPoints="1"/>
          </p:cNvSpPr>
          <p:nvPr/>
        </p:nvSpPr>
        <p:spPr bwMode="auto">
          <a:xfrm>
            <a:off x="4242837" y="210200"/>
            <a:ext cx="602538" cy="602538"/>
          </a:xfrm>
          <a:custGeom>
            <a:avLst/>
            <a:gdLst>
              <a:gd name="T0" fmla="*/ 2147483647 w 385"/>
              <a:gd name="T1" fmla="*/ 2147483647 h 385"/>
              <a:gd name="T2" fmla="*/ 2147483647 w 385"/>
              <a:gd name="T3" fmla="*/ 2147483647 h 385"/>
              <a:gd name="T4" fmla="*/ 2147483647 w 385"/>
              <a:gd name="T5" fmla="*/ 2147483647 h 385"/>
              <a:gd name="T6" fmla="*/ 2147483647 w 385"/>
              <a:gd name="T7" fmla="*/ 2147483647 h 385"/>
              <a:gd name="T8" fmla="*/ 2147483647 w 385"/>
              <a:gd name="T9" fmla="*/ 2147483647 h 385"/>
              <a:gd name="T10" fmla="*/ 2147483647 w 385"/>
              <a:gd name="T11" fmla="*/ 2147483647 h 385"/>
              <a:gd name="T12" fmla="*/ 2147483647 w 385"/>
              <a:gd name="T13" fmla="*/ 2147483647 h 385"/>
              <a:gd name="T14" fmla="*/ 2147483647 w 385"/>
              <a:gd name="T15" fmla="*/ 2147483647 h 385"/>
              <a:gd name="T16" fmla="*/ 2147483647 w 385"/>
              <a:gd name="T17" fmla="*/ 2147483647 h 385"/>
              <a:gd name="T18" fmla="*/ 2147483647 w 385"/>
              <a:gd name="T19" fmla="*/ 2147483647 h 385"/>
              <a:gd name="T20" fmla="*/ 2147483647 w 385"/>
              <a:gd name="T21" fmla="*/ 2147483647 h 385"/>
              <a:gd name="T22" fmla="*/ 2147483647 w 385"/>
              <a:gd name="T23" fmla="*/ 2147483647 h 385"/>
              <a:gd name="T24" fmla="*/ 2147483647 w 385"/>
              <a:gd name="T25" fmla="*/ 2147483647 h 385"/>
              <a:gd name="T26" fmla="*/ 2147483647 w 385"/>
              <a:gd name="T27" fmla="*/ 2147483647 h 385"/>
              <a:gd name="T28" fmla="*/ 2147483647 w 385"/>
              <a:gd name="T29" fmla="*/ 2147483647 h 385"/>
              <a:gd name="T30" fmla="*/ 2147483647 w 385"/>
              <a:gd name="T31" fmla="*/ 2147483647 h 385"/>
              <a:gd name="T32" fmla="*/ 2147483647 w 385"/>
              <a:gd name="T33" fmla="*/ 2147483647 h 385"/>
              <a:gd name="T34" fmla="*/ 2147483647 w 385"/>
              <a:gd name="T35" fmla="*/ 2147483647 h 385"/>
              <a:gd name="T36" fmla="*/ 2147483647 w 385"/>
              <a:gd name="T37" fmla="*/ 2147483647 h 385"/>
              <a:gd name="T38" fmla="*/ 2147483647 w 385"/>
              <a:gd name="T39" fmla="*/ 2147483647 h 385"/>
              <a:gd name="T40" fmla="*/ 2147483647 w 385"/>
              <a:gd name="T41" fmla="*/ 2147483647 h 385"/>
              <a:gd name="T42" fmla="*/ 2147483647 w 385"/>
              <a:gd name="T43" fmla="*/ 2147483647 h 385"/>
              <a:gd name="T44" fmla="*/ 2147483647 w 385"/>
              <a:gd name="T45" fmla="*/ 2147483647 h 385"/>
              <a:gd name="T46" fmla="*/ 2147483647 w 385"/>
              <a:gd name="T47" fmla="*/ 2147483647 h 385"/>
              <a:gd name="T48" fmla="*/ 2147483647 w 385"/>
              <a:gd name="T49" fmla="*/ 2147483647 h 385"/>
              <a:gd name="T50" fmla="*/ 2147483647 w 385"/>
              <a:gd name="T51" fmla="*/ 2147483647 h 385"/>
              <a:gd name="T52" fmla="*/ 2147483647 w 385"/>
              <a:gd name="T53" fmla="*/ 2147483647 h 385"/>
              <a:gd name="T54" fmla="*/ 2147483647 w 385"/>
              <a:gd name="T55" fmla="*/ 2147483647 h 385"/>
              <a:gd name="T56" fmla="*/ 2147483647 w 385"/>
              <a:gd name="T57" fmla="*/ 2147483647 h 385"/>
              <a:gd name="T58" fmla="*/ 2147483647 w 385"/>
              <a:gd name="T59" fmla="*/ 2147483647 h 385"/>
              <a:gd name="T60" fmla="*/ 2147483647 w 385"/>
              <a:gd name="T61" fmla="*/ 2147483647 h 385"/>
              <a:gd name="T62" fmla="*/ 2147483647 w 385"/>
              <a:gd name="T63" fmla="*/ 2147483647 h 385"/>
              <a:gd name="T64" fmla="*/ 2147483647 w 385"/>
              <a:gd name="T65" fmla="*/ 2147483647 h 385"/>
              <a:gd name="T66" fmla="*/ 2147483647 w 385"/>
              <a:gd name="T67" fmla="*/ 2147483647 h 385"/>
              <a:gd name="T68" fmla="*/ 2147483647 w 385"/>
              <a:gd name="T69" fmla="*/ 2147483647 h 385"/>
              <a:gd name="T70" fmla="*/ 2147483647 w 385"/>
              <a:gd name="T71" fmla="*/ 2147483647 h 385"/>
              <a:gd name="T72" fmla="*/ 2147483647 w 385"/>
              <a:gd name="T73" fmla="*/ 2147483647 h 385"/>
              <a:gd name="T74" fmla="*/ 2147483647 w 385"/>
              <a:gd name="T75" fmla="*/ 2147483647 h 385"/>
              <a:gd name="T76" fmla="*/ 2147483647 w 385"/>
              <a:gd name="T77" fmla="*/ 2147483647 h 385"/>
              <a:gd name="T78" fmla="*/ 2147483647 w 385"/>
              <a:gd name="T79" fmla="*/ 2147483647 h 385"/>
              <a:gd name="T80" fmla="*/ 2147483647 w 385"/>
              <a:gd name="T81" fmla="*/ 2147483647 h 385"/>
              <a:gd name="T82" fmla="*/ 2147483647 w 385"/>
              <a:gd name="T83" fmla="*/ 2147483647 h 385"/>
              <a:gd name="T84" fmla="*/ 2147483647 w 385"/>
              <a:gd name="T85" fmla="*/ 2147483647 h 385"/>
              <a:gd name="T86" fmla="*/ 2147483647 w 385"/>
              <a:gd name="T87" fmla="*/ 2147483647 h 385"/>
              <a:gd name="T88" fmla="*/ 2147483647 w 385"/>
              <a:gd name="T89" fmla="*/ 2147483647 h 385"/>
              <a:gd name="T90" fmla="*/ 2147483647 w 385"/>
              <a:gd name="T91" fmla="*/ 2147483647 h 385"/>
              <a:gd name="T92" fmla="*/ 2147483647 w 385"/>
              <a:gd name="T93" fmla="*/ 2147483647 h 385"/>
              <a:gd name="T94" fmla="*/ 2147483647 w 385"/>
              <a:gd name="T95" fmla="*/ 2147483647 h 3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85" h="385">
                <a:moveTo>
                  <a:pt x="168" y="233"/>
                </a:moveTo>
                <a:cubicBezTo>
                  <a:pt x="168" y="233"/>
                  <a:pt x="168" y="233"/>
                  <a:pt x="168" y="234"/>
                </a:cubicBezTo>
                <a:cubicBezTo>
                  <a:pt x="168" y="234"/>
                  <a:pt x="168" y="234"/>
                  <a:pt x="168" y="234"/>
                </a:cubicBezTo>
                <a:lnTo>
                  <a:pt x="168" y="233"/>
                </a:lnTo>
                <a:close/>
                <a:moveTo>
                  <a:pt x="287" y="135"/>
                </a:moveTo>
                <a:cubicBezTo>
                  <a:pt x="285" y="137"/>
                  <a:pt x="286" y="139"/>
                  <a:pt x="285" y="141"/>
                </a:cubicBezTo>
                <a:cubicBezTo>
                  <a:pt x="284" y="145"/>
                  <a:pt x="280" y="142"/>
                  <a:pt x="278" y="145"/>
                </a:cubicBezTo>
                <a:cubicBezTo>
                  <a:pt x="274" y="149"/>
                  <a:pt x="279" y="152"/>
                  <a:pt x="283" y="153"/>
                </a:cubicBezTo>
                <a:cubicBezTo>
                  <a:pt x="288" y="154"/>
                  <a:pt x="290" y="150"/>
                  <a:pt x="293" y="147"/>
                </a:cubicBezTo>
                <a:cubicBezTo>
                  <a:pt x="295" y="146"/>
                  <a:pt x="296" y="144"/>
                  <a:pt x="298" y="144"/>
                </a:cubicBezTo>
                <a:cubicBezTo>
                  <a:pt x="300" y="144"/>
                  <a:pt x="302" y="146"/>
                  <a:pt x="303" y="146"/>
                </a:cubicBezTo>
                <a:cubicBezTo>
                  <a:pt x="308" y="146"/>
                  <a:pt x="308" y="141"/>
                  <a:pt x="307" y="138"/>
                </a:cubicBezTo>
                <a:cubicBezTo>
                  <a:pt x="305" y="135"/>
                  <a:pt x="302" y="133"/>
                  <a:pt x="299" y="130"/>
                </a:cubicBezTo>
                <a:cubicBezTo>
                  <a:pt x="298" y="129"/>
                  <a:pt x="298" y="127"/>
                  <a:pt x="297" y="126"/>
                </a:cubicBezTo>
                <a:cubicBezTo>
                  <a:pt x="296" y="124"/>
                  <a:pt x="293" y="124"/>
                  <a:pt x="292" y="125"/>
                </a:cubicBezTo>
                <a:cubicBezTo>
                  <a:pt x="290" y="127"/>
                  <a:pt x="292" y="129"/>
                  <a:pt x="291" y="131"/>
                </a:cubicBezTo>
                <a:cubicBezTo>
                  <a:pt x="291" y="133"/>
                  <a:pt x="288" y="133"/>
                  <a:pt x="287" y="135"/>
                </a:cubicBezTo>
                <a:close/>
                <a:moveTo>
                  <a:pt x="339" y="68"/>
                </a:moveTo>
                <a:cubicBezTo>
                  <a:pt x="336" y="64"/>
                  <a:pt x="331" y="64"/>
                  <a:pt x="327" y="67"/>
                </a:cubicBezTo>
                <a:cubicBezTo>
                  <a:pt x="324" y="70"/>
                  <a:pt x="324" y="75"/>
                  <a:pt x="327" y="78"/>
                </a:cubicBezTo>
                <a:cubicBezTo>
                  <a:pt x="328" y="79"/>
                  <a:pt x="329" y="81"/>
                  <a:pt x="330" y="82"/>
                </a:cubicBezTo>
                <a:cubicBezTo>
                  <a:pt x="320" y="87"/>
                  <a:pt x="315" y="97"/>
                  <a:pt x="314" y="98"/>
                </a:cubicBezTo>
                <a:cubicBezTo>
                  <a:pt x="311" y="103"/>
                  <a:pt x="311" y="111"/>
                  <a:pt x="311" y="117"/>
                </a:cubicBezTo>
                <a:cubicBezTo>
                  <a:pt x="312" y="122"/>
                  <a:pt x="313" y="129"/>
                  <a:pt x="317" y="133"/>
                </a:cubicBezTo>
                <a:cubicBezTo>
                  <a:pt x="322" y="139"/>
                  <a:pt x="326" y="151"/>
                  <a:pt x="318" y="157"/>
                </a:cubicBezTo>
                <a:cubicBezTo>
                  <a:pt x="309" y="162"/>
                  <a:pt x="306" y="147"/>
                  <a:pt x="298" y="153"/>
                </a:cubicBezTo>
                <a:cubicBezTo>
                  <a:pt x="295" y="156"/>
                  <a:pt x="292" y="159"/>
                  <a:pt x="289" y="163"/>
                </a:cubicBezTo>
                <a:cubicBezTo>
                  <a:pt x="286" y="167"/>
                  <a:pt x="286" y="168"/>
                  <a:pt x="291" y="171"/>
                </a:cubicBezTo>
                <a:cubicBezTo>
                  <a:pt x="302" y="177"/>
                  <a:pt x="284" y="180"/>
                  <a:pt x="283" y="186"/>
                </a:cubicBezTo>
                <a:cubicBezTo>
                  <a:pt x="282" y="196"/>
                  <a:pt x="299" y="185"/>
                  <a:pt x="301" y="184"/>
                </a:cubicBezTo>
                <a:cubicBezTo>
                  <a:pt x="311" y="177"/>
                  <a:pt x="325" y="178"/>
                  <a:pt x="335" y="184"/>
                </a:cubicBezTo>
                <a:cubicBezTo>
                  <a:pt x="338" y="186"/>
                  <a:pt x="341" y="188"/>
                  <a:pt x="344" y="190"/>
                </a:cubicBezTo>
                <a:cubicBezTo>
                  <a:pt x="347" y="191"/>
                  <a:pt x="349" y="193"/>
                  <a:pt x="352" y="194"/>
                </a:cubicBezTo>
                <a:cubicBezTo>
                  <a:pt x="355" y="197"/>
                  <a:pt x="357" y="202"/>
                  <a:pt x="360" y="205"/>
                </a:cubicBezTo>
                <a:cubicBezTo>
                  <a:pt x="363" y="209"/>
                  <a:pt x="364" y="226"/>
                  <a:pt x="359" y="222"/>
                </a:cubicBezTo>
                <a:cubicBezTo>
                  <a:pt x="357" y="219"/>
                  <a:pt x="354" y="216"/>
                  <a:pt x="352" y="212"/>
                </a:cubicBezTo>
                <a:cubicBezTo>
                  <a:pt x="347" y="207"/>
                  <a:pt x="345" y="213"/>
                  <a:pt x="340" y="213"/>
                </a:cubicBezTo>
                <a:cubicBezTo>
                  <a:pt x="337" y="213"/>
                  <a:pt x="338" y="212"/>
                  <a:pt x="337" y="210"/>
                </a:cubicBezTo>
                <a:cubicBezTo>
                  <a:pt x="336" y="205"/>
                  <a:pt x="333" y="202"/>
                  <a:pt x="329" y="199"/>
                </a:cubicBezTo>
                <a:cubicBezTo>
                  <a:pt x="325" y="196"/>
                  <a:pt x="319" y="194"/>
                  <a:pt x="314" y="194"/>
                </a:cubicBezTo>
                <a:cubicBezTo>
                  <a:pt x="309" y="194"/>
                  <a:pt x="305" y="195"/>
                  <a:pt x="301" y="196"/>
                </a:cubicBezTo>
                <a:cubicBezTo>
                  <a:pt x="291" y="198"/>
                  <a:pt x="283" y="198"/>
                  <a:pt x="277" y="207"/>
                </a:cubicBezTo>
                <a:cubicBezTo>
                  <a:pt x="273" y="214"/>
                  <a:pt x="267" y="222"/>
                  <a:pt x="268" y="230"/>
                </a:cubicBezTo>
                <a:cubicBezTo>
                  <a:pt x="268" y="233"/>
                  <a:pt x="270" y="235"/>
                  <a:pt x="270" y="238"/>
                </a:cubicBezTo>
                <a:cubicBezTo>
                  <a:pt x="271" y="242"/>
                  <a:pt x="271" y="246"/>
                  <a:pt x="273" y="250"/>
                </a:cubicBezTo>
                <a:cubicBezTo>
                  <a:pt x="275" y="256"/>
                  <a:pt x="281" y="262"/>
                  <a:pt x="287" y="262"/>
                </a:cubicBezTo>
                <a:cubicBezTo>
                  <a:pt x="290" y="262"/>
                  <a:pt x="291" y="262"/>
                  <a:pt x="293" y="261"/>
                </a:cubicBezTo>
                <a:cubicBezTo>
                  <a:pt x="295" y="260"/>
                  <a:pt x="296" y="257"/>
                  <a:pt x="298" y="257"/>
                </a:cubicBezTo>
                <a:cubicBezTo>
                  <a:pt x="303" y="257"/>
                  <a:pt x="305" y="264"/>
                  <a:pt x="307" y="267"/>
                </a:cubicBezTo>
                <a:cubicBezTo>
                  <a:pt x="311" y="271"/>
                  <a:pt x="316" y="269"/>
                  <a:pt x="319" y="273"/>
                </a:cubicBezTo>
                <a:cubicBezTo>
                  <a:pt x="322" y="277"/>
                  <a:pt x="326" y="284"/>
                  <a:pt x="325" y="289"/>
                </a:cubicBezTo>
                <a:cubicBezTo>
                  <a:pt x="323" y="294"/>
                  <a:pt x="315" y="295"/>
                  <a:pt x="313" y="300"/>
                </a:cubicBezTo>
                <a:cubicBezTo>
                  <a:pt x="308" y="308"/>
                  <a:pt x="320" y="305"/>
                  <a:pt x="323" y="312"/>
                </a:cubicBezTo>
                <a:cubicBezTo>
                  <a:pt x="321" y="314"/>
                  <a:pt x="319" y="316"/>
                  <a:pt x="317" y="317"/>
                </a:cubicBezTo>
                <a:cubicBezTo>
                  <a:pt x="285" y="349"/>
                  <a:pt x="241" y="369"/>
                  <a:pt x="192" y="369"/>
                </a:cubicBezTo>
                <a:cubicBezTo>
                  <a:pt x="185" y="369"/>
                  <a:pt x="178" y="369"/>
                  <a:pt x="170" y="368"/>
                </a:cubicBezTo>
                <a:cubicBezTo>
                  <a:pt x="171" y="366"/>
                  <a:pt x="171" y="365"/>
                  <a:pt x="171" y="364"/>
                </a:cubicBezTo>
                <a:cubicBezTo>
                  <a:pt x="174" y="359"/>
                  <a:pt x="176" y="355"/>
                  <a:pt x="181" y="351"/>
                </a:cubicBezTo>
                <a:cubicBezTo>
                  <a:pt x="192" y="341"/>
                  <a:pt x="201" y="330"/>
                  <a:pt x="209" y="319"/>
                </a:cubicBezTo>
                <a:cubicBezTo>
                  <a:pt x="213" y="313"/>
                  <a:pt x="220" y="312"/>
                  <a:pt x="224" y="306"/>
                </a:cubicBezTo>
                <a:cubicBezTo>
                  <a:pt x="226" y="303"/>
                  <a:pt x="226" y="298"/>
                  <a:pt x="227" y="294"/>
                </a:cubicBezTo>
                <a:cubicBezTo>
                  <a:pt x="227" y="290"/>
                  <a:pt x="228" y="288"/>
                  <a:pt x="230" y="285"/>
                </a:cubicBezTo>
                <a:cubicBezTo>
                  <a:pt x="232" y="282"/>
                  <a:pt x="237" y="279"/>
                  <a:pt x="238" y="276"/>
                </a:cubicBezTo>
                <a:cubicBezTo>
                  <a:pt x="240" y="269"/>
                  <a:pt x="230" y="261"/>
                  <a:pt x="224" y="259"/>
                </a:cubicBezTo>
                <a:cubicBezTo>
                  <a:pt x="220" y="257"/>
                  <a:pt x="215" y="258"/>
                  <a:pt x="211" y="255"/>
                </a:cubicBezTo>
                <a:cubicBezTo>
                  <a:pt x="207" y="254"/>
                  <a:pt x="206" y="251"/>
                  <a:pt x="203" y="248"/>
                </a:cubicBezTo>
                <a:cubicBezTo>
                  <a:pt x="200" y="246"/>
                  <a:pt x="196" y="244"/>
                  <a:pt x="192" y="242"/>
                </a:cubicBezTo>
                <a:cubicBezTo>
                  <a:pt x="188" y="240"/>
                  <a:pt x="184" y="241"/>
                  <a:pt x="180" y="240"/>
                </a:cubicBezTo>
                <a:cubicBezTo>
                  <a:pt x="178" y="239"/>
                  <a:pt x="176" y="237"/>
                  <a:pt x="174" y="236"/>
                </a:cubicBezTo>
                <a:cubicBezTo>
                  <a:pt x="172" y="235"/>
                  <a:pt x="170" y="235"/>
                  <a:pt x="168" y="234"/>
                </a:cubicBezTo>
                <a:cubicBezTo>
                  <a:pt x="166" y="233"/>
                  <a:pt x="163" y="235"/>
                  <a:pt x="162" y="237"/>
                </a:cubicBezTo>
                <a:cubicBezTo>
                  <a:pt x="160" y="240"/>
                  <a:pt x="160" y="243"/>
                  <a:pt x="160" y="246"/>
                </a:cubicBezTo>
                <a:cubicBezTo>
                  <a:pt x="160" y="247"/>
                  <a:pt x="160" y="247"/>
                  <a:pt x="160" y="247"/>
                </a:cubicBezTo>
                <a:cubicBezTo>
                  <a:pt x="160" y="247"/>
                  <a:pt x="160" y="247"/>
                  <a:pt x="160" y="247"/>
                </a:cubicBezTo>
                <a:cubicBezTo>
                  <a:pt x="155" y="246"/>
                  <a:pt x="153" y="243"/>
                  <a:pt x="151" y="240"/>
                </a:cubicBezTo>
                <a:cubicBezTo>
                  <a:pt x="149" y="237"/>
                  <a:pt x="149" y="235"/>
                  <a:pt x="146" y="234"/>
                </a:cubicBezTo>
                <a:cubicBezTo>
                  <a:pt x="144" y="233"/>
                  <a:pt x="143" y="234"/>
                  <a:pt x="141" y="232"/>
                </a:cubicBezTo>
                <a:cubicBezTo>
                  <a:pt x="137" y="229"/>
                  <a:pt x="136" y="224"/>
                  <a:pt x="131" y="221"/>
                </a:cubicBezTo>
                <a:cubicBezTo>
                  <a:pt x="129" y="219"/>
                  <a:pt x="125" y="221"/>
                  <a:pt x="122" y="220"/>
                </a:cubicBezTo>
                <a:cubicBezTo>
                  <a:pt x="117" y="217"/>
                  <a:pt x="122" y="208"/>
                  <a:pt x="125" y="205"/>
                </a:cubicBezTo>
                <a:cubicBezTo>
                  <a:pt x="127" y="204"/>
                  <a:pt x="128" y="204"/>
                  <a:pt x="130" y="204"/>
                </a:cubicBezTo>
                <a:cubicBezTo>
                  <a:pt x="132" y="203"/>
                  <a:pt x="134" y="201"/>
                  <a:pt x="137" y="201"/>
                </a:cubicBezTo>
                <a:cubicBezTo>
                  <a:pt x="140" y="200"/>
                  <a:pt x="143" y="202"/>
                  <a:pt x="145" y="204"/>
                </a:cubicBezTo>
                <a:cubicBezTo>
                  <a:pt x="149" y="207"/>
                  <a:pt x="152" y="212"/>
                  <a:pt x="156" y="214"/>
                </a:cubicBezTo>
                <a:cubicBezTo>
                  <a:pt x="159" y="216"/>
                  <a:pt x="164" y="216"/>
                  <a:pt x="164" y="212"/>
                </a:cubicBezTo>
                <a:cubicBezTo>
                  <a:pt x="163" y="207"/>
                  <a:pt x="154" y="207"/>
                  <a:pt x="153" y="202"/>
                </a:cubicBezTo>
                <a:cubicBezTo>
                  <a:pt x="153" y="200"/>
                  <a:pt x="157" y="193"/>
                  <a:pt x="158" y="191"/>
                </a:cubicBezTo>
                <a:cubicBezTo>
                  <a:pt x="161" y="185"/>
                  <a:pt x="168" y="185"/>
                  <a:pt x="171" y="180"/>
                </a:cubicBezTo>
                <a:cubicBezTo>
                  <a:pt x="174" y="177"/>
                  <a:pt x="173" y="172"/>
                  <a:pt x="176" y="169"/>
                </a:cubicBezTo>
                <a:cubicBezTo>
                  <a:pt x="179" y="167"/>
                  <a:pt x="185" y="167"/>
                  <a:pt x="189" y="165"/>
                </a:cubicBezTo>
                <a:cubicBezTo>
                  <a:pt x="193" y="162"/>
                  <a:pt x="197" y="156"/>
                  <a:pt x="199" y="151"/>
                </a:cubicBezTo>
                <a:cubicBezTo>
                  <a:pt x="200" y="144"/>
                  <a:pt x="199" y="141"/>
                  <a:pt x="193" y="138"/>
                </a:cubicBezTo>
                <a:cubicBezTo>
                  <a:pt x="189" y="136"/>
                  <a:pt x="185" y="134"/>
                  <a:pt x="181" y="132"/>
                </a:cubicBezTo>
                <a:cubicBezTo>
                  <a:pt x="178" y="131"/>
                  <a:pt x="176" y="130"/>
                  <a:pt x="174" y="127"/>
                </a:cubicBezTo>
                <a:cubicBezTo>
                  <a:pt x="172" y="126"/>
                  <a:pt x="171" y="124"/>
                  <a:pt x="169" y="123"/>
                </a:cubicBezTo>
                <a:cubicBezTo>
                  <a:pt x="167" y="121"/>
                  <a:pt x="166" y="122"/>
                  <a:pt x="164" y="122"/>
                </a:cubicBezTo>
                <a:cubicBezTo>
                  <a:pt x="161" y="122"/>
                  <a:pt x="162" y="123"/>
                  <a:pt x="160" y="121"/>
                </a:cubicBezTo>
                <a:cubicBezTo>
                  <a:pt x="159" y="121"/>
                  <a:pt x="159" y="118"/>
                  <a:pt x="158" y="117"/>
                </a:cubicBezTo>
                <a:cubicBezTo>
                  <a:pt x="155" y="113"/>
                  <a:pt x="147" y="113"/>
                  <a:pt x="145" y="117"/>
                </a:cubicBezTo>
                <a:cubicBezTo>
                  <a:pt x="142" y="121"/>
                  <a:pt x="147" y="130"/>
                  <a:pt x="140" y="133"/>
                </a:cubicBezTo>
                <a:cubicBezTo>
                  <a:pt x="137" y="134"/>
                  <a:pt x="130" y="131"/>
                  <a:pt x="127" y="129"/>
                </a:cubicBezTo>
                <a:cubicBezTo>
                  <a:pt x="120" y="126"/>
                  <a:pt x="118" y="118"/>
                  <a:pt x="123" y="113"/>
                </a:cubicBezTo>
                <a:cubicBezTo>
                  <a:pt x="130" y="106"/>
                  <a:pt x="141" y="105"/>
                  <a:pt x="147" y="98"/>
                </a:cubicBezTo>
                <a:cubicBezTo>
                  <a:pt x="148" y="96"/>
                  <a:pt x="150" y="94"/>
                  <a:pt x="149" y="91"/>
                </a:cubicBezTo>
                <a:cubicBezTo>
                  <a:pt x="149" y="89"/>
                  <a:pt x="146" y="83"/>
                  <a:pt x="145" y="82"/>
                </a:cubicBezTo>
                <a:cubicBezTo>
                  <a:pt x="140" y="77"/>
                  <a:pt x="131" y="83"/>
                  <a:pt x="127" y="75"/>
                </a:cubicBezTo>
                <a:cubicBezTo>
                  <a:pt x="126" y="73"/>
                  <a:pt x="126" y="72"/>
                  <a:pt x="126" y="70"/>
                </a:cubicBezTo>
                <a:cubicBezTo>
                  <a:pt x="125" y="66"/>
                  <a:pt x="125" y="67"/>
                  <a:pt x="121" y="66"/>
                </a:cubicBezTo>
                <a:cubicBezTo>
                  <a:pt x="115" y="63"/>
                  <a:pt x="103" y="62"/>
                  <a:pt x="97" y="66"/>
                </a:cubicBezTo>
                <a:cubicBezTo>
                  <a:pt x="93" y="68"/>
                  <a:pt x="88" y="74"/>
                  <a:pt x="87" y="78"/>
                </a:cubicBezTo>
                <a:cubicBezTo>
                  <a:pt x="86" y="83"/>
                  <a:pt x="89" y="84"/>
                  <a:pt x="93" y="86"/>
                </a:cubicBezTo>
                <a:cubicBezTo>
                  <a:pt x="99" y="90"/>
                  <a:pt x="94" y="93"/>
                  <a:pt x="90" y="95"/>
                </a:cubicBezTo>
                <a:cubicBezTo>
                  <a:pt x="82" y="99"/>
                  <a:pt x="83" y="95"/>
                  <a:pt x="78" y="90"/>
                </a:cubicBezTo>
                <a:cubicBezTo>
                  <a:pt x="76" y="87"/>
                  <a:pt x="73" y="86"/>
                  <a:pt x="70" y="83"/>
                </a:cubicBezTo>
                <a:cubicBezTo>
                  <a:pt x="69" y="81"/>
                  <a:pt x="68" y="79"/>
                  <a:pt x="66" y="78"/>
                </a:cubicBezTo>
                <a:cubicBezTo>
                  <a:pt x="67" y="77"/>
                  <a:pt x="67" y="71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81" y="54"/>
                  <a:pt x="98" y="42"/>
                  <a:pt x="116" y="33"/>
                </a:cubicBezTo>
                <a:cubicBezTo>
                  <a:pt x="123" y="37"/>
                  <a:pt x="131" y="41"/>
                  <a:pt x="134" y="43"/>
                </a:cubicBezTo>
                <a:cubicBezTo>
                  <a:pt x="137" y="45"/>
                  <a:pt x="134" y="48"/>
                  <a:pt x="136" y="51"/>
                </a:cubicBezTo>
                <a:cubicBezTo>
                  <a:pt x="138" y="53"/>
                  <a:pt x="143" y="53"/>
                  <a:pt x="145" y="54"/>
                </a:cubicBezTo>
                <a:cubicBezTo>
                  <a:pt x="151" y="56"/>
                  <a:pt x="157" y="62"/>
                  <a:pt x="161" y="67"/>
                </a:cubicBezTo>
                <a:cubicBezTo>
                  <a:pt x="163" y="68"/>
                  <a:pt x="163" y="66"/>
                  <a:pt x="163" y="69"/>
                </a:cubicBezTo>
                <a:cubicBezTo>
                  <a:pt x="163" y="71"/>
                  <a:pt x="160" y="74"/>
                  <a:pt x="159" y="76"/>
                </a:cubicBezTo>
                <a:cubicBezTo>
                  <a:pt x="157" y="81"/>
                  <a:pt x="160" y="86"/>
                  <a:pt x="164" y="90"/>
                </a:cubicBezTo>
                <a:cubicBezTo>
                  <a:pt x="169" y="94"/>
                  <a:pt x="173" y="99"/>
                  <a:pt x="179" y="101"/>
                </a:cubicBezTo>
                <a:cubicBezTo>
                  <a:pt x="185" y="102"/>
                  <a:pt x="188" y="98"/>
                  <a:pt x="191" y="93"/>
                </a:cubicBezTo>
                <a:cubicBezTo>
                  <a:pt x="196" y="82"/>
                  <a:pt x="181" y="75"/>
                  <a:pt x="174" y="70"/>
                </a:cubicBezTo>
                <a:cubicBezTo>
                  <a:pt x="169" y="68"/>
                  <a:pt x="170" y="65"/>
                  <a:pt x="171" y="60"/>
                </a:cubicBezTo>
                <a:cubicBezTo>
                  <a:pt x="172" y="55"/>
                  <a:pt x="175" y="51"/>
                  <a:pt x="180" y="50"/>
                </a:cubicBezTo>
                <a:cubicBezTo>
                  <a:pt x="185" y="48"/>
                  <a:pt x="190" y="50"/>
                  <a:pt x="186" y="55"/>
                </a:cubicBezTo>
                <a:cubicBezTo>
                  <a:pt x="184" y="59"/>
                  <a:pt x="178" y="60"/>
                  <a:pt x="179" y="66"/>
                </a:cubicBezTo>
                <a:cubicBezTo>
                  <a:pt x="180" y="70"/>
                  <a:pt x="185" y="71"/>
                  <a:pt x="189" y="71"/>
                </a:cubicBezTo>
                <a:cubicBezTo>
                  <a:pt x="192" y="70"/>
                  <a:pt x="194" y="68"/>
                  <a:pt x="197" y="73"/>
                </a:cubicBezTo>
                <a:cubicBezTo>
                  <a:pt x="199" y="77"/>
                  <a:pt x="197" y="81"/>
                  <a:pt x="201" y="86"/>
                </a:cubicBezTo>
                <a:cubicBezTo>
                  <a:pt x="204" y="89"/>
                  <a:pt x="207" y="91"/>
                  <a:pt x="209" y="96"/>
                </a:cubicBezTo>
                <a:cubicBezTo>
                  <a:pt x="209" y="97"/>
                  <a:pt x="209" y="99"/>
                  <a:pt x="210" y="101"/>
                </a:cubicBezTo>
                <a:cubicBezTo>
                  <a:pt x="211" y="104"/>
                  <a:pt x="214" y="107"/>
                  <a:pt x="216" y="110"/>
                </a:cubicBezTo>
                <a:cubicBezTo>
                  <a:pt x="218" y="113"/>
                  <a:pt x="219" y="116"/>
                  <a:pt x="221" y="118"/>
                </a:cubicBezTo>
                <a:cubicBezTo>
                  <a:pt x="224" y="122"/>
                  <a:pt x="229" y="120"/>
                  <a:pt x="232" y="117"/>
                </a:cubicBezTo>
                <a:cubicBezTo>
                  <a:pt x="237" y="112"/>
                  <a:pt x="234" y="103"/>
                  <a:pt x="240" y="99"/>
                </a:cubicBezTo>
                <a:cubicBezTo>
                  <a:pt x="241" y="97"/>
                  <a:pt x="244" y="97"/>
                  <a:pt x="246" y="98"/>
                </a:cubicBezTo>
                <a:cubicBezTo>
                  <a:pt x="248" y="98"/>
                  <a:pt x="249" y="100"/>
                  <a:pt x="251" y="101"/>
                </a:cubicBezTo>
                <a:cubicBezTo>
                  <a:pt x="252" y="101"/>
                  <a:pt x="254" y="101"/>
                  <a:pt x="255" y="102"/>
                </a:cubicBezTo>
                <a:cubicBezTo>
                  <a:pt x="258" y="105"/>
                  <a:pt x="257" y="107"/>
                  <a:pt x="259" y="109"/>
                </a:cubicBezTo>
                <a:cubicBezTo>
                  <a:pt x="261" y="113"/>
                  <a:pt x="265" y="113"/>
                  <a:pt x="268" y="113"/>
                </a:cubicBezTo>
                <a:cubicBezTo>
                  <a:pt x="279" y="113"/>
                  <a:pt x="287" y="105"/>
                  <a:pt x="282" y="95"/>
                </a:cubicBezTo>
                <a:cubicBezTo>
                  <a:pt x="281" y="91"/>
                  <a:pt x="278" y="88"/>
                  <a:pt x="276" y="86"/>
                </a:cubicBezTo>
                <a:cubicBezTo>
                  <a:pt x="273" y="85"/>
                  <a:pt x="270" y="85"/>
                  <a:pt x="269" y="82"/>
                </a:cubicBezTo>
                <a:cubicBezTo>
                  <a:pt x="266" y="77"/>
                  <a:pt x="269" y="66"/>
                  <a:pt x="271" y="61"/>
                </a:cubicBezTo>
                <a:cubicBezTo>
                  <a:pt x="272" y="58"/>
                  <a:pt x="274" y="51"/>
                  <a:pt x="273" y="47"/>
                </a:cubicBezTo>
                <a:cubicBezTo>
                  <a:pt x="273" y="45"/>
                  <a:pt x="270" y="43"/>
                  <a:pt x="268" y="41"/>
                </a:cubicBezTo>
                <a:cubicBezTo>
                  <a:pt x="267" y="39"/>
                  <a:pt x="263" y="34"/>
                  <a:pt x="260" y="29"/>
                </a:cubicBezTo>
                <a:cubicBezTo>
                  <a:pt x="276" y="36"/>
                  <a:pt x="291" y="45"/>
                  <a:pt x="304" y="56"/>
                </a:cubicBezTo>
                <a:cubicBezTo>
                  <a:pt x="307" y="59"/>
                  <a:pt x="312" y="58"/>
                  <a:pt x="315" y="55"/>
                </a:cubicBezTo>
                <a:cubicBezTo>
                  <a:pt x="318" y="51"/>
                  <a:pt x="317" y="46"/>
                  <a:pt x="314" y="44"/>
                </a:cubicBezTo>
                <a:cubicBezTo>
                  <a:pt x="314" y="44"/>
                  <a:pt x="314" y="44"/>
                  <a:pt x="314" y="44"/>
                </a:cubicBezTo>
                <a:cubicBezTo>
                  <a:pt x="281" y="16"/>
                  <a:pt x="238" y="0"/>
                  <a:pt x="192" y="0"/>
                </a:cubicBez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9" y="385"/>
                  <a:pt x="385" y="299"/>
                  <a:pt x="385" y="193"/>
                </a:cubicBezTo>
                <a:cubicBezTo>
                  <a:pt x="385" y="145"/>
                  <a:pt x="367" y="101"/>
                  <a:pt x="339" y="68"/>
                </a:cubicBezTo>
                <a:close/>
                <a:moveTo>
                  <a:pt x="340" y="133"/>
                </a:moveTo>
                <a:cubicBezTo>
                  <a:pt x="338" y="133"/>
                  <a:pt x="331" y="130"/>
                  <a:pt x="331" y="128"/>
                </a:cubicBezTo>
                <a:cubicBezTo>
                  <a:pt x="331" y="125"/>
                  <a:pt x="337" y="121"/>
                  <a:pt x="338" y="118"/>
                </a:cubicBezTo>
                <a:cubicBezTo>
                  <a:pt x="339" y="117"/>
                  <a:pt x="338" y="115"/>
                  <a:pt x="339" y="114"/>
                </a:cubicBezTo>
                <a:cubicBezTo>
                  <a:pt x="340" y="113"/>
                  <a:pt x="342" y="113"/>
                  <a:pt x="343" y="112"/>
                </a:cubicBezTo>
                <a:cubicBezTo>
                  <a:pt x="344" y="110"/>
                  <a:pt x="344" y="106"/>
                  <a:pt x="344" y="103"/>
                </a:cubicBezTo>
                <a:cubicBezTo>
                  <a:pt x="348" y="109"/>
                  <a:pt x="351" y="115"/>
                  <a:pt x="354" y="121"/>
                </a:cubicBezTo>
                <a:cubicBezTo>
                  <a:pt x="350" y="127"/>
                  <a:pt x="345" y="133"/>
                  <a:pt x="340" y="133"/>
                </a:cubicBezTo>
                <a:close/>
                <a:moveTo>
                  <a:pt x="169" y="306"/>
                </a:moveTo>
                <a:cubicBezTo>
                  <a:pt x="168" y="315"/>
                  <a:pt x="163" y="323"/>
                  <a:pt x="161" y="331"/>
                </a:cubicBezTo>
                <a:cubicBezTo>
                  <a:pt x="159" y="337"/>
                  <a:pt x="158" y="340"/>
                  <a:pt x="161" y="345"/>
                </a:cubicBezTo>
                <a:cubicBezTo>
                  <a:pt x="165" y="352"/>
                  <a:pt x="164" y="354"/>
                  <a:pt x="163" y="361"/>
                </a:cubicBezTo>
                <a:cubicBezTo>
                  <a:pt x="162" y="362"/>
                  <a:pt x="162" y="364"/>
                  <a:pt x="162" y="367"/>
                </a:cubicBezTo>
                <a:cubicBezTo>
                  <a:pt x="125" y="360"/>
                  <a:pt x="93" y="343"/>
                  <a:pt x="67" y="317"/>
                </a:cubicBezTo>
                <a:cubicBezTo>
                  <a:pt x="35" y="285"/>
                  <a:pt x="16" y="241"/>
                  <a:pt x="16" y="193"/>
                </a:cubicBezTo>
                <a:cubicBezTo>
                  <a:pt x="16" y="165"/>
                  <a:pt x="22" y="138"/>
                  <a:pt x="34" y="115"/>
                </a:cubicBezTo>
                <a:cubicBezTo>
                  <a:pt x="37" y="120"/>
                  <a:pt x="41" y="126"/>
                  <a:pt x="42" y="128"/>
                </a:cubicBezTo>
                <a:cubicBezTo>
                  <a:pt x="44" y="135"/>
                  <a:pt x="49" y="140"/>
                  <a:pt x="53" y="145"/>
                </a:cubicBezTo>
                <a:cubicBezTo>
                  <a:pt x="59" y="150"/>
                  <a:pt x="70" y="156"/>
                  <a:pt x="72" y="163"/>
                </a:cubicBezTo>
                <a:cubicBezTo>
                  <a:pt x="73" y="166"/>
                  <a:pt x="72" y="168"/>
                  <a:pt x="72" y="171"/>
                </a:cubicBezTo>
                <a:cubicBezTo>
                  <a:pt x="71" y="174"/>
                  <a:pt x="72" y="178"/>
                  <a:pt x="72" y="182"/>
                </a:cubicBezTo>
                <a:cubicBezTo>
                  <a:pt x="73" y="187"/>
                  <a:pt x="74" y="192"/>
                  <a:pt x="75" y="197"/>
                </a:cubicBezTo>
                <a:cubicBezTo>
                  <a:pt x="78" y="214"/>
                  <a:pt x="99" y="220"/>
                  <a:pt x="111" y="229"/>
                </a:cubicBezTo>
                <a:cubicBezTo>
                  <a:pt x="115" y="231"/>
                  <a:pt x="119" y="233"/>
                  <a:pt x="123" y="235"/>
                </a:cubicBezTo>
                <a:cubicBezTo>
                  <a:pt x="127" y="238"/>
                  <a:pt x="130" y="241"/>
                  <a:pt x="135" y="243"/>
                </a:cubicBezTo>
                <a:cubicBezTo>
                  <a:pt x="141" y="245"/>
                  <a:pt x="145" y="246"/>
                  <a:pt x="150" y="250"/>
                </a:cubicBezTo>
                <a:cubicBezTo>
                  <a:pt x="151" y="251"/>
                  <a:pt x="154" y="253"/>
                  <a:pt x="156" y="255"/>
                </a:cubicBezTo>
                <a:cubicBezTo>
                  <a:pt x="155" y="256"/>
                  <a:pt x="154" y="257"/>
                  <a:pt x="153" y="259"/>
                </a:cubicBezTo>
                <a:cubicBezTo>
                  <a:pt x="151" y="261"/>
                  <a:pt x="151" y="263"/>
                  <a:pt x="151" y="267"/>
                </a:cubicBezTo>
                <a:cubicBezTo>
                  <a:pt x="151" y="268"/>
                  <a:pt x="151" y="269"/>
                  <a:pt x="151" y="270"/>
                </a:cubicBezTo>
                <a:cubicBezTo>
                  <a:pt x="151" y="271"/>
                  <a:pt x="149" y="272"/>
                  <a:pt x="149" y="273"/>
                </a:cubicBezTo>
                <a:cubicBezTo>
                  <a:pt x="148" y="280"/>
                  <a:pt x="158" y="285"/>
                  <a:pt x="162" y="289"/>
                </a:cubicBezTo>
                <a:cubicBezTo>
                  <a:pt x="168" y="293"/>
                  <a:pt x="170" y="299"/>
                  <a:pt x="169" y="30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3" name="Freeform 3"/>
          <p:cNvSpPr>
            <a:spLocks noChangeAspect="1" noEditPoints="1"/>
          </p:cNvSpPr>
          <p:nvPr/>
        </p:nvSpPr>
        <p:spPr bwMode="auto">
          <a:xfrm>
            <a:off x="4820831" y="5999639"/>
            <a:ext cx="719931" cy="808037"/>
          </a:xfrm>
          <a:custGeom>
            <a:avLst/>
            <a:gdLst>
              <a:gd name="T0" fmla="*/ 2147483647 w 384"/>
              <a:gd name="T1" fmla="*/ 2147483647 h 431"/>
              <a:gd name="T2" fmla="*/ 2147483647 w 384"/>
              <a:gd name="T3" fmla="*/ 2147483647 h 431"/>
              <a:gd name="T4" fmla="*/ 2147483647 w 384"/>
              <a:gd name="T5" fmla="*/ 2147483647 h 431"/>
              <a:gd name="T6" fmla="*/ 2147483647 w 384"/>
              <a:gd name="T7" fmla="*/ 2147483647 h 431"/>
              <a:gd name="T8" fmla="*/ 2147483647 w 384"/>
              <a:gd name="T9" fmla="*/ 2147483647 h 431"/>
              <a:gd name="T10" fmla="*/ 2147483647 w 384"/>
              <a:gd name="T11" fmla="*/ 2147483647 h 431"/>
              <a:gd name="T12" fmla="*/ 2147483647 w 384"/>
              <a:gd name="T13" fmla="*/ 2147483647 h 431"/>
              <a:gd name="T14" fmla="*/ 2147483647 w 384"/>
              <a:gd name="T15" fmla="*/ 2147483647 h 431"/>
              <a:gd name="T16" fmla="*/ 2147483647 w 384"/>
              <a:gd name="T17" fmla="*/ 2147483647 h 431"/>
              <a:gd name="T18" fmla="*/ 2147483647 w 384"/>
              <a:gd name="T19" fmla="*/ 2147483647 h 431"/>
              <a:gd name="T20" fmla="*/ 2147483647 w 384"/>
              <a:gd name="T21" fmla="*/ 2147483647 h 431"/>
              <a:gd name="T22" fmla="*/ 2147483647 w 384"/>
              <a:gd name="T23" fmla="*/ 2147483647 h 431"/>
              <a:gd name="T24" fmla="*/ 2147483647 w 384"/>
              <a:gd name="T25" fmla="*/ 2147483647 h 431"/>
              <a:gd name="T26" fmla="*/ 2147483647 w 384"/>
              <a:gd name="T27" fmla="*/ 2147483647 h 431"/>
              <a:gd name="T28" fmla="*/ 2147483647 w 384"/>
              <a:gd name="T29" fmla="*/ 2147483647 h 431"/>
              <a:gd name="T30" fmla="*/ 2147483647 w 384"/>
              <a:gd name="T31" fmla="*/ 2147483647 h 431"/>
              <a:gd name="T32" fmla="*/ 2147483647 w 384"/>
              <a:gd name="T33" fmla="*/ 2147483647 h 431"/>
              <a:gd name="T34" fmla="*/ 2147483647 w 384"/>
              <a:gd name="T35" fmla="*/ 2147483647 h 431"/>
              <a:gd name="T36" fmla="*/ 2147483647 w 384"/>
              <a:gd name="T37" fmla="*/ 2147483647 h 431"/>
              <a:gd name="T38" fmla="*/ 2147483647 w 384"/>
              <a:gd name="T39" fmla="*/ 2147483647 h 431"/>
              <a:gd name="T40" fmla="*/ 2147483647 w 384"/>
              <a:gd name="T41" fmla="*/ 0 h 431"/>
              <a:gd name="T42" fmla="*/ 2147483647 w 384"/>
              <a:gd name="T43" fmla="*/ 2147483647 h 431"/>
              <a:gd name="T44" fmla="*/ 2147483647 w 384"/>
              <a:gd name="T45" fmla="*/ 2147483647 h 431"/>
              <a:gd name="T46" fmla="*/ 2147483647 w 384"/>
              <a:gd name="T47" fmla="*/ 2147483647 h 431"/>
              <a:gd name="T48" fmla="*/ 2147483647 w 384"/>
              <a:gd name="T49" fmla="*/ 2147483647 h 431"/>
              <a:gd name="T50" fmla="*/ 2147483647 w 384"/>
              <a:gd name="T51" fmla="*/ 2147483647 h 431"/>
              <a:gd name="T52" fmla="*/ 2147483647 w 384"/>
              <a:gd name="T53" fmla="*/ 2147483647 h 431"/>
              <a:gd name="T54" fmla="*/ 2147483647 w 384"/>
              <a:gd name="T55" fmla="*/ 2147483647 h 431"/>
              <a:gd name="T56" fmla="*/ 2147483647 w 384"/>
              <a:gd name="T57" fmla="*/ 2147483647 h 431"/>
              <a:gd name="T58" fmla="*/ 2147483647 w 384"/>
              <a:gd name="T59" fmla="*/ 2147483647 h 431"/>
              <a:gd name="T60" fmla="*/ 2147483647 w 384"/>
              <a:gd name="T61" fmla="*/ 2147483647 h 431"/>
              <a:gd name="T62" fmla="*/ 2147483647 w 384"/>
              <a:gd name="T63" fmla="*/ 2147483647 h 431"/>
              <a:gd name="T64" fmla="*/ 2147483647 w 384"/>
              <a:gd name="T65" fmla="*/ 2147483647 h 431"/>
              <a:gd name="T66" fmla="*/ 2147483647 w 384"/>
              <a:gd name="T67" fmla="*/ 2147483647 h 431"/>
              <a:gd name="T68" fmla="*/ 2147483647 w 384"/>
              <a:gd name="T69" fmla="*/ 2147483647 h 431"/>
              <a:gd name="T70" fmla="*/ 2147483647 w 384"/>
              <a:gd name="T71" fmla="*/ 2147483647 h 431"/>
              <a:gd name="T72" fmla="*/ 2147483647 w 384"/>
              <a:gd name="T73" fmla="*/ 2147483647 h 431"/>
              <a:gd name="T74" fmla="*/ 2147483647 w 384"/>
              <a:gd name="T75" fmla="*/ 2147483647 h 431"/>
              <a:gd name="T76" fmla="*/ 2147483647 w 384"/>
              <a:gd name="T77" fmla="*/ 2147483647 h 431"/>
              <a:gd name="T78" fmla="*/ 2147483647 w 384"/>
              <a:gd name="T79" fmla="*/ 2147483647 h 431"/>
              <a:gd name="T80" fmla="*/ 2147483647 w 384"/>
              <a:gd name="T81" fmla="*/ 2147483647 h 431"/>
              <a:gd name="T82" fmla="*/ 2147483647 w 384"/>
              <a:gd name="T83" fmla="*/ 2147483647 h 431"/>
              <a:gd name="T84" fmla="*/ 2147483647 w 384"/>
              <a:gd name="T85" fmla="*/ 2147483647 h 431"/>
              <a:gd name="T86" fmla="*/ 2147483647 w 384"/>
              <a:gd name="T87" fmla="*/ 2147483647 h 431"/>
              <a:gd name="T88" fmla="*/ 2147483647 w 384"/>
              <a:gd name="T89" fmla="*/ 2147483647 h 431"/>
              <a:gd name="T90" fmla="*/ 2147483647 w 384"/>
              <a:gd name="T91" fmla="*/ 2147483647 h 431"/>
              <a:gd name="T92" fmla="*/ 2147483647 w 384"/>
              <a:gd name="T93" fmla="*/ 2147483647 h 431"/>
              <a:gd name="T94" fmla="*/ 2147483647 w 384"/>
              <a:gd name="T95" fmla="*/ 2147483647 h 431"/>
              <a:gd name="T96" fmla="*/ 2147483647 w 384"/>
              <a:gd name="T97" fmla="*/ 2147483647 h 431"/>
              <a:gd name="T98" fmla="*/ 2147483647 w 384"/>
              <a:gd name="T99" fmla="*/ 2147483647 h 431"/>
              <a:gd name="T100" fmla="*/ 2147483647 w 384"/>
              <a:gd name="T101" fmla="*/ 2147483647 h 43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84" h="431">
                <a:moveTo>
                  <a:pt x="274" y="177"/>
                </a:moveTo>
                <a:cubicBezTo>
                  <a:pt x="275" y="177"/>
                  <a:pt x="276" y="177"/>
                  <a:pt x="278" y="176"/>
                </a:cubicBezTo>
                <a:cubicBezTo>
                  <a:pt x="315" y="154"/>
                  <a:pt x="315" y="154"/>
                  <a:pt x="315" y="154"/>
                </a:cubicBezTo>
                <a:cubicBezTo>
                  <a:pt x="322" y="162"/>
                  <a:pt x="333" y="167"/>
                  <a:pt x="345" y="167"/>
                </a:cubicBezTo>
                <a:cubicBezTo>
                  <a:pt x="366" y="167"/>
                  <a:pt x="384" y="150"/>
                  <a:pt x="384" y="128"/>
                </a:cubicBezTo>
                <a:cubicBezTo>
                  <a:pt x="384" y="106"/>
                  <a:pt x="366" y="88"/>
                  <a:pt x="345" y="88"/>
                </a:cubicBezTo>
                <a:cubicBezTo>
                  <a:pt x="323" y="88"/>
                  <a:pt x="305" y="106"/>
                  <a:pt x="305" y="128"/>
                </a:cubicBezTo>
                <a:cubicBezTo>
                  <a:pt x="305" y="132"/>
                  <a:pt x="306" y="137"/>
                  <a:pt x="307" y="141"/>
                </a:cubicBezTo>
                <a:cubicBezTo>
                  <a:pt x="270" y="162"/>
                  <a:pt x="270" y="162"/>
                  <a:pt x="270" y="162"/>
                </a:cubicBezTo>
                <a:cubicBezTo>
                  <a:pt x="266" y="164"/>
                  <a:pt x="265" y="169"/>
                  <a:pt x="267" y="173"/>
                </a:cubicBezTo>
                <a:cubicBezTo>
                  <a:pt x="268" y="176"/>
                  <a:pt x="271" y="177"/>
                  <a:pt x="274" y="177"/>
                </a:cubicBezTo>
                <a:close/>
                <a:moveTo>
                  <a:pt x="345" y="104"/>
                </a:moveTo>
                <a:cubicBezTo>
                  <a:pt x="358" y="104"/>
                  <a:pt x="368" y="115"/>
                  <a:pt x="368" y="128"/>
                </a:cubicBezTo>
                <a:cubicBezTo>
                  <a:pt x="368" y="141"/>
                  <a:pt x="358" y="151"/>
                  <a:pt x="345" y="151"/>
                </a:cubicBezTo>
                <a:cubicBezTo>
                  <a:pt x="332" y="151"/>
                  <a:pt x="321" y="141"/>
                  <a:pt x="321" y="128"/>
                </a:cubicBezTo>
                <a:cubicBezTo>
                  <a:pt x="321" y="115"/>
                  <a:pt x="332" y="104"/>
                  <a:pt x="345" y="104"/>
                </a:cubicBezTo>
                <a:close/>
                <a:moveTo>
                  <a:pt x="345" y="264"/>
                </a:moveTo>
                <a:cubicBezTo>
                  <a:pt x="333" y="264"/>
                  <a:pt x="322" y="269"/>
                  <a:pt x="315" y="277"/>
                </a:cubicBezTo>
                <a:cubicBezTo>
                  <a:pt x="264" y="248"/>
                  <a:pt x="264" y="248"/>
                  <a:pt x="264" y="248"/>
                </a:cubicBezTo>
                <a:cubicBezTo>
                  <a:pt x="268" y="238"/>
                  <a:pt x="270" y="228"/>
                  <a:pt x="270" y="218"/>
                </a:cubicBezTo>
                <a:cubicBezTo>
                  <a:pt x="271" y="210"/>
                  <a:pt x="269" y="202"/>
                  <a:pt x="267" y="194"/>
                </a:cubicBezTo>
                <a:cubicBezTo>
                  <a:pt x="266" y="189"/>
                  <a:pt x="261" y="187"/>
                  <a:pt x="257" y="188"/>
                </a:cubicBezTo>
                <a:cubicBezTo>
                  <a:pt x="253" y="189"/>
                  <a:pt x="251" y="194"/>
                  <a:pt x="252" y="198"/>
                </a:cubicBezTo>
                <a:cubicBezTo>
                  <a:pt x="254" y="204"/>
                  <a:pt x="255" y="211"/>
                  <a:pt x="254" y="217"/>
                </a:cubicBezTo>
                <a:cubicBezTo>
                  <a:pt x="254" y="228"/>
                  <a:pt x="251" y="238"/>
                  <a:pt x="246" y="247"/>
                </a:cubicBezTo>
                <a:cubicBezTo>
                  <a:pt x="246" y="247"/>
                  <a:pt x="246" y="247"/>
                  <a:pt x="246" y="247"/>
                </a:cubicBezTo>
                <a:cubicBezTo>
                  <a:pt x="246" y="247"/>
                  <a:pt x="246" y="247"/>
                  <a:pt x="246" y="247"/>
                </a:cubicBezTo>
                <a:cubicBezTo>
                  <a:pt x="243" y="252"/>
                  <a:pt x="239" y="257"/>
                  <a:pt x="235" y="261"/>
                </a:cubicBezTo>
                <a:cubicBezTo>
                  <a:pt x="223" y="272"/>
                  <a:pt x="207" y="278"/>
                  <a:pt x="191" y="278"/>
                </a:cubicBezTo>
                <a:cubicBezTo>
                  <a:pt x="156" y="277"/>
                  <a:pt x="129" y="248"/>
                  <a:pt x="130" y="214"/>
                </a:cubicBezTo>
                <a:cubicBezTo>
                  <a:pt x="130" y="204"/>
                  <a:pt x="133" y="194"/>
                  <a:pt x="138" y="185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41" y="180"/>
                  <a:pt x="145" y="175"/>
                  <a:pt x="149" y="171"/>
                </a:cubicBezTo>
                <a:cubicBezTo>
                  <a:pt x="162" y="159"/>
                  <a:pt x="177" y="153"/>
                  <a:pt x="194" y="154"/>
                </a:cubicBezTo>
                <a:cubicBezTo>
                  <a:pt x="211" y="154"/>
                  <a:pt x="226" y="161"/>
                  <a:pt x="238" y="174"/>
                </a:cubicBezTo>
                <a:cubicBezTo>
                  <a:pt x="241" y="177"/>
                  <a:pt x="246" y="177"/>
                  <a:pt x="249" y="174"/>
                </a:cubicBezTo>
                <a:cubicBezTo>
                  <a:pt x="252" y="171"/>
                  <a:pt x="253" y="166"/>
                  <a:pt x="250" y="163"/>
                </a:cubicBezTo>
                <a:cubicBezTo>
                  <a:pt x="237" y="149"/>
                  <a:pt x="219" y="140"/>
                  <a:pt x="200" y="138"/>
                </a:cubicBezTo>
                <a:cubicBezTo>
                  <a:pt x="200" y="79"/>
                  <a:pt x="200" y="79"/>
                  <a:pt x="200" y="79"/>
                </a:cubicBezTo>
                <a:cubicBezTo>
                  <a:pt x="218" y="75"/>
                  <a:pt x="232" y="59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70" y="0"/>
                  <a:pt x="153" y="18"/>
                  <a:pt x="153" y="40"/>
                </a:cubicBezTo>
                <a:cubicBezTo>
                  <a:pt x="153" y="59"/>
                  <a:pt x="166" y="75"/>
                  <a:pt x="184" y="79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67" y="140"/>
                  <a:pt x="151" y="147"/>
                  <a:pt x="138" y="159"/>
                </a:cubicBezTo>
                <a:cubicBezTo>
                  <a:pt x="135" y="162"/>
                  <a:pt x="132" y="166"/>
                  <a:pt x="129" y="170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79" y="137"/>
                  <a:pt x="79" y="132"/>
                  <a:pt x="79" y="128"/>
                </a:cubicBezTo>
                <a:cubicBezTo>
                  <a:pt x="79" y="106"/>
                  <a:pt x="62" y="88"/>
                  <a:pt x="40" y="88"/>
                </a:cubicBezTo>
                <a:cubicBezTo>
                  <a:pt x="18" y="88"/>
                  <a:pt x="0" y="106"/>
                  <a:pt x="0" y="128"/>
                </a:cubicBezTo>
                <a:cubicBezTo>
                  <a:pt x="0" y="150"/>
                  <a:pt x="18" y="167"/>
                  <a:pt x="40" y="167"/>
                </a:cubicBezTo>
                <a:cubicBezTo>
                  <a:pt x="51" y="167"/>
                  <a:pt x="62" y="162"/>
                  <a:pt x="69" y="15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17" y="193"/>
                  <a:pt x="114" y="203"/>
                  <a:pt x="114" y="214"/>
                </a:cubicBezTo>
                <a:cubicBezTo>
                  <a:pt x="114" y="226"/>
                  <a:pt x="116" y="237"/>
                  <a:pt x="121" y="248"/>
                </a:cubicBezTo>
                <a:cubicBezTo>
                  <a:pt x="69" y="277"/>
                  <a:pt x="69" y="277"/>
                  <a:pt x="69" y="277"/>
                </a:cubicBezTo>
                <a:cubicBezTo>
                  <a:pt x="62" y="269"/>
                  <a:pt x="51" y="264"/>
                  <a:pt x="40" y="264"/>
                </a:cubicBezTo>
                <a:cubicBezTo>
                  <a:pt x="18" y="264"/>
                  <a:pt x="0" y="282"/>
                  <a:pt x="0" y="304"/>
                </a:cubicBezTo>
                <a:cubicBezTo>
                  <a:pt x="0" y="326"/>
                  <a:pt x="18" y="343"/>
                  <a:pt x="40" y="343"/>
                </a:cubicBezTo>
                <a:cubicBezTo>
                  <a:pt x="62" y="343"/>
                  <a:pt x="79" y="326"/>
                  <a:pt x="79" y="304"/>
                </a:cubicBezTo>
                <a:cubicBezTo>
                  <a:pt x="79" y="299"/>
                  <a:pt x="79" y="295"/>
                  <a:pt x="77" y="291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42" y="279"/>
                  <a:pt x="161" y="291"/>
                  <a:pt x="184" y="293"/>
                </a:cubicBezTo>
                <a:cubicBezTo>
                  <a:pt x="184" y="353"/>
                  <a:pt x="184" y="353"/>
                  <a:pt x="184" y="353"/>
                </a:cubicBezTo>
                <a:cubicBezTo>
                  <a:pt x="166" y="357"/>
                  <a:pt x="153" y="373"/>
                  <a:pt x="153" y="392"/>
                </a:cubicBezTo>
                <a:cubicBezTo>
                  <a:pt x="153" y="414"/>
                  <a:pt x="170" y="431"/>
                  <a:pt x="192" y="431"/>
                </a:cubicBezTo>
                <a:cubicBezTo>
                  <a:pt x="214" y="431"/>
                  <a:pt x="232" y="414"/>
                  <a:pt x="232" y="392"/>
                </a:cubicBezTo>
                <a:cubicBezTo>
                  <a:pt x="232" y="373"/>
                  <a:pt x="218" y="357"/>
                  <a:pt x="200" y="353"/>
                </a:cubicBezTo>
                <a:cubicBezTo>
                  <a:pt x="200" y="294"/>
                  <a:pt x="200" y="294"/>
                  <a:pt x="200" y="294"/>
                </a:cubicBezTo>
                <a:cubicBezTo>
                  <a:pt x="217" y="292"/>
                  <a:pt x="233" y="285"/>
                  <a:pt x="246" y="273"/>
                </a:cubicBezTo>
                <a:cubicBezTo>
                  <a:pt x="250" y="269"/>
                  <a:pt x="253" y="265"/>
                  <a:pt x="256" y="262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306" y="295"/>
                  <a:pt x="305" y="299"/>
                  <a:pt x="305" y="304"/>
                </a:cubicBezTo>
                <a:cubicBezTo>
                  <a:pt x="305" y="326"/>
                  <a:pt x="323" y="343"/>
                  <a:pt x="345" y="343"/>
                </a:cubicBezTo>
                <a:cubicBezTo>
                  <a:pt x="366" y="343"/>
                  <a:pt x="384" y="326"/>
                  <a:pt x="384" y="304"/>
                </a:cubicBezTo>
                <a:cubicBezTo>
                  <a:pt x="384" y="282"/>
                  <a:pt x="366" y="264"/>
                  <a:pt x="345" y="264"/>
                </a:cubicBezTo>
                <a:close/>
                <a:moveTo>
                  <a:pt x="169" y="40"/>
                </a:moveTo>
                <a:cubicBezTo>
                  <a:pt x="169" y="27"/>
                  <a:pt x="179" y="16"/>
                  <a:pt x="192" y="16"/>
                </a:cubicBezTo>
                <a:cubicBezTo>
                  <a:pt x="205" y="16"/>
                  <a:pt x="216" y="27"/>
                  <a:pt x="216" y="40"/>
                </a:cubicBezTo>
                <a:cubicBezTo>
                  <a:pt x="216" y="53"/>
                  <a:pt x="205" y="64"/>
                  <a:pt x="192" y="64"/>
                </a:cubicBezTo>
                <a:cubicBezTo>
                  <a:pt x="179" y="64"/>
                  <a:pt x="169" y="53"/>
                  <a:pt x="169" y="40"/>
                </a:cubicBezTo>
                <a:close/>
                <a:moveTo>
                  <a:pt x="40" y="151"/>
                </a:moveTo>
                <a:cubicBezTo>
                  <a:pt x="27" y="151"/>
                  <a:pt x="16" y="141"/>
                  <a:pt x="16" y="128"/>
                </a:cubicBezTo>
                <a:cubicBezTo>
                  <a:pt x="16" y="115"/>
                  <a:pt x="27" y="104"/>
                  <a:pt x="40" y="104"/>
                </a:cubicBezTo>
                <a:cubicBezTo>
                  <a:pt x="53" y="104"/>
                  <a:pt x="63" y="115"/>
                  <a:pt x="63" y="128"/>
                </a:cubicBezTo>
                <a:cubicBezTo>
                  <a:pt x="63" y="141"/>
                  <a:pt x="53" y="151"/>
                  <a:pt x="40" y="151"/>
                </a:cubicBezTo>
                <a:close/>
                <a:moveTo>
                  <a:pt x="40" y="327"/>
                </a:moveTo>
                <a:cubicBezTo>
                  <a:pt x="27" y="327"/>
                  <a:pt x="16" y="317"/>
                  <a:pt x="16" y="304"/>
                </a:cubicBezTo>
                <a:cubicBezTo>
                  <a:pt x="16" y="291"/>
                  <a:pt x="27" y="280"/>
                  <a:pt x="40" y="280"/>
                </a:cubicBezTo>
                <a:cubicBezTo>
                  <a:pt x="53" y="280"/>
                  <a:pt x="63" y="291"/>
                  <a:pt x="63" y="304"/>
                </a:cubicBezTo>
                <a:cubicBezTo>
                  <a:pt x="63" y="317"/>
                  <a:pt x="53" y="327"/>
                  <a:pt x="40" y="327"/>
                </a:cubicBezTo>
                <a:close/>
                <a:moveTo>
                  <a:pt x="216" y="392"/>
                </a:moveTo>
                <a:cubicBezTo>
                  <a:pt x="216" y="405"/>
                  <a:pt x="205" y="415"/>
                  <a:pt x="192" y="415"/>
                </a:cubicBezTo>
                <a:cubicBezTo>
                  <a:pt x="179" y="415"/>
                  <a:pt x="169" y="405"/>
                  <a:pt x="169" y="392"/>
                </a:cubicBezTo>
                <a:cubicBezTo>
                  <a:pt x="169" y="379"/>
                  <a:pt x="179" y="368"/>
                  <a:pt x="192" y="368"/>
                </a:cubicBezTo>
                <a:cubicBezTo>
                  <a:pt x="205" y="368"/>
                  <a:pt x="216" y="379"/>
                  <a:pt x="216" y="392"/>
                </a:cubicBezTo>
                <a:close/>
                <a:moveTo>
                  <a:pt x="345" y="327"/>
                </a:moveTo>
                <a:cubicBezTo>
                  <a:pt x="332" y="327"/>
                  <a:pt x="321" y="317"/>
                  <a:pt x="321" y="304"/>
                </a:cubicBezTo>
                <a:cubicBezTo>
                  <a:pt x="321" y="291"/>
                  <a:pt x="332" y="280"/>
                  <a:pt x="345" y="280"/>
                </a:cubicBezTo>
                <a:cubicBezTo>
                  <a:pt x="358" y="280"/>
                  <a:pt x="368" y="291"/>
                  <a:pt x="368" y="304"/>
                </a:cubicBezTo>
                <a:cubicBezTo>
                  <a:pt x="368" y="317"/>
                  <a:pt x="358" y="327"/>
                  <a:pt x="345" y="327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2" name="Group 51"/>
          <p:cNvGrpSpPr/>
          <p:nvPr/>
        </p:nvGrpSpPr>
        <p:grpSpPr>
          <a:xfrm>
            <a:off x="6905869" y="2302618"/>
            <a:ext cx="1424512" cy="523220"/>
            <a:chOff x="7179936" y="2312074"/>
            <a:chExt cx="1424512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7179936" y="2312074"/>
              <a:ext cx="142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400" dirty="0"/>
                <a:t>C</a:t>
              </a:r>
              <a:r>
                <a:rPr lang="en-IE" sz="1400" dirty="0" smtClean="0"/>
                <a:t>onfigurable </a:t>
              </a:r>
            </a:p>
            <a:p>
              <a:r>
                <a:rPr lang="en-IE" sz="1400" dirty="0"/>
                <a:t>O</a:t>
              </a:r>
              <a:r>
                <a:rPr lang="en-IE" sz="1400" dirty="0" smtClean="0"/>
                <a:t>utput Adapters</a:t>
              </a:r>
              <a:endParaRPr lang="en-IE" sz="1400" dirty="0"/>
            </a:p>
          </p:txBody>
        </p:sp>
        <p:sp>
          <p:nvSpPr>
            <p:cNvPr id="44" name="Freeform 3"/>
            <p:cNvSpPr>
              <a:spLocks noChangeAspect="1" noEditPoints="1"/>
            </p:cNvSpPr>
            <p:nvPr/>
          </p:nvSpPr>
          <p:spPr bwMode="auto">
            <a:xfrm>
              <a:off x="8262866" y="2383021"/>
              <a:ext cx="188818" cy="188818"/>
            </a:xfrm>
            <a:custGeom>
              <a:avLst/>
              <a:gdLst>
                <a:gd name="T0" fmla="*/ 2147483647 w 380"/>
                <a:gd name="T1" fmla="*/ 2147483647 h 380"/>
                <a:gd name="T2" fmla="*/ 2147483647 w 380"/>
                <a:gd name="T3" fmla="*/ 2147483647 h 380"/>
                <a:gd name="T4" fmla="*/ 2147483647 w 380"/>
                <a:gd name="T5" fmla="*/ 2147483647 h 380"/>
                <a:gd name="T6" fmla="*/ 2147483647 w 380"/>
                <a:gd name="T7" fmla="*/ 2147483647 h 380"/>
                <a:gd name="T8" fmla="*/ 2147483647 w 380"/>
                <a:gd name="T9" fmla="*/ 2147483647 h 380"/>
                <a:gd name="T10" fmla="*/ 2147483647 w 380"/>
                <a:gd name="T11" fmla="*/ 2147483647 h 380"/>
                <a:gd name="T12" fmla="*/ 2147483647 w 380"/>
                <a:gd name="T13" fmla="*/ 2147483647 h 380"/>
                <a:gd name="T14" fmla="*/ 2147483647 w 380"/>
                <a:gd name="T15" fmla="*/ 2147483647 h 380"/>
                <a:gd name="T16" fmla="*/ 2147483647 w 380"/>
                <a:gd name="T17" fmla="*/ 2147483647 h 380"/>
                <a:gd name="T18" fmla="*/ 2147483647 w 380"/>
                <a:gd name="T19" fmla="*/ 2147483647 h 380"/>
                <a:gd name="T20" fmla="*/ 2147483647 w 380"/>
                <a:gd name="T21" fmla="*/ 2147483647 h 380"/>
                <a:gd name="T22" fmla="*/ 2147483647 w 380"/>
                <a:gd name="T23" fmla="*/ 2147483647 h 380"/>
                <a:gd name="T24" fmla="*/ 2147483647 w 380"/>
                <a:gd name="T25" fmla="*/ 2147483647 h 380"/>
                <a:gd name="T26" fmla="*/ 2147483647 w 380"/>
                <a:gd name="T27" fmla="*/ 2147483647 h 380"/>
                <a:gd name="T28" fmla="*/ 2147483647 w 380"/>
                <a:gd name="T29" fmla="*/ 2147483647 h 380"/>
                <a:gd name="T30" fmla="*/ 2147483647 w 380"/>
                <a:gd name="T31" fmla="*/ 2147483647 h 380"/>
                <a:gd name="T32" fmla="*/ 2147483647 w 380"/>
                <a:gd name="T33" fmla="*/ 2147483647 h 380"/>
                <a:gd name="T34" fmla="*/ 2147483647 w 380"/>
                <a:gd name="T35" fmla="*/ 2147483647 h 380"/>
                <a:gd name="T36" fmla="*/ 2147483647 w 380"/>
                <a:gd name="T37" fmla="*/ 2147483647 h 380"/>
                <a:gd name="T38" fmla="*/ 2147483647 w 380"/>
                <a:gd name="T39" fmla="*/ 2147483647 h 380"/>
                <a:gd name="T40" fmla="*/ 2147483647 w 380"/>
                <a:gd name="T41" fmla="*/ 0 h 380"/>
                <a:gd name="T42" fmla="*/ 2147483647 w 380"/>
                <a:gd name="T43" fmla="*/ 2147483647 h 380"/>
                <a:gd name="T44" fmla="*/ 2147483647 w 380"/>
                <a:gd name="T45" fmla="*/ 2147483647 h 380"/>
                <a:gd name="T46" fmla="*/ 2147483647 w 380"/>
                <a:gd name="T47" fmla="*/ 2147483647 h 380"/>
                <a:gd name="T48" fmla="*/ 2147483647 w 380"/>
                <a:gd name="T49" fmla="*/ 2147483647 h 380"/>
                <a:gd name="T50" fmla="*/ 2147483647 w 380"/>
                <a:gd name="T51" fmla="*/ 2147483647 h 380"/>
                <a:gd name="T52" fmla="*/ 2147483647 w 380"/>
                <a:gd name="T53" fmla="*/ 2147483647 h 380"/>
                <a:gd name="T54" fmla="*/ 2147483647 w 380"/>
                <a:gd name="T55" fmla="*/ 2147483647 h 380"/>
                <a:gd name="T56" fmla="*/ 2147483647 w 380"/>
                <a:gd name="T57" fmla="*/ 2147483647 h 380"/>
                <a:gd name="T58" fmla="*/ 2147483647 w 380"/>
                <a:gd name="T59" fmla="*/ 2147483647 h 380"/>
                <a:gd name="T60" fmla="*/ 2147483647 w 380"/>
                <a:gd name="T61" fmla="*/ 2147483647 h 380"/>
                <a:gd name="T62" fmla="*/ 2147483647 w 380"/>
                <a:gd name="T63" fmla="*/ 2147483647 h 380"/>
                <a:gd name="T64" fmla="*/ 2147483647 w 380"/>
                <a:gd name="T65" fmla="*/ 2147483647 h 380"/>
                <a:gd name="T66" fmla="*/ 2147483647 w 380"/>
                <a:gd name="T67" fmla="*/ 2147483647 h 380"/>
                <a:gd name="T68" fmla="*/ 2147483647 w 380"/>
                <a:gd name="T69" fmla="*/ 2147483647 h 380"/>
                <a:gd name="T70" fmla="*/ 2147483647 w 380"/>
                <a:gd name="T71" fmla="*/ 2147483647 h 380"/>
                <a:gd name="T72" fmla="*/ 2147483647 w 380"/>
                <a:gd name="T73" fmla="*/ 2147483647 h 380"/>
                <a:gd name="T74" fmla="*/ 2147483647 w 380"/>
                <a:gd name="T75" fmla="*/ 2147483647 h 380"/>
                <a:gd name="T76" fmla="*/ 2147483647 w 380"/>
                <a:gd name="T77" fmla="*/ 2147483647 h 380"/>
                <a:gd name="T78" fmla="*/ 2147483647 w 380"/>
                <a:gd name="T79" fmla="*/ 2147483647 h 380"/>
                <a:gd name="T80" fmla="*/ 2147483647 w 380"/>
                <a:gd name="T81" fmla="*/ 2147483647 h 380"/>
                <a:gd name="T82" fmla="*/ 2147483647 w 380"/>
                <a:gd name="T83" fmla="*/ 2147483647 h 380"/>
                <a:gd name="T84" fmla="*/ 2147483647 w 380"/>
                <a:gd name="T85" fmla="*/ 2147483647 h 380"/>
                <a:gd name="T86" fmla="*/ 2147483647 w 380"/>
                <a:gd name="T87" fmla="*/ 2147483647 h 380"/>
                <a:gd name="T88" fmla="*/ 2147483647 w 380"/>
                <a:gd name="T89" fmla="*/ 2147483647 h 380"/>
                <a:gd name="T90" fmla="*/ 2147483647 w 380"/>
                <a:gd name="T91" fmla="*/ 2147483647 h 380"/>
                <a:gd name="T92" fmla="*/ 2147483647 w 380"/>
                <a:gd name="T93" fmla="*/ 2147483647 h 380"/>
                <a:gd name="T94" fmla="*/ 2147483647 w 380"/>
                <a:gd name="T95" fmla="*/ 2147483647 h 380"/>
                <a:gd name="T96" fmla="*/ 2147483647 w 380"/>
                <a:gd name="T97" fmla="*/ 2147483647 h 380"/>
                <a:gd name="T98" fmla="*/ 2147483647 w 380"/>
                <a:gd name="T99" fmla="*/ 2147483647 h 380"/>
                <a:gd name="T100" fmla="*/ 2147483647 w 380"/>
                <a:gd name="T101" fmla="*/ 2147483647 h 380"/>
                <a:gd name="T102" fmla="*/ 2147483647 w 380"/>
                <a:gd name="T103" fmla="*/ 2147483647 h 380"/>
                <a:gd name="T104" fmla="*/ 2147483647 w 380"/>
                <a:gd name="T105" fmla="*/ 2147483647 h 380"/>
                <a:gd name="T106" fmla="*/ 2147483647 w 380"/>
                <a:gd name="T107" fmla="*/ 2147483647 h 380"/>
                <a:gd name="T108" fmla="*/ 2147483647 w 380"/>
                <a:gd name="T109" fmla="*/ 2147483647 h 380"/>
                <a:gd name="T110" fmla="*/ 2147483647 w 380"/>
                <a:gd name="T111" fmla="*/ 2147483647 h 380"/>
                <a:gd name="T112" fmla="*/ 2147483647 w 380"/>
                <a:gd name="T113" fmla="*/ 2147483647 h 380"/>
                <a:gd name="T114" fmla="*/ 2147483647 w 380"/>
                <a:gd name="T115" fmla="*/ 2147483647 h 380"/>
                <a:gd name="T116" fmla="*/ 2147483647 w 380"/>
                <a:gd name="T117" fmla="*/ 2147483647 h 380"/>
                <a:gd name="T118" fmla="*/ 2147483647 w 380"/>
                <a:gd name="T119" fmla="*/ 2147483647 h 380"/>
                <a:gd name="T120" fmla="*/ 2147483647 w 380"/>
                <a:gd name="T121" fmla="*/ 2147483647 h 380"/>
                <a:gd name="T122" fmla="*/ 2147483647 w 380"/>
                <a:gd name="T123" fmla="*/ 2147483647 h 3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80" h="380">
                  <a:moveTo>
                    <a:pt x="310" y="136"/>
                  </a:moveTo>
                  <a:cubicBezTo>
                    <a:pt x="309" y="134"/>
                    <a:pt x="309" y="134"/>
                    <a:pt x="309" y="134"/>
                  </a:cubicBezTo>
                  <a:cubicBezTo>
                    <a:pt x="308" y="132"/>
                    <a:pt x="306" y="132"/>
                    <a:pt x="304" y="133"/>
                  </a:cubicBezTo>
                  <a:cubicBezTo>
                    <a:pt x="302" y="134"/>
                    <a:pt x="302" y="134"/>
                    <a:pt x="302" y="134"/>
                  </a:cubicBezTo>
                  <a:cubicBezTo>
                    <a:pt x="300" y="132"/>
                    <a:pt x="297" y="130"/>
                    <a:pt x="294" y="129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4" y="124"/>
                    <a:pt x="292" y="123"/>
                    <a:pt x="290" y="123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6" y="123"/>
                    <a:pt x="284" y="124"/>
                    <a:pt x="284" y="126"/>
                  </a:cubicBezTo>
                  <a:cubicBezTo>
                    <a:pt x="284" y="129"/>
                    <a:pt x="284" y="129"/>
                    <a:pt x="284" y="129"/>
                  </a:cubicBezTo>
                  <a:cubicBezTo>
                    <a:pt x="282" y="129"/>
                    <a:pt x="281" y="130"/>
                    <a:pt x="279" y="130"/>
                  </a:cubicBezTo>
                  <a:cubicBezTo>
                    <a:pt x="278" y="131"/>
                    <a:pt x="277" y="132"/>
                    <a:pt x="275" y="133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2" y="131"/>
                    <a:pt x="269" y="132"/>
                    <a:pt x="268" y="133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7"/>
                    <a:pt x="266" y="140"/>
                    <a:pt x="268" y="141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45"/>
                    <a:pt x="269" y="148"/>
                    <a:pt x="270" y="151"/>
                  </a:cubicBezTo>
                  <a:cubicBezTo>
                    <a:pt x="268" y="153"/>
                    <a:pt x="268" y="153"/>
                    <a:pt x="268" y="153"/>
                  </a:cubicBezTo>
                  <a:cubicBezTo>
                    <a:pt x="266" y="154"/>
                    <a:pt x="266" y="156"/>
                    <a:pt x="267" y="158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8" y="161"/>
                    <a:pt x="271" y="162"/>
                    <a:pt x="272" y="161"/>
                  </a:cubicBezTo>
                  <a:cubicBezTo>
                    <a:pt x="275" y="159"/>
                    <a:pt x="275" y="159"/>
                    <a:pt x="275" y="159"/>
                  </a:cubicBezTo>
                  <a:cubicBezTo>
                    <a:pt x="277" y="162"/>
                    <a:pt x="280" y="163"/>
                    <a:pt x="283" y="164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9"/>
                    <a:pt x="284" y="170"/>
                    <a:pt x="286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91" y="171"/>
                    <a:pt x="293" y="169"/>
                    <a:pt x="293" y="167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4" y="164"/>
                    <a:pt x="296" y="164"/>
                    <a:pt x="297" y="163"/>
                  </a:cubicBezTo>
                  <a:cubicBezTo>
                    <a:pt x="299" y="162"/>
                    <a:pt x="300" y="161"/>
                    <a:pt x="301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5" y="162"/>
                    <a:pt x="307" y="162"/>
                    <a:pt x="308" y="160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11" y="156"/>
                    <a:pt x="310" y="154"/>
                    <a:pt x="308" y="153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7" y="148"/>
                    <a:pt x="307" y="145"/>
                    <a:pt x="306" y="142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10" y="140"/>
                    <a:pt x="311" y="137"/>
                    <a:pt x="310" y="136"/>
                  </a:cubicBezTo>
                  <a:close/>
                  <a:moveTo>
                    <a:pt x="296" y="153"/>
                  </a:moveTo>
                  <a:cubicBezTo>
                    <a:pt x="293" y="158"/>
                    <a:pt x="286" y="158"/>
                    <a:pt x="281" y="155"/>
                  </a:cubicBezTo>
                  <a:cubicBezTo>
                    <a:pt x="277" y="151"/>
                    <a:pt x="276" y="144"/>
                    <a:pt x="280" y="140"/>
                  </a:cubicBezTo>
                  <a:cubicBezTo>
                    <a:pt x="284" y="135"/>
                    <a:pt x="291" y="135"/>
                    <a:pt x="295" y="138"/>
                  </a:cubicBezTo>
                  <a:cubicBezTo>
                    <a:pt x="300" y="142"/>
                    <a:pt x="300" y="149"/>
                    <a:pt x="296" y="153"/>
                  </a:cubicBezTo>
                  <a:close/>
                  <a:moveTo>
                    <a:pt x="336" y="68"/>
                  </a:moveTo>
                  <a:cubicBezTo>
                    <a:pt x="333" y="65"/>
                    <a:pt x="328" y="64"/>
                    <a:pt x="325" y="67"/>
                  </a:cubicBezTo>
                  <a:cubicBezTo>
                    <a:pt x="321" y="70"/>
                    <a:pt x="321" y="75"/>
                    <a:pt x="324" y="78"/>
                  </a:cubicBezTo>
                  <a:cubicBezTo>
                    <a:pt x="349" y="108"/>
                    <a:pt x="364" y="147"/>
                    <a:pt x="364" y="190"/>
                  </a:cubicBezTo>
                  <a:cubicBezTo>
                    <a:pt x="364" y="225"/>
                    <a:pt x="353" y="259"/>
                    <a:pt x="335" y="286"/>
                  </a:cubicBezTo>
                  <a:cubicBezTo>
                    <a:pt x="333" y="288"/>
                    <a:pt x="329" y="289"/>
                    <a:pt x="326" y="285"/>
                  </a:cubicBezTo>
                  <a:cubicBezTo>
                    <a:pt x="299" y="258"/>
                    <a:pt x="299" y="258"/>
                    <a:pt x="299" y="258"/>
                  </a:cubicBezTo>
                  <a:cubicBezTo>
                    <a:pt x="296" y="255"/>
                    <a:pt x="296" y="251"/>
                    <a:pt x="296" y="251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6"/>
                    <a:pt x="302" y="224"/>
                    <a:pt x="301" y="222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8" y="179"/>
                    <a:pt x="255" y="178"/>
                    <a:pt x="253" y="179"/>
                  </a:cubicBezTo>
                  <a:cubicBezTo>
                    <a:pt x="233" y="184"/>
                    <a:pt x="233" y="184"/>
                    <a:pt x="233" y="184"/>
                  </a:cubicBezTo>
                  <a:cubicBezTo>
                    <a:pt x="233" y="184"/>
                    <a:pt x="226" y="186"/>
                    <a:pt x="231" y="191"/>
                  </a:cubicBezTo>
                  <a:cubicBezTo>
                    <a:pt x="237" y="196"/>
                    <a:pt x="258" y="218"/>
                    <a:pt x="258" y="218"/>
                  </a:cubicBezTo>
                  <a:cubicBezTo>
                    <a:pt x="259" y="219"/>
                    <a:pt x="260" y="220"/>
                    <a:pt x="259" y="221"/>
                  </a:cubicBezTo>
                  <a:cubicBezTo>
                    <a:pt x="251" y="251"/>
                    <a:pt x="251" y="251"/>
                    <a:pt x="251" y="251"/>
                  </a:cubicBezTo>
                  <a:cubicBezTo>
                    <a:pt x="251" y="252"/>
                    <a:pt x="250" y="253"/>
                    <a:pt x="249" y="254"/>
                  </a:cubicBezTo>
                  <a:cubicBezTo>
                    <a:pt x="219" y="262"/>
                    <a:pt x="219" y="262"/>
                    <a:pt x="219" y="262"/>
                  </a:cubicBezTo>
                  <a:cubicBezTo>
                    <a:pt x="217" y="262"/>
                    <a:pt x="216" y="262"/>
                    <a:pt x="215" y="261"/>
                  </a:cubicBezTo>
                  <a:cubicBezTo>
                    <a:pt x="215" y="261"/>
                    <a:pt x="193" y="239"/>
                    <a:pt x="188" y="234"/>
                  </a:cubicBezTo>
                  <a:cubicBezTo>
                    <a:pt x="183" y="229"/>
                    <a:pt x="182" y="236"/>
                    <a:pt x="182" y="236"/>
                  </a:cubicBezTo>
                  <a:cubicBezTo>
                    <a:pt x="176" y="255"/>
                    <a:pt x="176" y="255"/>
                    <a:pt x="176" y="255"/>
                  </a:cubicBezTo>
                  <a:cubicBezTo>
                    <a:pt x="176" y="258"/>
                    <a:pt x="176" y="260"/>
                    <a:pt x="178" y="262"/>
                  </a:cubicBezTo>
                  <a:cubicBezTo>
                    <a:pt x="219" y="303"/>
                    <a:pt x="219" y="303"/>
                    <a:pt x="219" y="303"/>
                  </a:cubicBezTo>
                  <a:cubicBezTo>
                    <a:pt x="221" y="305"/>
                    <a:pt x="224" y="306"/>
                    <a:pt x="226" y="305"/>
                  </a:cubicBezTo>
                  <a:cubicBezTo>
                    <a:pt x="248" y="299"/>
                    <a:pt x="248" y="299"/>
                    <a:pt x="248" y="299"/>
                  </a:cubicBezTo>
                  <a:cubicBezTo>
                    <a:pt x="249" y="299"/>
                    <a:pt x="252" y="298"/>
                    <a:pt x="255" y="301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6" y="332"/>
                    <a:pt x="285" y="335"/>
                    <a:pt x="282" y="337"/>
                  </a:cubicBezTo>
                  <a:cubicBezTo>
                    <a:pt x="255" y="354"/>
                    <a:pt x="224" y="364"/>
                    <a:pt x="190" y="364"/>
                  </a:cubicBezTo>
                  <a:cubicBezTo>
                    <a:pt x="142" y="364"/>
                    <a:pt x="99" y="344"/>
                    <a:pt x="67" y="313"/>
                  </a:cubicBezTo>
                  <a:cubicBezTo>
                    <a:pt x="36" y="281"/>
                    <a:pt x="16" y="238"/>
                    <a:pt x="16" y="190"/>
                  </a:cubicBezTo>
                  <a:cubicBezTo>
                    <a:pt x="16" y="142"/>
                    <a:pt x="36" y="98"/>
                    <a:pt x="67" y="67"/>
                  </a:cubicBezTo>
                  <a:cubicBezTo>
                    <a:pt x="99" y="35"/>
                    <a:pt x="142" y="16"/>
                    <a:pt x="190" y="16"/>
                  </a:cubicBezTo>
                  <a:cubicBezTo>
                    <a:pt x="233" y="16"/>
                    <a:pt x="272" y="31"/>
                    <a:pt x="302" y="57"/>
                  </a:cubicBezTo>
                  <a:cubicBezTo>
                    <a:pt x="305" y="59"/>
                    <a:pt x="310" y="59"/>
                    <a:pt x="313" y="56"/>
                  </a:cubicBezTo>
                  <a:cubicBezTo>
                    <a:pt x="316" y="52"/>
                    <a:pt x="316" y="47"/>
                    <a:pt x="312" y="44"/>
                  </a:cubicBezTo>
                  <a:cubicBezTo>
                    <a:pt x="312" y="44"/>
                    <a:pt x="312" y="44"/>
                    <a:pt x="312" y="44"/>
                  </a:cubicBezTo>
                  <a:cubicBezTo>
                    <a:pt x="279" y="17"/>
                    <a:pt x="237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ubicBezTo>
                    <a:pt x="224" y="380"/>
                    <a:pt x="255" y="371"/>
                    <a:pt x="282" y="356"/>
                  </a:cubicBezTo>
                  <a:cubicBezTo>
                    <a:pt x="283" y="356"/>
                    <a:pt x="283" y="356"/>
                    <a:pt x="283" y="356"/>
                  </a:cubicBezTo>
                  <a:cubicBezTo>
                    <a:pt x="284" y="355"/>
                    <a:pt x="284" y="355"/>
                    <a:pt x="284" y="355"/>
                  </a:cubicBezTo>
                  <a:cubicBezTo>
                    <a:pt x="341" y="322"/>
                    <a:pt x="380" y="261"/>
                    <a:pt x="380" y="190"/>
                  </a:cubicBezTo>
                  <a:cubicBezTo>
                    <a:pt x="380" y="143"/>
                    <a:pt x="363" y="101"/>
                    <a:pt x="336" y="68"/>
                  </a:cubicBezTo>
                  <a:close/>
                  <a:moveTo>
                    <a:pt x="247" y="105"/>
                  </a:moveTo>
                  <a:cubicBezTo>
                    <a:pt x="250" y="105"/>
                    <a:pt x="250" y="105"/>
                    <a:pt x="250" y="105"/>
                  </a:cubicBezTo>
                  <a:cubicBezTo>
                    <a:pt x="252" y="105"/>
                    <a:pt x="254" y="103"/>
                    <a:pt x="254" y="101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55" y="99"/>
                    <a:pt x="257" y="98"/>
                    <a:pt x="258" y="97"/>
                  </a:cubicBezTo>
                  <a:cubicBezTo>
                    <a:pt x="260" y="96"/>
                    <a:pt x="261" y="95"/>
                    <a:pt x="262" y="94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6" y="96"/>
                    <a:pt x="268" y="96"/>
                    <a:pt x="269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2" y="90"/>
                    <a:pt x="271" y="88"/>
                    <a:pt x="269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8" y="83"/>
                    <a:pt x="268" y="79"/>
                    <a:pt x="267" y="76"/>
                  </a:cubicBezTo>
                  <a:cubicBezTo>
                    <a:pt x="270" y="75"/>
                    <a:pt x="270" y="75"/>
                    <a:pt x="270" y="75"/>
                  </a:cubicBezTo>
                  <a:cubicBezTo>
                    <a:pt x="271" y="74"/>
                    <a:pt x="272" y="72"/>
                    <a:pt x="271" y="70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69" y="67"/>
                    <a:pt x="267" y="66"/>
                    <a:pt x="265" y="67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1" y="66"/>
                    <a:pt x="258" y="64"/>
                    <a:pt x="255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5" y="59"/>
                    <a:pt x="253" y="57"/>
                    <a:pt x="251" y="57"/>
                  </a:cubicBezTo>
                  <a:cubicBezTo>
                    <a:pt x="249" y="57"/>
                    <a:pt x="249" y="57"/>
                    <a:pt x="249" y="57"/>
                  </a:cubicBezTo>
                  <a:cubicBezTo>
                    <a:pt x="247" y="57"/>
                    <a:pt x="245" y="58"/>
                    <a:pt x="245" y="61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3" y="63"/>
                    <a:pt x="242" y="64"/>
                    <a:pt x="240" y="65"/>
                  </a:cubicBezTo>
                  <a:cubicBezTo>
                    <a:pt x="239" y="65"/>
                    <a:pt x="238" y="66"/>
                    <a:pt x="236" y="68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3" y="65"/>
                    <a:pt x="230" y="66"/>
                    <a:pt x="229" y="68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7" y="71"/>
                    <a:pt x="228" y="74"/>
                    <a:pt x="229" y="75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1" y="79"/>
                    <a:pt x="231" y="82"/>
                    <a:pt x="231" y="86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7" y="88"/>
                    <a:pt x="227" y="90"/>
                    <a:pt x="228" y="92"/>
                  </a:cubicBezTo>
                  <a:cubicBezTo>
                    <a:pt x="228" y="93"/>
                    <a:pt x="228" y="93"/>
                    <a:pt x="228" y="93"/>
                  </a:cubicBezTo>
                  <a:cubicBezTo>
                    <a:pt x="229" y="95"/>
                    <a:pt x="232" y="96"/>
                    <a:pt x="234" y="95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8" y="96"/>
                    <a:pt x="241" y="98"/>
                    <a:pt x="244" y="9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4" y="103"/>
                    <a:pt x="245" y="105"/>
                    <a:pt x="247" y="105"/>
                  </a:cubicBezTo>
                  <a:close/>
                  <a:moveTo>
                    <a:pt x="243" y="89"/>
                  </a:moveTo>
                  <a:cubicBezTo>
                    <a:pt x="238" y="85"/>
                    <a:pt x="237" y="78"/>
                    <a:pt x="241" y="74"/>
                  </a:cubicBezTo>
                  <a:cubicBezTo>
                    <a:pt x="245" y="70"/>
                    <a:pt x="252" y="69"/>
                    <a:pt x="256" y="73"/>
                  </a:cubicBezTo>
                  <a:cubicBezTo>
                    <a:pt x="261" y="77"/>
                    <a:pt x="261" y="83"/>
                    <a:pt x="257" y="88"/>
                  </a:cubicBezTo>
                  <a:cubicBezTo>
                    <a:pt x="254" y="92"/>
                    <a:pt x="247" y="93"/>
                    <a:pt x="243" y="89"/>
                  </a:cubicBezTo>
                  <a:close/>
                  <a:moveTo>
                    <a:pt x="147" y="283"/>
                  </a:moveTo>
                  <a:cubicBezTo>
                    <a:pt x="150" y="283"/>
                    <a:pt x="150" y="283"/>
                    <a:pt x="150" y="283"/>
                  </a:cubicBezTo>
                  <a:cubicBezTo>
                    <a:pt x="153" y="282"/>
                    <a:pt x="155" y="280"/>
                    <a:pt x="155" y="277"/>
                  </a:cubicBezTo>
                  <a:cubicBezTo>
                    <a:pt x="155" y="273"/>
                    <a:pt x="155" y="273"/>
                    <a:pt x="155" y="273"/>
                  </a:cubicBezTo>
                  <a:cubicBezTo>
                    <a:pt x="155" y="270"/>
                    <a:pt x="152" y="268"/>
                    <a:pt x="149" y="268"/>
                  </a:cubicBezTo>
                  <a:cubicBezTo>
                    <a:pt x="145" y="268"/>
                    <a:pt x="145" y="268"/>
                    <a:pt x="145" y="268"/>
                  </a:cubicBezTo>
                  <a:cubicBezTo>
                    <a:pt x="144" y="264"/>
                    <a:pt x="141" y="260"/>
                    <a:pt x="137" y="256"/>
                  </a:cubicBezTo>
                  <a:cubicBezTo>
                    <a:pt x="139" y="253"/>
                    <a:pt x="139" y="253"/>
                    <a:pt x="139" y="253"/>
                  </a:cubicBezTo>
                  <a:cubicBezTo>
                    <a:pt x="140" y="250"/>
                    <a:pt x="139" y="247"/>
                    <a:pt x="136" y="246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1" y="243"/>
                    <a:pt x="128" y="244"/>
                    <a:pt x="127" y="247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0" y="250"/>
                    <a:pt x="115" y="250"/>
                    <a:pt x="111" y="251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07" y="246"/>
                    <a:pt x="104" y="245"/>
                    <a:pt x="101" y="247"/>
                  </a:cubicBezTo>
                  <a:cubicBezTo>
                    <a:pt x="98" y="249"/>
                    <a:pt x="98" y="249"/>
                    <a:pt x="98" y="249"/>
                  </a:cubicBezTo>
                  <a:cubicBezTo>
                    <a:pt x="95" y="251"/>
                    <a:pt x="95" y="254"/>
                    <a:pt x="97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97" y="261"/>
                    <a:pt x="96" y="263"/>
                    <a:pt x="94" y="266"/>
                  </a:cubicBezTo>
                  <a:cubicBezTo>
                    <a:pt x="93" y="268"/>
                    <a:pt x="93" y="270"/>
                    <a:pt x="92" y="273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86" y="273"/>
                    <a:pt x="83" y="276"/>
                    <a:pt x="84" y="279"/>
                  </a:cubicBezTo>
                  <a:cubicBezTo>
                    <a:pt x="84" y="282"/>
                    <a:pt x="84" y="282"/>
                    <a:pt x="84" y="282"/>
                  </a:cubicBezTo>
                  <a:cubicBezTo>
                    <a:pt x="84" y="286"/>
                    <a:pt x="87" y="288"/>
                    <a:pt x="90" y="288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5" y="292"/>
                    <a:pt x="98" y="296"/>
                    <a:pt x="102" y="299"/>
                  </a:cubicBezTo>
                  <a:cubicBezTo>
                    <a:pt x="100" y="302"/>
                    <a:pt x="100" y="302"/>
                    <a:pt x="100" y="302"/>
                  </a:cubicBezTo>
                  <a:cubicBezTo>
                    <a:pt x="99" y="305"/>
                    <a:pt x="100" y="308"/>
                    <a:pt x="103" y="310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07" y="312"/>
                    <a:pt x="111" y="311"/>
                    <a:pt x="112" y="308"/>
                  </a:cubicBezTo>
                  <a:cubicBezTo>
                    <a:pt x="114" y="305"/>
                    <a:pt x="114" y="305"/>
                    <a:pt x="114" y="305"/>
                  </a:cubicBezTo>
                  <a:cubicBezTo>
                    <a:pt x="119" y="306"/>
                    <a:pt x="123" y="305"/>
                    <a:pt x="128" y="304"/>
                  </a:cubicBezTo>
                  <a:cubicBezTo>
                    <a:pt x="130" y="307"/>
                    <a:pt x="130" y="307"/>
                    <a:pt x="130" y="307"/>
                  </a:cubicBezTo>
                  <a:cubicBezTo>
                    <a:pt x="132" y="309"/>
                    <a:pt x="135" y="310"/>
                    <a:pt x="138" y="308"/>
                  </a:cubicBezTo>
                  <a:cubicBezTo>
                    <a:pt x="141" y="306"/>
                    <a:pt x="141" y="306"/>
                    <a:pt x="141" y="306"/>
                  </a:cubicBezTo>
                  <a:cubicBezTo>
                    <a:pt x="143" y="305"/>
                    <a:pt x="144" y="301"/>
                    <a:pt x="142" y="299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2" y="294"/>
                    <a:pt x="143" y="292"/>
                    <a:pt x="144" y="290"/>
                  </a:cubicBezTo>
                  <a:cubicBezTo>
                    <a:pt x="145" y="287"/>
                    <a:pt x="146" y="285"/>
                    <a:pt x="147" y="283"/>
                  </a:cubicBezTo>
                  <a:close/>
                  <a:moveTo>
                    <a:pt x="132" y="289"/>
                  </a:moveTo>
                  <a:cubicBezTo>
                    <a:pt x="126" y="296"/>
                    <a:pt x="115" y="297"/>
                    <a:pt x="108" y="291"/>
                  </a:cubicBezTo>
                  <a:cubicBezTo>
                    <a:pt x="101" y="285"/>
                    <a:pt x="100" y="274"/>
                    <a:pt x="106" y="267"/>
                  </a:cubicBezTo>
                  <a:cubicBezTo>
                    <a:pt x="112" y="259"/>
                    <a:pt x="123" y="258"/>
                    <a:pt x="130" y="265"/>
                  </a:cubicBezTo>
                  <a:cubicBezTo>
                    <a:pt x="138" y="271"/>
                    <a:pt x="139" y="282"/>
                    <a:pt x="132" y="289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3"/>
                  </a:cubicBezTo>
                  <a:cubicBezTo>
                    <a:pt x="202" y="153"/>
                    <a:pt x="202" y="152"/>
                    <a:pt x="202" y="151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11" y="151"/>
                    <a:pt x="214" y="148"/>
                    <a:pt x="214" y="14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14" y="132"/>
                    <a:pt x="211" y="129"/>
                    <a:pt x="208" y="129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201" y="125"/>
                    <a:pt x="200" y="120"/>
                    <a:pt x="198" y="115"/>
                  </a:cubicBezTo>
                  <a:cubicBezTo>
                    <a:pt x="196" y="111"/>
                    <a:pt x="194" y="107"/>
                    <a:pt x="192" y="104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8" y="98"/>
                    <a:pt x="198" y="94"/>
                    <a:pt x="196" y="92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6" y="82"/>
                    <a:pt x="183" y="82"/>
                    <a:pt x="180" y="85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69" y="83"/>
                    <a:pt x="160" y="79"/>
                    <a:pt x="151" y="78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48" y="66"/>
                    <a:pt x="145" y="66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2" y="67"/>
                    <a:pt x="129" y="69"/>
                    <a:pt x="129" y="72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5" y="78"/>
                    <a:pt x="120" y="80"/>
                    <a:pt x="115" y="82"/>
                  </a:cubicBezTo>
                  <a:cubicBezTo>
                    <a:pt x="111" y="84"/>
                    <a:pt x="107" y="86"/>
                    <a:pt x="103" y="88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7" y="82"/>
                    <a:pt x="94" y="82"/>
                    <a:pt x="91" y="8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2" y="94"/>
                    <a:pt x="82" y="98"/>
                    <a:pt x="84" y="100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3" y="111"/>
                    <a:pt x="79" y="120"/>
                    <a:pt x="78" y="130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9" y="130"/>
                    <a:pt x="66" y="132"/>
                    <a:pt x="66" y="13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8"/>
                    <a:pt x="69" y="151"/>
                    <a:pt x="72" y="151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79" y="156"/>
                    <a:pt x="80" y="160"/>
                    <a:pt x="82" y="164"/>
                  </a:cubicBezTo>
                  <a:cubicBezTo>
                    <a:pt x="84" y="169"/>
                    <a:pt x="86" y="173"/>
                    <a:pt x="89" y="177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2" y="183"/>
                    <a:pt x="82" y="187"/>
                    <a:pt x="84" y="189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4" y="198"/>
                    <a:pt x="97" y="198"/>
                    <a:pt x="100" y="196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5" y="192"/>
                    <a:pt x="106" y="193"/>
                    <a:pt x="106" y="193"/>
                  </a:cubicBezTo>
                  <a:cubicBezTo>
                    <a:pt x="107" y="193"/>
                    <a:pt x="107" y="194"/>
                    <a:pt x="108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15" y="198"/>
                    <a:pt x="122" y="201"/>
                    <a:pt x="129" y="202"/>
                  </a:cubicBezTo>
                  <a:cubicBezTo>
                    <a:pt x="129" y="208"/>
                    <a:pt x="129" y="208"/>
                    <a:pt x="129" y="208"/>
                  </a:cubicBezTo>
                  <a:cubicBezTo>
                    <a:pt x="129" y="211"/>
                    <a:pt x="132" y="214"/>
                    <a:pt x="13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8" y="214"/>
                    <a:pt x="151" y="211"/>
                    <a:pt x="151" y="208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55" y="201"/>
                    <a:pt x="160" y="200"/>
                    <a:pt x="165" y="198"/>
                  </a:cubicBezTo>
                  <a:cubicBezTo>
                    <a:pt x="169" y="196"/>
                    <a:pt x="173" y="194"/>
                    <a:pt x="176" y="192"/>
                  </a:cubicBezTo>
                  <a:cubicBezTo>
                    <a:pt x="180" y="196"/>
                    <a:pt x="180" y="196"/>
                    <a:pt x="180" y="196"/>
                  </a:cubicBezTo>
                  <a:cubicBezTo>
                    <a:pt x="183" y="198"/>
                    <a:pt x="186" y="198"/>
                    <a:pt x="189" y="196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8" y="187"/>
                    <a:pt x="198" y="183"/>
                    <a:pt x="196" y="181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196" y="170"/>
                    <a:pt x="199" y="163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184" y="158"/>
                  </a:moveTo>
                  <a:cubicBezTo>
                    <a:pt x="180" y="169"/>
                    <a:pt x="171" y="179"/>
                    <a:pt x="159" y="184"/>
                  </a:cubicBezTo>
                  <a:cubicBezTo>
                    <a:pt x="146" y="189"/>
                    <a:pt x="133" y="189"/>
                    <a:pt x="122" y="184"/>
                  </a:cubicBezTo>
                  <a:cubicBezTo>
                    <a:pt x="110" y="180"/>
                    <a:pt x="101" y="171"/>
                    <a:pt x="96" y="158"/>
                  </a:cubicBezTo>
                  <a:cubicBezTo>
                    <a:pt x="91" y="146"/>
                    <a:pt x="91" y="133"/>
                    <a:pt x="95" y="122"/>
                  </a:cubicBezTo>
                  <a:cubicBezTo>
                    <a:pt x="100" y="110"/>
                    <a:pt x="109" y="101"/>
                    <a:pt x="121" y="96"/>
                  </a:cubicBezTo>
                  <a:cubicBezTo>
                    <a:pt x="133" y="91"/>
                    <a:pt x="146" y="91"/>
                    <a:pt x="158" y="95"/>
                  </a:cubicBezTo>
                  <a:cubicBezTo>
                    <a:pt x="169" y="100"/>
                    <a:pt x="179" y="109"/>
                    <a:pt x="184" y="121"/>
                  </a:cubicBezTo>
                  <a:cubicBezTo>
                    <a:pt x="189" y="133"/>
                    <a:pt x="189" y="146"/>
                    <a:pt x="184" y="158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05869" y="3635026"/>
            <a:ext cx="1568528" cy="523220"/>
            <a:chOff x="7179936" y="3644482"/>
            <a:chExt cx="156852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7179936" y="3644482"/>
              <a:ext cx="1568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400" dirty="0"/>
                <a:t>C</a:t>
              </a:r>
              <a:r>
                <a:rPr lang="en-IE" sz="1400" dirty="0" smtClean="0"/>
                <a:t>onfigurable </a:t>
              </a:r>
            </a:p>
            <a:p>
              <a:r>
                <a:rPr lang="en-IE" sz="1400" dirty="0" smtClean="0"/>
                <a:t>Processing Engines</a:t>
              </a:r>
              <a:endParaRPr lang="en-IE" sz="1400" dirty="0"/>
            </a:p>
          </p:txBody>
        </p:sp>
        <p:sp>
          <p:nvSpPr>
            <p:cNvPr id="45" name="Freeform 3"/>
            <p:cNvSpPr>
              <a:spLocks noChangeAspect="1" noEditPoints="1"/>
            </p:cNvSpPr>
            <p:nvPr/>
          </p:nvSpPr>
          <p:spPr bwMode="auto">
            <a:xfrm>
              <a:off x="8266868" y="3704142"/>
              <a:ext cx="176252" cy="176252"/>
            </a:xfrm>
            <a:custGeom>
              <a:avLst/>
              <a:gdLst>
                <a:gd name="T0" fmla="*/ 2147483647 w 380"/>
                <a:gd name="T1" fmla="*/ 2147483647 h 380"/>
                <a:gd name="T2" fmla="*/ 2147483647 w 380"/>
                <a:gd name="T3" fmla="*/ 2147483647 h 380"/>
                <a:gd name="T4" fmla="*/ 2147483647 w 380"/>
                <a:gd name="T5" fmla="*/ 2147483647 h 380"/>
                <a:gd name="T6" fmla="*/ 2147483647 w 380"/>
                <a:gd name="T7" fmla="*/ 2147483647 h 380"/>
                <a:gd name="T8" fmla="*/ 2147483647 w 380"/>
                <a:gd name="T9" fmla="*/ 2147483647 h 380"/>
                <a:gd name="T10" fmla="*/ 2147483647 w 380"/>
                <a:gd name="T11" fmla="*/ 2147483647 h 380"/>
                <a:gd name="T12" fmla="*/ 2147483647 w 380"/>
                <a:gd name="T13" fmla="*/ 2147483647 h 380"/>
                <a:gd name="T14" fmla="*/ 2147483647 w 380"/>
                <a:gd name="T15" fmla="*/ 2147483647 h 380"/>
                <a:gd name="T16" fmla="*/ 2147483647 w 380"/>
                <a:gd name="T17" fmla="*/ 2147483647 h 380"/>
                <a:gd name="T18" fmla="*/ 2147483647 w 380"/>
                <a:gd name="T19" fmla="*/ 2147483647 h 380"/>
                <a:gd name="T20" fmla="*/ 2147483647 w 380"/>
                <a:gd name="T21" fmla="*/ 2147483647 h 380"/>
                <a:gd name="T22" fmla="*/ 2147483647 w 380"/>
                <a:gd name="T23" fmla="*/ 2147483647 h 380"/>
                <a:gd name="T24" fmla="*/ 2147483647 w 380"/>
                <a:gd name="T25" fmla="*/ 2147483647 h 380"/>
                <a:gd name="T26" fmla="*/ 2147483647 w 380"/>
                <a:gd name="T27" fmla="*/ 2147483647 h 380"/>
                <a:gd name="T28" fmla="*/ 2147483647 w 380"/>
                <a:gd name="T29" fmla="*/ 2147483647 h 380"/>
                <a:gd name="T30" fmla="*/ 2147483647 w 380"/>
                <a:gd name="T31" fmla="*/ 2147483647 h 380"/>
                <a:gd name="T32" fmla="*/ 2147483647 w 380"/>
                <a:gd name="T33" fmla="*/ 2147483647 h 380"/>
                <a:gd name="T34" fmla="*/ 2147483647 w 380"/>
                <a:gd name="T35" fmla="*/ 2147483647 h 380"/>
                <a:gd name="T36" fmla="*/ 2147483647 w 380"/>
                <a:gd name="T37" fmla="*/ 2147483647 h 380"/>
                <a:gd name="T38" fmla="*/ 2147483647 w 380"/>
                <a:gd name="T39" fmla="*/ 2147483647 h 380"/>
                <a:gd name="T40" fmla="*/ 2147483647 w 380"/>
                <a:gd name="T41" fmla="*/ 0 h 380"/>
                <a:gd name="T42" fmla="*/ 2147483647 w 380"/>
                <a:gd name="T43" fmla="*/ 2147483647 h 380"/>
                <a:gd name="T44" fmla="*/ 2147483647 w 380"/>
                <a:gd name="T45" fmla="*/ 2147483647 h 380"/>
                <a:gd name="T46" fmla="*/ 2147483647 w 380"/>
                <a:gd name="T47" fmla="*/ 2147483647 h 380"/>
                <a:gd name="T48" fmla="*/ 2147483647 w 380"/>
                <a:gd name="T49" fmla="*/ 2147483647 h 380"/>
                <a:gd name="T50" fmla="*/ 2147483647 w 380"/>
                <a:gd name="T51" fmla="*/ 2147483647 h 380"/>
                <a:gd name="T52" fmla="*/ 2147483647 w 380"/>
                <a:gd name="T53" fmla="*/ 2147483647 h 380"/>
                <a:gd name="T54" fmla="*/ 2147483647 w 380"/>
                <a:gd name="T55" fmla="*/ 2147483647 h 380"/>
                <a:gd name="T56" fmla="*/ 2147483647 w 380"/>
                <a:gd name="T57" fmla="*/ 2147483647 h 380"/>
                <a:gd name="T58" fmla="*/ 2147483647 w 380"/>
                <a:gd name="T59" fmla="*/ 2147483647 h 380"/>
                <a:gd name="T60" fmla="*/ 2147483647 w 380"/>
                <a:gd name="T61" fmla="*/ 2147483647 h 380"/>
                <a:gd name="T62" fmla="*/ 2147483647 w 380"/>
                <a:gd name="T63" fmla="*/ 2147483647 h 380"/>
                <a:gd name="T64" fmla="*/ 2147483647 w 380"/>
                <a:gd name="T65" fmla="*/ 2147483647 h 380"/>
                <a:gd name="T66" fmla="*/ 2147483647 w 380"/>
                <a:gd name="T67" fmla="*/ 2147483647 h 380"/>
                <a:gd name="T68" fmla="*/ 2147483647 w 380"/>
                <a:gd name="T69" fmla="*/ 2147483647 h 380"/>
                <a:gd name="T70" fmla="*/ 2147483647 w 380"/>
                <a:gd name="T71" fmla="*/ 2147483647 h 380"/>
                <a:gd name="T72" fmla="*/ 2147483647 w 380"/>
                <a:gd name="T73" fmla="*/ 2147483647 h 380"/>
                <a:gd name="T74" fmla="*/ 2147483647 w 380"/>
                <a:gd name="T75" fmla="*/ 2147483647 h 380"/>
                <a:gd name="T76" fmla="*/ 2147483647 w 380"/>
                <a:gd name="T77" fmla="*/ 2147483647 h 380"/>
                <a:gd name="T78" fmla="*/ 2147483647 w 380"/>
                <a:gd name="T79" fmla="*/ 2147483647 h 380"/>
                <a:gd name="T80" fmla="*/ 2147483647 w 380"/>
                <a:gd name="T81" fmla="*/ 2147483647 h 380"/>
                <a:gd name="T82" fmla="*/ 2147483647 w 380"/>
                <a:gd name="T83" fmla="*/ 2147483647 h 380"/>
                <a:gd name="T84" fmla="*/ 2147483647 w 380"/>
                <a:gd name="T85" fmla="*/ 2147483647 h 380"/>
                <a:gd name="T86" fmla="*/ 2147483647 w 380"/>
                <a:gd name="T87" fmla="*/ 2147483647 h 380"/>
                <a:gd name="T88" fmla="*/ 2147483647 w 380"/>
                <a:gd name="T89" fmla="*/ 2147483647 h 380"/>
                <a:gd name="T90" fmla="*/ 2147483647 w 380"/>
                <a:gd name="T91" fmla="*/ 2147483647 h 380"/>
                <a:gd name="T92" fmla="*/ 2147483647 w 380"/>
                <a:gd name="T93" fmla="*/ 2147483647 h 380"/>
                <a:gd name="T94" fmla="*/ 2147483647 w 380"/>
                <a:gd name="T95" fmla="*/ 2147483647 h 380"/>
                <a:gd name="T96" fmla="*/ 2147483647 w 380"/>
                <a:gd name="T97" fmla="*/ 2147483647 h 380"/>
                <a:gd name="T98" fmla="*/ 2147483647 w 380"/>
                <a:gd name="T99" fmla="*/ 2147483647 h 380"/>
                <a:gd name="T100" fmla="*/ 2147483647 w 380"/>
                <a:gd name="T101" fmla="*/ 2147483647 h 380"/>
                <a:gd name="T102" fmla="*/ 2147483647 w 380"/>
                <a:gd name="T103" fmla="*/ 2147483647 h 380"/>
                <a:gd name="T104" fmla="*/ 2147483647 w 380"/>
                <a:gd name="T105" fmla="*/ 2147483647 h 380"/>
                <a:gd name="T106" fmla="*/ 2147483647 w 380"/>
                <a:gd name="T107" fmla="*/ 2147483647 h 380"/>
                <a:gd name="T108" fmla="*/ 2147483647 w 380"/>
                <a:gd name="T109" fmla="*/ 2147483647 h 380"/>
                <a:gd name="T110" fmla="*/ 2147483647 w 380"/>
                <a:gd name="T111" fmla="*/ 2147483647 h 380"/>
                <a:gd name="T112" fmla="*/ 2147483647 w 380"/>
                <a:gd name="T113" fmla="*/ 2147483647 h 380"/>
                <a:gd name="T114" fmla="*/ 2147483647 w 380"/>
                <a:gd name="T115" fmla="*/ 2147483647 h 380"/>
                <a:gd name="T116" fmla="*/ 2147483647 w 380"/>
                <a:gd name="T117" fmla="*/ 2147483647 h 380"/>
                <a:gd name="T118" fmla="*/ 2147483647 w 380"/>
                <a:gd name="T119" fmla="*/ 2147483647 h 380"/>
                <a:gd name="T120" fmla="*/ 2147483647 w 380"/>
                <a:gd name="T121" fmla="*/ 2147483647 h 380"/>
                <a:gd name="T122" fmla="*/ 2147483647 w 380"/>
                <a:gd name="T123" fmla="*/ 2147483647 h 3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80" h="380">
                  <a:moveTo>
                    <a:pt x="310" y="136"/>
                  </a:moveTo>
                  <a:cubicBezTo>
                    <a:pt x="309" y="134"/>
                    <a:pt x="309" y="134"/>
                    <a:pt x="309" y="134"/>
                  </a:cubicBezTo>
                  <a:cubicBezTo>
                    <a:pt x="308" y="132"/>
                    <a:pt x="306" y="132"/>
                    <a:pt x="304" y="133"/>
                  </a:cubicBezTo>
                  <a:cubicBezTo>
                    <a:pt x="302" y="134"/>
                    <a:pt x="302" y="134"/>
                    <a:pt x="302" y="134"/>
                  </a:cubicBezTo>
                  <a:cubicBezTo>
                    <a:pt x="300" y="132"/>
                    <a:pt x="297" y="130"/>
                    <a:pt x="294" y="129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4" y="124"/>
                    <a:pt x="292" y="123"/>
                    <a:pt x="290" y="123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6" y="123"/>
                    <a:pt x="284" y="124"/>
                    <a:pt x="284" y="126"/>
                  </a:cubicBezTo>
                  <a:cubicBezTo>
                    <a:pt x="284" y="129"/>
                    <a:pt x="284" y="129"/>
                    <a:pt x="284" y="129"/>
                  </a:cubicBezTo>
                  <a:cubicBezTo>
                    <a:pt x="282" y="129"/>
                    <a:pt x="281" y="130"/>
                    <a:pt x="279" y="130"/>
                  </a:cubicBezTo>
                  <a:cubicBezTo>
                    <a:pt x="278" y="131"/>
                    <a:pt x="277" y="132"/>
                    <a:pt x="275" y="133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2" y="131"/>
                    <a:pt x="269" y="132"/>
                    <a:pt x="268" y="133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7"/>
                    <a:pt x="266" y="140"/>
                    <a:pt x="268" y="141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45"/>
                    <a:pt x="269" y="148"/>
                    <a:pt x="270" y="151"/>
                  </a:cubicBezTo>
                  <a:cubicBezTo>
                    <a:pt x="268" y="153"/>
                    <a:pt x="268" y="153"/>
                    <a:pt x="268" y="153"/>
                  </a:cubicBezTo>
                  <a:cubicBezTo>
                    <a:pt x="266" y="154"/>
                    <a:pt x="266" y="156"/>
                    <a:pt x="267" y="158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8" y="161"/>
                    <a:pt x="271" y="162"/>
                    <a:pt x="272" y="161"/>
                  </a:cubicBezTo>
                  <a:cubicBezTo>
                    <a:pt x="275" y="159"/>
                    <a:pt x="275" y="159"/>
                    <a:pt x="275" y="159"/>
                  </a:cubicBezTo>
                  <a:cubicBezTo>
                    <a:pt x="277" y="162"/>
                    <a:pt x="280" y="163"/>
                    <a:pt x="283" y="164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9"/>
                    <a:pt x="284" y="170"/>
                    <a:pt x="286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91" y="171"/>
                    <a:pt x="293" y="169"/>
                    <a:pt x="293" y="167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4" y="164"/>
                    <a:pt x="296" y="164"/>
                    <a:pt x="297" y="163"/>
                  </a:cubicBezTo>
                  <a:cubicBezTo>
                    <a:pt x="299" y="162"/>
                    <a:pt x="300" y="161"/>
                    <a:pt x="301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5" y="162"/>
                    <a:pt x="307" y="162"/>
                    <a:pt x="308" y="160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11" y="156"/>
                    <a:pt x="310" y="154"/>
                    <a:pt x="308" y="153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7" y="148"/>
                    <a:pt x="307" y="145"/>
                    <a:pt x="306" y="142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10" y="140"/>
                    <a:pt x="311" y="137"/>
                    <a:pt x="310" y="136"/>
                  </a:cubicBezTo>
                  <a:close/>
                  <a:moveTo>
                    <a:pt x="296" y="153"/>
                  </a:moveTo>
                  <a:cubicBezTo>
                    <a:pt x="293" y="158"/>
                    <a:pt x="286" y="158"/>
                    <a:pt x="281" y="155"/>
                  </a:cubicBezTo>
                  <a:cubicBezTo>
                    <a:pt x="277" y="151"/>
                    <a:pt x="276" y="144"/>
                    <a:pt x="280" y="140"/>
                  </a:cubicBezTo>
                  <a:cubicBezTo>
                    <a:pt x="284" y="135"/>
                    <a:pt x="291" y="135"/>
                    <a:pt x="295" y="138"/>
                  </a:cubicBezTo>
                  <a:cubicBezTo>
                    <a:pt x="300" y="142"/>
                    <a:pt x="300" y="149"/>
                    <a:pt x="296" y="153"/>
                  </a:cubicBezTo>
                  <a:close/>
                  <a:moveTo>
                    <a:pt x="336" y="68"/>
                  </a:moveTo>
                  <a:cubicBezTo>
                    <a:pt x="333" y="65"/>
                    <a:pt x="328" y="64"/>
                    <a:pt x="325" y="67"/>
                  </a:cubicBezTo>
                  <a:cubicBezTo>
                    <a:pt x="321" y="70"/>
                    <a:pt x="321" y="75"/>
                    <a:pt x="324" y="78"/>
                  </a:cubicBezTo>
                  <a:cubicBezTo>
                    <a:pt x="349" y="108"/>
                    <a:pt x="364" y="147"/>
                    <a:pt x="364" y="190"/>
                  </a:cubicBezTo>
                  <a:cubicBezTo>
                    <a:pt x="364" y="225"/>
                    <a:pt x="353" y="259"/>
                    <a:pt x="335" y="286"/>
                  </a:cubicBezTo>
                  <a:cubicBezTo>
                    <a:pt x="333" y="288"/>
                    <a:pt x="329" y="289"/>
                    <a:pt x="326" y="285"/>
                  </a:cubicBezTo>
                  <a:cubicBezTo>
                    <a:pt x="299" y="258"/>
                    <a:pt x="299" y="258"/>
                    <a:pt x="299" y="258"/>
                  </a:cubicBezTo>
                  <a:cubicBezTo>
                    <a:pt x="296" y="255"/>
                    <a:pt x="296" y="251"/>
                    <a:pt x="296" y="251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6"/>
                    <a:pt x="302" y="224"/>
                    <a:pt x="301" y="222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8" y="179"/>
                    <a:pt x="255" y="178"/>
                    <a:pt x="253" y="179"/>
                  </a:cubicBezTo>
                  <a:cubicBezTo>
                    <a:pt x="233" y="184"/>
                    <a:pt x="233" y="184"/>
                    <a:pt x="233" y="184"/>
                  </a:cubicBezTo>
                  <a:cubicBezTo>
                    <a:pt x="233" y="184"/>
                    <a:pt x="226" y="186"/>
                    <a:pt x="231" y="191"/>
                  </a:cubicBezTo>
                  <a:cubicBezTo>
                    <a:pt x="237" y="196"/>
                    <a:pt x="258" y="218"/>
                    <a:pt x="258" y="218"/>
                  </a:cubicBezTo>
                  <a:cubicBezTo>
                    <a:pt x="259" y="219"/>
                    <a:pt x="260" y="220"/>
                    <a:pt x="259" y="221"/>
                  </a:cubicBezTo>
                  <a:cubicBezTo>
                    <a:pt x="251" y="251"/>
                    <a:pt x="251" y="251"/>
                    <a:pt x="251" y="251"/>
                  </a:cubicBezTo>
                  <a:cubicBezTo>
                    <a:pt x="251" y="252"/>
                    <a:pt x="250" y="253"/>
                    <a:pt x="249" y="254"/>
                  </a:cubicBezTo>
                  <a:cubicBezTo>
                    <a:pt x="219" y="262"/>
                    <a:pt x="219" y="262"/>
                    <a:pt x="219" y="262"/>
                  </a:cubicBezTo>
                  <a:cubicBezTo>
                    <a:pt x="217" y="262"/>
                    <a:pt x="216" y="262"/>
                    <a:pt x="215" y="261"/>
                  </a:cubicBezTo>
                  <a:cubicBezTo>
                    <a:pt x="215" y="261"/>
                    <a:pt x="193" y="239"/>
                    <a:pt x="188" y="234"/>
                  </a:cubicBezTo>
                  <a:cubicBezTo>
                    <a:pt x="183" y="229"/>
                    <a:pt x="182" y="236"/>
                    <a:pt x="182" y="236"/>
                  </a:cubicBezTo>
                  <a:cubicBezTo>
                    <a:pt x="176" y="255"/>
                    <a:pt x="176" y="255"/>
                    <a:pt x="176" y="255"/>
                  </a:cubicBezTo>
                  <a:cubicBezTo>
                    <a:pt x="176" y="258"/>
                    <a:pt x="176" y="260"/>
                    <a:pt x="178" y="262"/>
                  </a:cubicBezTo>
                  <a:cubicBezTo>
                    <a:pt x="219" y="303"/>
                    <a:pt x="219" y="303"/>
                    <a:pt x="219" y="303"/>
                  </a:cubicBezTo>
                  <a:cubicBezTo>
                    <a:pt x="221" y="305"/>
                    <a:pt x="224" y="306"/>
                    <a:pt x="226" y="305"/>
                  </a:cubicBezTo>
                  <a:cubicBezTo>
                    <a:pt x="248" y="299"/>
                    <a:pt x="248" y="299"/>
                    <a:pt x="248" y="299"/>
                  </a:cubicBezTo>
                  <a:cubicBezTo>
                    <a:pt x="249" y="299"/>
                    <a:pt x="252" y="298"/>
                    <a:pt x="255" y="301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6" y="332"/>
                    <a:pt x="285" y="335"/>
                    <a:pt x="282" y="337"/>
                  </a:cubicBezTo>
                  <a:cubicBezTo>
                    <a:pt x="255" y="354"/>
                    <a:pt x="224" y="364"/>
                    <a:pt x="190" y="364"/>
                  </a:cubicBezTo>
                  <a:cubicBezTo>
                    <a:pt x="142" y="364"/>
                    <a:pt x="99" y="344"/>
                    <a:pt x="67" y="313"/>
                  </a:cubicBezTo>
                  <a:cubicBezTo>
                    <a:pt x="36" y="281"/>
                    <a:pt x="16" y="238"/>
                    <a:pt x="16" y="190"/>
                  </a:cubicBezTo>
                  <a:cubicBezTo>
                    <a:pt x="16" y="142"/>
                    <a:pt x="36" y="98"/>
                    <a:pt x="67" y="67"/>
                  </a:cubicBezTo>
                  <a:cubicBezTo>
                    <a:pt x="99" y="35"/>
                    <a:pt x="142" y="16"/>
                    <a:pt x="190" y="16"/>
                  </a:cubicBezTo>
                  <a:cubicBezTo>
                    <a:pt x="233" y="16"/>
                    <a:pt x="272" y="31"/>
                    <a:pt x="302" y="57"/>
                  </a:cubicBezTo>
                  <a:cubicBezTo>
                    <a:pt x="305" y="59"/>
                    <a:pt x="310" y="59"/>
                    <a:pt x="313" y="56"/>
                  </a:cubicBezTo>
                  <a:cubicBezTo>
                    <a:pt x="316" y="52"/>
                    <a:pt x="316" y="47"/>
                    <a:pt x="312" y="44"/>
                  </a:cubicBezTo>
                  <a:cubicBezTo>
                    <a:pt x="312" y="44"/>
                    <a:pt x="312" y="44"/>
                    <a:pt x="312" y="44"/>
                  </a:cubicBezTo>
                  <a:cubicBezTo>
                    <a:pt x="279" y="17"/>
                    <a:pt x="237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ubicBezTo>
                    <a:pt x="224" y="380"/>
                    <a:pt x="255" y="371"/>
                    <a:pt x="282" y="356"/>
                  </a:cubicBezTo>
                  <a:cubicBezTo>
                    <a:pt x="283" y="356"/>
                    <a:pt x="283" y="356"/>
                    <a:pt x="283" y="356"/>
                  </a:cubicBezTo>
                  <a:cubicBezTo>
                    <a:pt x="284" y="355"/>
                    <a:pt x="284" y="355"/>
                    <a:pt x="284" y="355"/>
                  </a:cubicBezTo>
                  <a:cubicBezTo>
                    <a:pt x="341" y="322"/>
                    <a:pt x="380" y="261"/>
                    <a:pt x="380" y="190"/>
                  </a:cubicBezTo>
                  <a:cubicBezTo>
                    <a:pt x="380" y="143"/>
                    <a:pt x="363" y="101"/>
                    <a:pt x="336" y="68"/>
                  </a:cubicBezTo>
                  <a:close/>
                  <a:moveTo>
                    <a:pt x="247" y="105"/>
                  </a:moveTo>
                  <a:cubicBezTo>
                    <a:pt x="250" y="105"/>
                    <a:pt x="250" y="105"/>
                    <a:pt x="250" y="105"/>
                  </a:cubicBezTo>
                  <a:cubicBezTo>
                    <a:pt x="252" y="105"/>
                    <a:pt x="254" y="103"/>
                    <a:pt x="254" y="101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55" y="99"/>
                    <a:pt x="257" y="98"/>
                    <a:pt x="258" y="97"/>
                  </a:cubicBezTo>
                  <a:cubicBezTo>
                    <a:pt x="260" y="96"/>
                    <a:pt x="261" y="95"/>
                    <a:pt x="262" y="94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6" y="96"/>
                    <a:pt x="268" y="96"/>
                    <a:pt x="269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2" y="90"/>
                    <a:pt x="271" y="88"/>
                    <a:pt x="269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8" y="83"/>
                    <a:pt x="268" y="79"/>
                    <a:pt x="267" y="76"/>
                  </a:cubicBezTo>
                  <a:cubicBezTo>
                    <a:pt x="270" y="75"/>
                    <a:pt x="270" y="75"/>
                    <a:pt x="270" y="75"/>
                  </a:cubicBezTo>
                  <a:cubicBezTo>
                    <a:pt x="271" y="74"/>
                    <a:pt x="272" y="72"/>
                    <a:pt x="271" y="70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69" y="67"/>
                    <a:pt x="267" y="66"/>
                    <a:pt x="265" y="67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1" y="66"/>
                    <a:pt x="258" y="64"/>
                    <a:pt x="255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5" y="59"/>
                    <a:pt x="253" y="57"/>
                    <a:pt x="251" y="57"/>
                  </a:cubicBezTo>
                  <a:cubicBezTo>
                    <a:pt x="249" y="57"/>
                    <a:pt x="249" y="57"/>
                    <a:pt x="249" y="57"/>
                  </a:cubicBezTo>
                  <a:cubicBezTo>
                    <a:pt x="247" y="57"/>
                    <a:pt x="245" y="58"/>
                    <a:pt x="245" y="61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3" y="63"/>
                    <a:pt x="242" y="64"/>
                    <a:pt x="240" y="65"/>
                  </a:cubicBezTo>
                  <a:cubicBezTo>
                    <a:pt x="239" y="65"/>
                    <a:pt x="238" y="66"/>
                    <a:pt x="236" y="68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3" y="65"/>
                    <a:pt x="230" y="66"/>
                    <a:pt x="229" y="68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7" y="71"/>
                    <a:pt x="228" y="74"/>
                    <a:pt x="229" y="75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1" y="79"/>
                    <a:pt x="231" y="82"/>
                    <a:pt x="231" y="86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7" y="88"/>
                    <a:pt x="227" y="90"/>
                    <a:pt x="228" y="92"/>
                  </a:cubicBezTo>
                  <a:cubicBezTo>
                    <a:pt x="228" y="93"/>
                    <a:pt x="228" y="93"/>
                    <a:pt x="228" y="93"/>
                  </a:cubicBezTo>
                  <a:cubicBezTo>
                    <a:pt x="229" y="95"/>
                    <a:pt x="232" y="96"/>
                    <a:pt x="234" y="95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8" y="96"/>
                    <a:pt x="241" y="98"/>
                    <a:pt x="244" y="9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4" y="103"/>
                    <a:pt x="245" y="105"/>
                    <a:pt x="247" y="105"/>
                  </a:cubicBezTo>
                  <a:close/>
                  <a:moveTo>
                    <a:pt x="243" y="89"/>
                  </a:moveTo>
                  <a:cubicBezTo>
                    <a:pt x="238" y="85"/>
                    <a:pt x="237" y="78"/>
                    <a:pt x="241" y="74"/>
                  </a:cubicBezTo>
                  <a:cubicBezTo>
                    <a:pt x="245" y="70"/>
                    <a:pt x="252" y="69"/>
                    <a:pt x="256" y="73"/>
                  </a:cubicBezTo>
                  <a:cubicBezTo>
                    <a:pt x="261" y="77"/>
                    <a:pt x="261" y="83"/>
                    <a:pt x="257" y="88"/>
                  </a:cubicBezTo>
                  <a:cubicBezTo>
                    <a:pt x="254" y="92"/>
                    <a:pt x="247" y="93"/>
                    <a:pt x="243" y="89"/>
                  </a:cubicBezTo>
                  <a:close/>
                  <a:moveTo>
                    <a:pt x="147" y="283"/>
                  </a:moveTo>
                  <a:cubicBezTo>
                    <a:pt x="150" y="283"/>
                    <a:pt x="150" y="283"/>
                    <a:pt x="150" y="283"/>
                  </a:cubicBezTo>
                  <a:cubicBezTo>
                    <a:pt x="153" y="282"/>
                    <a:pt x="155" y="280"/>
                    <a:pt x="155" y="277"/>
                  </a:cubicBezTo>
                  <a:cubicBezTo>
                    <a:pt x="155" y="273"/>
                    <a:pt x="155" y="273"/>
                    <a:pt x="155" y="273"/>
                  </a:cubicBezTo>
                  <a:cubicBezTo>
                    <a:pt x="155" y="270"/>
                    <a:pt x="152" y="268"/>
                    <a:pt x="149" y="268"/>
                  </a:cubicBezTo>
                  <a:cubicBezTo>
                    <a:pt x="145" y="268"/>
                    <a:pt x="145" y="268"/>
                    <a:pt x="145" y="268"/>
                  </a:cubicBezTo>
                  <a:cubicBezTo>
                    <a:pt x="144" y="264"/>
                    <a:pt x="141" y="260"/>
                    <a:pt x="137" y="256"/>
                  </a:cubicBezTo>
                  <a:cubicBezTo>
                    <a:pt x="139" y="253"/>
                    <a:pt x="139" y="253"/>
                    <a:pt x="139" y="253"/>
                  </a:cubicBezTo>
                  <a:cubicBezTo>
                    <a:pt x="140" y="250"/>
                    <a:pt x="139" y="247"/>
                    <a:pt x="136" y="246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1" y="243"/>
                    <a:pt x="128" y="244"/>
                    <a:pt x="127" y="247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0" y="250"/>
                    <a:pt x="115" y="250"/>
                    <a:pt x="111" y="251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07" y="246"/>
                    <a:pt x="104" y="245"/>
                    <a:pt x="101" y="247"/>
                  </a:cubicBezTo>
                  <a:cubicBezTo>
                    <a:pt x="98" y="249"/>
                    <a:pt x="98" y="249"/>
                    <a:pt x="98" y="249"/>
                  </a:cubicBezTo>
                  <a:cubicBezTo>
                    <a:pt x="95" y="251"/>
                    <a:pt x="95" y="254"/>
                    <a:pt x="97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97" y="261"/>
                    <a:pt x="96" y="263"/>
                    <a:pt x="94" y="266"/>
                  </a:cubicBezTo>
                  <a:cubicBezTo>
                    <a:pt x="93" y="268"/>
                    <a:pt x="93" y="270"/>
                    <a:pt x="92" y="273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86" y="273"/>
                    <a:pt x="83" y="276"/>
                    <a:pt x="84" y="279"/>
                  </a:cubicBezTo>
                  <a:cubicBezTo>
                    <a:pt x="84" y="282"/>
                    <a:pt x="84" y="282"/>
                    <a:pt x="84" y="282"/>
                  </a:cubicBezTo>
                  <a:cubicBezTo>
                    <a:pt x="84" y="286"/>
                    <a:pt x="87" y="288"/>
                    <a:pt x="90" y="288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5" y="292"/>
                    <a:pt x="98" y="296"/>
                    <a:pt x="102" y="299"/>
                  </a:cubicBezTo>
                  <a:cubicBezTo>
                    <a:pt x="100" y="302"/>
                    <a:pt x="100" y="302"/>
                    <a:pt x="100" y="302"/>
                  </a:cubicBezTo>
                  <a:cubicBezTo>
                    <a:pt x="99" y="305"/>
                    <a:pt x="100" y="308"/>
                    <a:pt x="103" y="310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07" y="312"/>
                    <a:pt x="111" y="311"/>
                    <a:pt x="112" y="308"/>
                  </a:cubicBezTo>
                  <a:cubicBezTo>
                    <a:pt x="114" y="305"/>
                    <a:pt x="114" y="305"/>
                    <a:pt x="114" y="305"/>
                  </a:cubicBezTo>
                  <a:cubicBezTo>
                    <a:pt x="119" y="306"/>
                    <a:pt x="123" y="305"/>
                    <a:pt x="128" y="304"/>
                  </a:cubicBezTo>
                  <a:cubicBezTo>
                    <a:pt x="130" y="307"/>
                    <a:pt x="130" y="307"/>
                    <a:pt x="130" y="307"/>
                  </a:cubicBezTo>
                  <a:cubicBezTo>
                    <a:pt x="132" y="309"/>
                    <a:pt x="135" y="310"/>
                    <a:pt x="138" y="308"/>
                  </a:cubicBezTo>
                  <a:cubicBezTo>
                    <a:pt x="141" y="306"/>
                    <a:pt x="141" y="306"/>
                    <a:pt x="141" y="306"/>
                  </a:cubicBezTo>
                  <a:cubicBezTo>
                    <a:pt x="143" y="305"/>
                    <a:pt x="144" y="301"/>
                    <a:pt x="142" y="299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2" y="294"/>
                    <a:pt x="143" y="292"/>
                    <a:pt x="144" y="290"/>
                  </a:cubicBezTo>
                  <a:cubicBezTo>
                    <a:pt x="145" y="287"/>
                    <a:pt x="146" y="285"/>
                    <a:pt x="147" y="283"/>
                  </a:cubicBezTo>
                  <a:close/>
                  <a:moveTo>
                    <a:pt x="132" y="289"/>
                  </a:moveTo>
                  <a:cubicBezTo>
                    <a:pt x="126" y="296"/>
                    <a:pt x="115" y="297"/>
                    <a:pt x="108" y="291"/>
                  </a:cubicBezTo>
                  <a:cubicBezTo>
                    <a:pt x="101" y="285"/>
                    <a:pt x="100" y="274"/>
                    <a:pt x="106" y="267"/>
                  </a:cubicBezTo>
                  <a:cubicBezTo>
                    <a:pt x="112" y="259"/>
                    <a:pt x="123" y="258"/>
                    <a:pt x="130" y="265"/>
                  </a:cubicBezTo>
                  <a:cubicBezTo>
                    <a:pt x="138" y="271"/>
                    <a:pt x="139" y="282"/>
                    <a:pt x="132" y="289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3"/>
                  </a:cubicBezTo>
                  <a:cubicBezTo>
                    <a:pt x="202" y="153"/>
                    <a:pt x="202" y="152"/>
                    <a:pt x="202" y="151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11" y="151"/>
                    <a:pt x="214" y="148"/>
                    <a:pt x="214" y="14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14" y="132"/>
                    <a:pt x="211" y="129"/>
                    <a:pt x="208" y="129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201" y="125"/>
                    <a:pt x="200" y="120"/>
                    <a:pt x="198" y="115"/>
                  </a:cubicBezTo>
                  <a:cubicBezTo>
                    <a:pt x="196" y="111"/>
                    <a:pt x="194" y="107"/>
                    <a:pt x="192" y="104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8" y="98"/>
                    <a:pt x="198" y="94"/>
                    <a:pt x="196" y="92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6" y="82"/>
                    <a:pt x="183" y="82"/>
                    <a:pt x="180" y="85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69" y="83"/>
                    <a:pt x="160" y="79"/>
                    <a:pt x="151" y="78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48" y="66"/>
                    <a:pt x="145" y="66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2" y="67"/>
                    <a:pt x="129" y="69"/>
                    <a:pt x="129" y="72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5" y="78"/>
                    <a:pt x="120" y="80"/>
                    <a:pt x="115" y="82"/>
                  </a:cubicBezTo>
                  <a:cubicBezTo>
                    <a:pt x="111" y="84"/>
                    <a:pt x="107" y="86"/>
                    <a:pt x="103" y="88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7" y="82"/>
                    <a:pt x="94" y="82"/>
                    <a:pt x="91" y="8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2" y="94"/>
                    <a:pt x="82" y="98"/>
                    <a:pt x="84" y="100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3" y="111"/>
                    <a:pt x="79" y="120"/>
                    <a:pt x="78" y="130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9" y="130"/>
                    <a:pt x="66" y="132"/>
                    <a:pt x="66" y="13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8"/>
                    <a:pt x="69" y="151"/>
                    <a:pt x="72" y="151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79" y="156"/>
                    <a:pt x="80" y="160"/>
                    <a:pt x="82" y="164"/>
                  </a:cubicBezTo>
                  <a:cubicBezTo>
                    <a:pt x="84" y="169"/>
                    <a:pt x="86" y="173"/>
                    <a:pt x="89" y="177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2" y="183"/>
                    <a:pt x="82" y="187"/>
                    <a:pt x="84" y="189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4" y="198"/>
                    <a:pt x="97" y="198"/>
                    <a:pt x="100" y="196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5" y="192"/>
                    <a:pt x="106" y="193"/>
                    <a:pt x="106" y="193"/>
                  </a:cubicBezTo>
                  <a:cubicBezTo>
                    <a:pt x="107" y="193"/>
                    <a:pt x="107" y="194"/>
                    <a:pt x="108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15" y="198"/>
                    <a:pt x="122" y="201"/>
                    <a:pt x="129" y="202"/>
                  </a:cubicBezTo>
                  <a:cubicBezTo>
                    <a:pt x="129" y="208"/>
                    <a:pt x="129" y="208"/>
                    <a:pt x="129" y="208"/>
                  </a:cubicBezTo>
                  <a:cubicBezTo>
                    <a:pt x="129" y="211"/>
                    <a:pt x="132" y="214"/>
                    <a:pt x="13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8" y="214"/>
                    <a:pt x="151" y="211"/>
                    <a:pt x="151" y="208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55" y="201"/>
                    <a:pt x="160" y="200"/>
                    <a:pt x="165" y="198"/>
                  </a:cubicBezTo>
                  <a:cubicBezTo>
                    <a:pt x="169" y="196"/>
                    <a:pt x="173" y="194"/>
                    <a:pt x="176" y="192"/>
                  </a:cubicBezTo>
                  <a:cubicBezTo>
                    <a:pt x="180" y="196"/>
                    <a:pt x="180" y="196"/>
                    <a:pt x="180" y="196"/>
                  </a:cubicBezTo>
                  <a:cubicBezTo>
                    <a:pt x="183" y="198"/>
                    <a:pt x="186" y="198"/>
                    <a:pt x="189" y="196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8" y="187"/>
                    <a:pt x="198" y="183"/>
                    <a:pt x="196" y="181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196" y="170"/>
                    <a:pt x="199" y="163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184" y="158"/>
                  </a:moveTo>
                  <a:cubicBezTo>
                    <a:pt x="180" y="169"/>
                    <a:pt x="171" y="179"/>
                    <a:pt x="159" y="184"/>
                  </a:cubicBezTo>
                  <a:cubicBezTo>
                    <a:pt x="146" y="189"/>
                    <a:pt x="133" y="189"/>
                    <a:pt x="122" y="184"/>
                  </a:cubicBezTo>
                  <a:cubicBezTo>
                    <a:pt x="110" y="180"/>
                    <a:pt x="101" y="171"/>
                    <a:pt x="96" y="158"/>
                  </a:cubicBezTo>
                  <a:cubicBezTo>
                    <a:pt x="91" y="146"/>
                    <a:pt x="91" y="133"/>
                    <a:pt x="95" y="122"/>
                  </a:cubicBezTo>
                  <a:cubicBezTo>
                    <a:pt x="100" y="110"/>
                    <a:pt x="109" y="101"/>
                    <a:pt x="121" y="96"/>
                  </a:cubicBezTo>
                  <a:cubicBezTo>
                    <a:pt x="133" y="91"/>
                    <a:pt x="146" y="91"/>
                    <a:pt x="158" y="95"/>
                  </a:cubicBezTo>
                  <a:cubicBezTo>
                    <a:pt x="169" y="100"/>
                    <a:pt x="179" y="109"/>
                    <a:pt x="184" y="121"/>
                  </a:cubicBezTo>
                  <a:cubicBezTo>
                    <a:pt x="189" y="133"/>
                    <a:pt x="189" y="146"/>
                    <a:pt x="184" y="158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63690" y="5035413"/>
            <a:ext cx="1711998" cy="523220"/>
            <a:chOff x="7280500" y="5083958"/>
            <a:chExt cx="171199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7280500" y="5083958"/>
              <a:ext cx="1711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400" dirty="0"/>
                <a:t>C</a:t>
              </a:r>
              <a:r>
                <a:rPr lang="en-IE" sz="1400" dirty="0" smtClean="0"/>
                <a:t>onfigurable </a:t>
              </a:r>
            </a:p>
            <a:p>
              <a:r>
                <a:rPr lang="en-IE" sz="1400" dirty="0" smtClean="0"/>
                <a:t>Input Adapters</a:t>
              </a:r>
              <a:endParaRPr lang="en-IE" sz="1400" dirty="0"/>
            </a:p>
          </p:txBody>
        </p:sp>
        <p:sp>
          <p:nvSpPr>
            <p:cNvPr id="46" name="Freeform 3"/>
            <p:cNvSpPr>
              <a:spLocks noChangeAspect="1" noEditPoints="1"/>
            </p:cNvSpPr>
            <p:nvPr/>
          </p:nvSpPr>
          <p:spPr bwMode="auto">
            <a:xfrm>
              <a:off x="8363558" y="5130227"/>
              <a:ext cx="176252" cy="176252"/>
            </a:xfrm>
            <a:custGeom>
              <a:avLst/>
              <a:gdLst>
                <a:gd name="T0" fmla="*/ 2147483647 w 380"/>
                <a:gd name="T1" fmla="*/ 2147483647 h 380"/>
                <a:gd name="T2" fmla="*/ 2147483647 w 380"/>
                <a:gd name="T3" fmla="*/ 2147483647 h 380"/>
                <a:gd name="T4" fmla="*/ 2147483647 w 380"/>
                <a:gd name="T5" fmla="*/ 2147483647 h 380"/>
                <a:gd name="T6" fmla="*/ 2147483647 w 380"/>
                <a:gd name="T7" fmla="*/ 2147483647 h 380"/>
                <a:gd name="T8" fmla="*/ 2147483647 w 380"/>
                <a:gd name="T9" fmla="*/ 2147483647 h 380"/>
                <a:gd name="T10" fmla="*/ 2147483647 w 380"/>
                <a:gd name="T11" fmla="*/ 2147483647 h 380"/>
                <a:gd name="T12" fmla="*/ 2147483647 w 380"/>
                <a:gd name="T13" fmla="*/ 2147483647 h 380"/>
                <a:gd name="T14" fmla="*/ 2147483647 w 380"/>
                <a:gd name="T15" fmla="*/ 2147483647 h 380"/>
                <a:gd name="T16" fmla="*/ 2147483647 w 380"/>
                <a:gd name="T17" fmla="*/ 2147483647 h 380"/>
                <a:gd name="T18" fmla="*/ 2147483647 w 380"/>
                <a:gd name="T19" fmla="*/ 2147483647 h 380"/>
                <a:gd name="T20" fmla="*/ 2147483647 w 380"/>
                <a:gd name="T21" fmla="*/ 2147483647 h 380"/>
                <a:gd name="T22" fmla="*/ 2147483647 w 380"/>
                <a:gd name="T23" fmla="*/ 2147483647 h 380"/>
                <a:gd name="T24" fmla="*/ 2147483647 w 380"/>
                <a:gd name="T25" fmla="*/ 2147483647 h 380"/>
                <a:gd name="T26" fmla="*/ 2147483647 w 380"/>
                <a:gd name="T27" fmla="*/ 2147483647 h 380"/>
                <a:gd name="T28" fmla="*/ 2147483647 w 380"/>
                <a:gd name="T29" fmla="*/ 2147483647 h 380"/>
                <a:gd name="T30" fmla="*/ 2147483647 w 380"/>
                <a:gd name="T31" fmla="*/ 2147483647 h 380"/>
                <a:gd name="T32" fmla="*/ 2147483647 w 380"/>
                <a:gd name="T33" fmla="*/ 2147483647 h 380"/>
                <a:gd name="T34" fmla="*/ 2147483647 w 380"/>
                <a:gd name="T35" fmla="*/ 2147483647 h 380"/>
                <a:gd name="T36" fmla="*/ 2147483647 w 380"/>
                <a:gd name="T37" fmla="*/ 2147483647 h 380"/>
                <a:gd name="T38" fmla="*/ 2147483647 w 380"/>
                <a:gd name="T39" fmla="*/ 2147483647 h 380"/>
                <a:gd name="T40" fmla="*/ 2147483647 w 380"/>
                <a:gd name="T41" fmla="*/ 0 h 380"/>
                <a:gd name="T42" fmla="*/ 2147483647 w 380"/>
                <a:gd name="T43" fmla="*/ 2147483647 h 380"/>
                <a:gd name="T44" fmla="*/ 2147483647 w 380"/>
                <a:gd name="T45" fmla="*/ 2147483647 h 380"/>
                <a:gd name="T46" fmla="*/ 2147483647 w 380"/>
                <a:gd name="T47" fmla="*/ 2147483647 h 380"/>
                <a:gd name="T48" fmla="*/ 2147483647 w 380"/>
                <a:gd name="T49" fmla="*/ 2147483647 h 380"/>
                <a:gd name="T50" fmla="*/ 2147483647 w 380"/>
                <a:gd name="T51" fmla="*/ 2147483647 h 380"/>
                <a:gd name="T52" fmla="*/ 2147483647 w 380"/>
                <a:gd name="T53" fmla="*/ 2147483647 h 380"/>
                <a:gd name="T54" fmla="*/ 2147483647 w 380"/>
                <a:gd name="T55" fmla="*/ 2147483647 h 380"/>
                <a:gd name="T56" fmla="*/ 2147483647 w 380"/>
                <a:gd name="T57" fmla="*/ 2147483647 h 380"/>
                <a:gd name="T58" fmla="*/ 2147483647 w 380"/>
                <a:gd name="T59" fmla="*/ 2147483647 h 380"/>
                <a:gd name="T60" fmla="*/ 2147483647 w 380"/>
                <a:gd name="T61" fmla="*/ 2147483647 h 380"/>
                <a:gd name="T62" fmla="*/ 2147483647 w 380"/>
                <a:gd name="T63" fmla="*/ 2147483647 h 380"/>
                <a:gd name="T64" fmla="*/ 2147483647 w 380"/>
                <a:gd name="T65" fmla="*/ 2147483647 h 380"/>
                <a:gd name="T66" fmla="*/ 2147483647 w 380"/>
                <a:gd name="T67" fmla="*/ 2147483647 h 380"/>
                <a:gd name="T68" fmla="*/ 2147483647 w 380"/>
                <a:gd name="T69" fmla="*/ 2147483647 h 380"/>
                <a:gd name="T70" fmla="*/ 2147483647 w 380"/>
                <a:gd name="T71" fmla="*/ 2147483647 h 380"/>
                <a:gd name="T72" fmla="*/ 2147483647 w 380"/>
                <a:gd name="T73" fmla="*/ 2147483647 h 380"/>
                <a:gd name="T74" fmla="*/ 2147483647 w 380"/>
                <a:gd name="T75" fmla="*/ 2147483647 h 380"/>
                <a:gd name="T76" fmla="*/ 2147483647 w 380"/>
                <a:gd name="T77" fmla="*/ 2147483647 h 380"/>
                <a:gd name="T78" fmla="*/ 2147483647 w 380"/>
                <a:gd name="T79" fmla="*/ 2147483647 h 380"/>
                <a:gd name="T80" fmla="*/ 2147483647 w 380"/>
                <a:gd name="T81" fmla="*/ 2147483647 h 380"/>
                <a:gd name="T82" fmla="*/ 2147483647 w 380"/>
                <a:gd name="T83" fmla="*/ 2147483647 h 380"/>
                <a:gd name="T84" fmla="*/ 2147483647 w 380"/>
                <a:gd name="T85" fmla="*/ 2147483647 h 380"/>
                <a:gd name="T86" fmla="*/ 2147483647 w 380"/>
                <a:gd name="T87" fmla="*/ 2147483647 h 380"/>
                <a:gd name="T88" fmla="*/ 2147483647 w 380"/>
                <a:gd name="T89" fmla="*/ 2147483647 h 380"/>
                <a:gd name="T90" fmla="*/ 2147483647 w 380"/>
                <a:gd name="T91" fmla="*/ 2147483647 h 380"/>
                <a:gd name="T92" fmla="*/ 2147483647 w 380"/>
                <a:gd name="T93" fmla="*/ 2147483647 h 380"/>
                <a:gd name="T94" fmla="*/ 2147483647 w 380"/>
                <a:gd name="T95" fmla="*/ 2147483647 h 380"/>
                <a:gd name="T96" fmla="*/ 2147483647 w 380"/>
                <a:gd name="T97" fmla="*/ 2147483647 h 380"/>
                <a:gd name="T98" fmla="*/ 2147483647 w 380"/>
                <a:gd name="T99" fmla="*/ 2147483647 h 380"/>
                <a:gd name="T100" fmla="*/ 2147483647 w 380"/>
                <a:gd name="T101" fmla="*/ 2147483647 h 380"/>
                <a:gd name="T102" fmla="*/ 2147483647 w 380"/>
                <a:gd name="T103" fmla="*/ 2147483647 h 380"/>
                <a:gd name="T104" fmla="*/ 2147483647 w 380"/>
                <a:gd name="T105" fmla="*/ 2147483647 h 380"/>
                <a:gd name="T106" fmla="*/ 2147483647 w 380"/>
                <a:gd name="T107" fmla="*/ 2147483647 h 380"/>
                <a:gd name="T108" fmla="*/ 2147483647 w 380"/>
                <a:gd name="T109" fmla="*/ 2147483647 h 380"/>
                <a:gd name="T110" fmla="*/ 2147483647 w 380"/>
                <a:gd name="T111" fmla="*/ 2147483647 h 380"/>
                <a:gd name="T112" fmla="*/ 2147483647 w 380"/>
                <a:gd name="T113" fmla="*/ 2147483647 h 380"/>
                <a:gd name="T114" fmla="*/ 2147483647 w 380"/>
                <a:gd name="T115" fmla="*/ 2147483647 h 380"/>
                <a:gd name="T116" fmla="*/ 2147483647 w 380"/>
                <a:gd name="T117" fmla="*/ 2147483647 h 380"/>
                <a:gd name="T118" fmla="*/ 2147483647 w 380"/>
                <a:gd name="T119" fmla="*/ 2147483647 h 380"/>
                <a:gd name="T120" fmla="*/ 2147483647 w 380"/>
                <a:gd name="T121" fmla="*/ 2147483647 h 380"/>
                <a:gd name="T122" fmla="*/ 2147483647 w 380"/>
                <a:gd name="T123" fmla="*/ 2147483647 h 3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80" h="380">
                  <a:moveTo>
                    <a:pt x="310" y="136"/>
                  </a:moveTo>
                  <a:cubicBezTo>
                    <a:pt x="309" y="134"/>
                    <a:pt x="309" y="134"/>
                    <a:pt x="309" y="134"/>
                  </a:cubicBezTo>
                  <a:cubicBezTo>
                    <a:pt x="308" y="132"/>
                    <a:pt x="306" y="132"/>
                    <a:pt x="304" y="133"/>
                  </a:cubicBezTo>
                  <a:cubicBezTo>
                    <a:pt x="302" y="134"/>
                    <a:pt x="302" y="134"/>
                    <a:pt x="302" y="134"/>
                  </a:cubicBezTo>
                  <a:cubicBezTo>
                    <a:pt x="300" y="132"/>
                    <a:pt x="297" y="130"/>
                    <a:pt x="294" y="129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4" y="124"/>
                    <a:pt x="292" y="123"/>
                    <a:pt x="290" y="123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6" y="123"/>
                    <a:pt x="284" y="124"/>
                    <a:pt x="284" y="126"/>
                  </a:cubicBezTo>
                  <a:cubicBezTo>
                    <a:pt x="284" y="129"/>
                    <a:pt x="284" y="129"/>
                    <a:pt x="284" y="129"/>
                  </a:cubicBezTo>
                  <a:cubicBezTo>
                    <a:pt x="282" y="129"/>
                    <a:pt x="281" y="130"/>
                    <a:pt x="279" y="130"/>
                  </a:cubicBezTo>
                  <a:cubicBezTo>
                    <a:pt x="278" y="131"/>
                    <a:pt x="277" y="132"/>
                    <a:pt x="275" y="133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2" y="131"/>
                    <a:pt x="269" y="132"/>
                    <a:pt x="268" y="133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7"/>
                    <a:pt x="266" y="140"/>
                    <a:pt x="268" y="141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45"/>
                    <a:pt x="269" y="148"/>
                    <a:pt x="270" y="151"/>
                  </a:cubicBezTo>
                  <a:cubicBezTo>
                    <a:pt x="268" y="153"/>
                    <a:pt x="268" y="153"/>
                    <a:pt x="268" y="153"/>
                  </a:cubicBezTo>
                  <a:cubicBezTo>
                    <a:pt x="266" y="154"/>
                    <a:pt x="266" y="156"/>
                    <a:pt x="267" y="158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8" y="161"/>
                    <a:pt x="271" y="162"/>
                    <a:pt x="272" y="161"/>
                  </a:cubicBezTo>
                  <a:cubicBezTo>
                    <a:pt x="275" y="159"/>
                    <a:pt x="275" y="159"/>
                    <a:pt x="275" y="159"/>
                  </a:cubicBezTo>
                  <a:cubicBezTo>
                    <a:pt x="277" y="162"/>
                    <a:pt x="280" y="163"/>
                    <a:pt x="283" y="164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9"/>
                    <a:pt x="284" y="170"/>
                    <a:pt x="286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91" y="171"/>
                    <a:pt x="293" y="169"/>
                    <a:pt x="293" y="167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4" y="164"/>
                    <a:pt x="296" y="164"/>
                    <a:pt x="297" y="163"/>
                  </a:cubicBezTo>
                  <a:cubicBezTo>
                    <a:pt x="299" y="162"/>
                    <a:pt x="300" y="161"/>
                    <a:pt x="301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5" y="162"/>
                    <a:pt x="307" y="162"/>
                    <a:pt x="308" y="160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11" y="156"/>
                    <a:pt x="310" y="154"/>
                    <a:pt x="308" y="153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7" y="148"/>
                    <a:pt x="307" y="145"/>
                    <a:pt x="306" y="142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10" y="140"/>
                    <a:pt x="311" y="137"/>
                    <a:pt x="310" y="136"/>
                  </a:cubicBezTo>
                  <a:close/>
                  <a:moveTo>
                    <a:pt x="296" y="153"/>
                  </a:moveTo>
                  <a:cubicBezTo>
                    <a:pt x="293" y="158"/>
                    <a:pt x="286" y="158"/>
                    <a:pt x="281" y="155"/>
                  </a:cubicBezTo>
                  <a:cubicBezTo>
                    <a:pt x="277" y="151"/>
                    <a:pt x="276" y="144"/>
                    <a:pt x="280" y="140"/>
                  </a:cubicBezTo>
                  <a:cubicBezTo>
                    <a:pt x="284" y="135"/>
                    <a:pt x="291" y="135"/>
                    <a:pt x="295" y="138"/>
                  </a:cubicBezTo>
                  <a:cubicBezTo>
                    <a:pt x="300" y="142"/>
                    <a:pt x="300" y="149"/>
                    <a:pt x="296" y="153"/>
                  </a:cubicBezTo>
                  <a:close/>
                  <a:moveTo>
                    <a:pt x="336" y="68"/>
                  </a:moveTo>
                  <a:cubicBezTo>
                    <a:pt x="333" y="65"/>
                    <a:pt x="328" y="64"/>
                    <a:pt x="325" y="67"/>
                  </a:cubicBezTo>
                  <a:cubicBezTo>
                    <a:pt x="321" y="70"/>
                    <a:pt x="321" y="75"/>
                    <a:pt x="324" y="78"/>
                  </a:cubicBezTo>
                  <a:cubicBezTo>
                    <a:pt x="349" y="108"/>
                    <a:pt x="364" y="147"/>
                    <a:pt x="364" y="190"/>
                  </a:cubicBezTo>
                  <a:cubicBezTo>
                    <a:pt x="364" y="225"/>
                    <a:pt x="353" y="259"/>
                    <a:pt x="335" y="286"/>
                  </a:cubicBezTo>
                  <a:cubicBezTo>
                    <a:pt x="333" y="288"/>
                    <a:pt x="329" y="289"/>
                    <a:pt x="326" y="285"/>
                  </a:cubicBezTo>
                  <a:cubicBezTo>
                    <a:pt x="299" y="258"/>
                    <a:pt x="299" y="258"/>
                    <a:pt x="299" y="258"/>
                  </a:cubicBezTo>
                  <a:cubicBezTo>
                    <a:pt x="296" y="255"/>
                    <a:pt x="296" y="251"/>
                    <a:pt x="296" y="251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6"/>
                    <a:pt x="302" y="224"/>
                    <a:pt x="301" y="222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8" y="179"/>
                    <a:pt x="255" y="178"/>
                    <a:pt x="253" y="179"/>
                  </a:cubicBezTo>
                  <a:cubicBezTo>
                    <a:pt x="233" y="184"/>
                    <a:pt x="233" y="184"/>
                    <a:pt x="233" y="184"/>
                  </a:cubicBezTo>
                  <a:cubicBezTo>
                    <a:pt x="233" y="184"/>
                    <a:pt x="226" y="186"/>
                    <a:pt x="231" y="191"/>
                  </a:cubicBezTo>
                  <a:cubicBezTo>
                    <a:pt x="237" y="196"/>
                    <a:pt x="258" y="218"/>
                    <a:pt x="258" y="218"/>
                  </a:cubicBezTo>
                  <a:cubicBezTo>
                    <a:pt x="259" y="219"/>
                    <a:pt x="260" y="220"/>
                    <a:pt x="259" y="221"/>
                  </a:cubicBezTo>
                  <a:cubicBezTo>
                    <a:pt x="251" y="251"/>
                    <a:pt x="251" y="251"/>
                    <a:pt x="251" y="251"/>
                  </a:cubicBezTo>
                  <a:cubicBezTo>
                    <a:pt x="251" y="252"/>
                    <a:pt x="250" y="253"/>
                    <a:pt x="249" y="254"/>
                  </a:cubicBezTo>
                  <a:cubicBezTo>
                    <a:pt x="219" y="262"/>
                    <a:pt x="219" y="262"/>
                    <a:pt x="219" y="262"/>
                  </a:cubicBezTo>
                  <a:cubicBezTo>
                    <a:pt x="217" y="262"/>
                    <a:pt x="216" y="262"/>
                    <a:pt x="215" y="261"/>
                  </a:cubicBezTo>
                  <a:cubicBezTo>
                    <a:pt x="215" y="261"/>
                    <a:pt x="193" y="239"/>
                    <a:pt x="188" y="234"/>
                  </a:cubicBezTo>
                  <a:cubicBezTo>
                    <a:pt x="183" y="229"/>
                    <a:pt x="182" y="236"/>
                    <a:pt x="182" y="236"/>
                  </a:cubicBezTo>
                  <a:cubicBezTo>
                    <a:pt x="176" y="255"/>
                    <a:pt x="176" y="255"/>
                    <a:pt x="176" y="255"/>
                  </a:cubicBezTo>
                  <a:cubicBezTo>
                    <a:pt x="176" y="258"/>
                    <a:pt x="176" y="260"/>
                    <a:pt x="178" y="262"/>
                  </a:cubicBezTo>
                  <a:cubicBezTo>
                    <a:pt x="219" y="303"/>
                    <a:pt x="219" y="303"/>
                    <a:pt x="219" y="303"/>
                  </a:cubicBezTo>
                  <a:cubicBezTo>
                    <a:pt x="221" y="305"/>
                    <a:pt x="224" y="306"/>
                    <a:pt x="226" y="305"/>
                  </a:cubicBezTo>
                  <a:cubicBezTo>
                    <a:pt x="248" y="299"/>
                    <a:pt x="248" y="299"/>
                    <a:pt x="248" y="299"/>
                  </a:cubicBezTo>
                  <a:cubicBezTo>
                    <a:pt x="249" y="299"/>
                    <a:pt x="252" y="298"/>
                    <a:pt x="255" y="301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6" y="332"/>
                    <a:pt x="285" y="335"/>
                    <a:pt x="282" y="337"/>
                  </a:cubicBezTo>
                  <a:cubicBezTo>
                    <a:pt x="255" y="354"/>
                    <a:pt x="224" y="364"/>
                    <a:pt x="190" y="364"/>
                  </a:cubicBezTo>
                  <a:cubicBezTo>
                    <a:pt x="142" y="364"/>
                    <a:pt x="99" y="344"/>
                    <a:pt x="67" y="313"/>
                  </a:cubicBezTo>
                  <a:cubicBezTo>
                    <a:pt x="36" y="281"/>
                    <a:pt x="16" y="238"/>
                    <a:pt x="16" y="190"/>
                  </a:cubicBezTo>
                  <a:cubicBezTo>
                    <a:pt x="16" y="142"/>
                    <a:pt x="36" y="98"/>
                    <a:pt x="67" y="67"/>
                  </a:cubicBezTo>
                  <a:cubicBezTo>
                    <a:pt x="99" y="35"/>
                    <a:pt x="142" y="16"/>
                    <a:pt x="190" y="16"/>
                  </a:cubicBezTo>
                  <a:cubicBezTo>
                    <a:pt x="233" y="16"/>
                    <a:pt x="272" y="31"/>
                    <a:pt x="302" y="57"/>
                  </a:cubicBezTo>
                  <a:cubicBezTo>
                    <a:pt x="305" y="59"/>
                    <a:pt x="310" y="59"/>
                    <a:pt x="313" y="56"/>
                  </a:cubicBezTo>
                  <a:cubicBezTo>
                    <a:pt x="316" y="52"/>
                    <a:pt x="316" y="47"/>
                    <a:pt x="312" y="44"/>
                  </a:cubicBezTo>
                  <a:cubicBezTo>
                    <a:pt x="312" y="44"/>
                    <a:pt x="312" y="44"/>
                    <a:pt x="312" y="44"/>
                  </a:cubicBezTo>
                  <a:cubicBezTo>
                    <a:pt x="279" y="17"/>
                    <a:pt x="237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ubicBezTo>
                    <a:pt x="224" y="380"/>
                    <a:pt x="255" y="371"/>
                    <a:pt x="282" y="356"/>
                  </a:cubicBezTo>
                  <a:cubicBezTo>
                    <a:pt x="283" y="356"/>
                    <a:pt x="283" y="356"/>
                    <a:pt x="283" y="356"/>
                  </a:cubicBezTo>
                  <a:cubicBezTo>
                    <a:pt x="284" y="355"/>
                    <a:pt x="284" y="355"/>
                    <a:pt x="284" y="355"/>
                  </a:cubicBezTo>
                  <a:cubicBezTo>
                    <a:pt x="341" y="322"/>
                    <a:pt x="380" y="261"/>
                    <a:pt x="380" y="190"/>
                  </a:cubicBezTo>
                  <a:cubicBezTo>
                    <a:pt x="380" y="143"/>
                    <a:pt x="363" y="101"/>
                    <a:pt x="336" y="68"/>
                  </a:cubicBezTo>
                  <a:close/>
                  <a:moveTo>
                    <a:pt x="247" y="105"/>
                  </a:moveTo>
                  <a:cubicBezTo>
                    <a:pt x="250" y="105"/>
                    <a:pt x="250" y="105"/>
                    <a:pt x="250" y="105"/>
                  </a:cubicBezTo>
                  <a:cubicBezTo>
                    <a:pt x="252" y="105"/>
                    <a:pt x="254" y="103"/>
                    <a:pt x="254" y="101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55" y="99"/>
                    <a:pt x="257" y="98"/>
                    <a:pt x="258" y="97"/>
                  </a:cubicBezTo>
                  <a:cubicBezTo>
                    <a:pt x="260" y="96"/>
                    <a:pt x="261" y="95"/>
                    <a:pt x="262" y="94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6" y="96"/>
                    <a:pt x="268" y="96"/>
                    <a:pt x="269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2" y="90"/>
                    <a:pt x="271" y="88"/>
                    <a:pt x="269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8" y="83"/>
                    <a:pt x="268" y="79"/>
                    <a:pt x="267" y="76"/>
                  </a:cubicBezTo>
                  <a:cubicBezTo>
                    <a:pt x="270" y="75"/>
                    <a:pt x="270" y="75"/>
                    <a:pt x="270" y="75"/>
                  </a:cubicBezTo>
                  <a:cubicBezTo>
                    <a:pt x="271" y="74"/>
                    <a:pt x="272" y="72"/>
                    <a:pt x="271" y="70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69" y="67"/>
                    <a:pt x="267" y="66"/>
                    <a:pt x="265" y="67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1" y="66"/>
                    <a:pt x="258" y="64"/>
                    <a:pt x="255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5" y="59"/>
                    <a:pt x="253" y="57"/>
                    <a:pt x="251" y="57"/>
                  </a:cubicBezTo>
                  <a:cubicBezTo>
                    <a:pt x="249" y="57"/>
                    <a:pt x="249" y="57"/>
                    <a:pt x="249" y="57"/>
                  </a:cubicBezTo>
                  <a:cubicBezTo>
                    <a:pt x="247" y="57"/>
                    <a:pt x="245" y="58"/>
                    <a:pt x="245" y="61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3" y="63"/>
                    <a:pt x="242" y="64"/>
                    <a:pt x="240" y="65"/>
                  </a:cubicBezTo>
                  <a:cubicBezTo>
                    <a:pt x="239" y="65"/>
                    <a:pt x="238" y="66"/>
                    <a:pt x="236" y="68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3" y="65"/>
                    <a:pt x="230" y="66"/>
                    <a:pt x="229" y="68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7" y="71"/>
                    <a:pt x="228" y="74"/>
                    <a:pt x="229" y="75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1" y="79"/>
                    <a:pt x="231" y="82"/>
                    <a:pt x="231" y="86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7" y="88"/>
                    <a:pt x="227" y="90"/>
                    <a:pt x="228" y="92"/>
                  </a:cubicBezTo>
                  <a:cubicBezTo>
                    <a:pt x="228" y="93"/>
                    <a:pt x="228" y="93"/>
                    <a:pt x="228" y="93"/>
                  </a:cubicBezTo>
                  <a:cubicBezTo>
                    <a:pt x="229" y="95"/>
                    <a:pt x="232" y="96"/>
                    <a:pt x="234" y="95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8" y="96"/>
                    <a:pt x="241" y="98"/>
                    <a:pt x="244" y="9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4" y="103"/>
                    <a:pt x="245" y="105"/>
                    <a:pt x="247" y="105"/>
                  </a:cubicBezTo>
                  <a:close/>
                  <a:moveTo>
                    <a:pt x="243" y="89"/>
                  </a:moveTo>
                  <a:cubicBezTo>
                    <a:pt x="238" y="85"/>
                    <a:pt x="237" y="78"/>
                    <a:pt x="241" y="74"/>
                  </a:cubicBezTo>
                  <a:cubicBezTo>
                    <a:pt x="245" y="70"/>
                    <a:pt x="252" y="69"/>
                    <a:pt x="256" y="73"/>
                  </a:cubicBezTo>
                  <a:cubicBezTo>
                    <a:pt x="261" y="77"/>
                    <a:pt x="261" y="83"/>
                    <a:pt x="257" y="88"/>
                  </a:cubicBezTo>
                  <a:cubicBezTo>
                    <a:pt x="254" y="92"/>
                    <a:pt x="247" y="93"/>
                    <a:pt x="243" y="89"/>
                  </a:cubicBezTo>
                  <a:close/>
                  <a:moveTo>
                    <a:pt x="147" y="283"/>
                  </a:moveTo>
                  <a:cubicBezTo>
                    <a:pt x="150" y="283"/>
                    <a:pt x="150" y="283"/>
                    <a:pt x="150" y="283"/>
                  </a:cubicBezTo>
                  <a:cubicBezTo>
                    <a:pt x="153" y="282"/>
                    <a:pt x="155" y="280"/>
                    <a:pt x="155" y="277"/>
                  </a:cubicBezTo>
                  <a:cubicBezTo>
                    <a:pt x="155" y="273"/>
                    <a:pt x="155" y="273"/>
                    <a:pt x="155" y="273"/>
                  </a:cubicBezTo>
                  <a:cubicBezTo>
                    <a:pt x="155" y="270"/>
                    <a:pt x="152" y="268"/>
                    <a:pt x="149" y="268"/>
                  </a:cubicBezTo>
                  <a:cubicBezTo>
                    <a:pt x="145" y="268"/>
                    <a:pt x="145" y="268"/>
                    <a:pt x="145" y="268"/>
                  </a:cubicBezTo>
                  <a:cubicBezTo>
                    <a:pt x="144" y="264"/>
                    <a:pt x="141" y="260"/>
                    <a:pt x="137" y="256"/>
                  </a:cubicBezTo>
                  <a:cubicBezTo>
                    <a:pt x="139" y="253"/>
                    <a:pt x="139" y="253"/>
                    <a:pt x="139" y="253"/>
                  </a:cubicBezTo>
                  <a:cubicBezTo>
                    <a:pt x="140" y="250"/>
                    <a:pt x="139" y="247"/>
                    <a:pt x="136" y="246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1" y="243"/>
                    <a:pt x="128" y="244"/>
                    <a:pt x="127" y="247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0" y="250"/>
                    <a:pt x="115" y="250"/>
                    <a:pt x="111" y="251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07" y="246"/>
                    <a:pt x="104" y="245"/>
                    <a:pt x="101" y="247"/>
                  </a:cubicBezTo>
                  <a:cubicBezTo>
                    <a:pt x="98" y="249"/>
                    <a:pt x="98" y="249"/>
                    <a:pt x="98" y="249"/>
                  </a:cubicBezTo>
                  <a:cubicBezTo>
                    <a:pt x="95" y="251"/>
                    <a:pt x="95" y="254"/>
                    <a:pt x="97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97" y="261"/>
                    <a:pt x="96" y="263"/>
                    <a:pt x="94" y="266"/>
                  </a:cubicBezTo>
                  <a:cubicBezTo>
                    <a:pt x="93" y="268"/>
                    <a:pt x="93" y="270"/>
                    <a:pt x="92" y="273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86" y="273"/>
                    <a:pt x="83" y="276"/>
                    <a:pt x="84" y="279"/>
                  </a:cubicBezTo>
                  <a:cubicBezTo>
                    <a:pt x="84" y="282"/>
                    <a:pt x="84" y="282"/>
                    <a:pt x="84" y="282"/>
                  </a:cubicBezTo>
                  <a:cubicBezTo>
                    <a:pt x="84" y="286"/>
                    <a:pt x="87" y="288"/>
                    <a:pt x="90" y="288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5" y="292"/>
                    <a:pt x="98" y="296"/>
                    <a:pt x="102" y="299"/>
                  </a:cubicBezTo>
                  <a:cubicBezTo>
                    <a:pt x="100" y="302"/>
                    <a:pt x="100" y="302"/>
                    <a:pt x="100" y="302"/>
                  </a:cubicBezTo>
                  <a:cubicBezTo>
                    <a:pt x="99" y="305"/>
                    <a:pt x="100" y="308"/>
                    <a:pt x="103" y="310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07" y="312"/>
                    <a:pt x="111" y="311"/>
                    <a:pt x="112" y="308"/>
                  </a:cubicBezTo>
                  <a:cubicBezTo>
                    <a:pt x="114" y="305"/>
                    <a:pt x="114" y="305"/>
                    <a:pt x="114" y="305"/>
                  </a:cubicBezTo>
                  <a:cubicBezTo>
                    <a:pt x="119" y="306"/>
                    <a:pt x="123" y="305"/>
                    <a:pt x="128" y="304"/>
                  </a:cubicBezTo>
                  <a:cubicBezTo>
                    <a:pt x="130" y="307"/>
                    <a:pt x="130" y="307"/>
                    <a:pt x="130" y="307"/>
                  </a:cubicBezTo>
                  <a:cubicBezTo>
                    <a:pt x="132" y="309"/>
                    <a:pt x="135" y="310"/>
                    <a:pt x="138" y="308"/>
                  </a:cubicBezTo>
                  <a:cubicBezTo>
                    <a:pt x="141" y="306"/>
                    <a:pt x="141" y="306"/>
                    <a:pt x="141" y="306"/>
                  </a:cubicBezTo>
                  <a:cubicBezTo>
                    <a:pt x="143" y="305"/>
                    <a:pt x="144" y="301"/>
                    <a:pt x="142" y="299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2" y="294"/>
                    <a:pt x="143" y="292"/>
                    <a:pt x="144" y="290"/>
                  </a:cubicBezTo>
                  <a:cubicBezTo>
                    <a:pt x="145" y="287"/>
                    <a:pt x="146" y="285"/>
                    <a:pt x="147" y="283"/>
                  </a:cubicBezTo>
                  <a:close/>
                  <a:moveTo>
                    <a:pt x="132" y="289"/>
                  </a:moveTo>
                  <a:cubicBezTo>
                    <a:pt x="126" y="296"/>
                    <a:pt x="115" y="297"/>
                    <a:pt x="108" y="291"/>
                  </a:cubicBezTo>
                  <a:cubicBezTo>
                    <a:pt x="101" y="285"/>
                    <a:pt x="100" y="274"/>
                    <a:pt x="106" y="267"/>
                  </a:cubicBezTo>
                  <a:cubicBezTo>
                    <a:pt x="112" y="259"/>
                    <a:pt x="123" y="258"/>
                    <a:pt x="130" y="265"/>
                  </a:cubicBezTo>
                  <a:cubicBezTo>
                    <a:pt x="138" y="271"/>
                    <a:pt x="139" y="282"/>
                    <a:pt x="132" y="289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3"/>
                  </a:cubicBezTo>
                  <a:cubicBezTo>
                    <a:pt x="202" y="153"/>
                    <a:pt x="202" y="152"/>
                    <a:pt x="202" y="151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11" y="151"/>
                    <a:pt x="214" y="148"/>
                    <a:pt x="214" y="14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14" y="132"/>
                    <a:pt x="211" y="129"/>
                    <a:pt x="208" y="129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201" y="125"/>
                    <a:pt x="200" y="120"/>
                    <a:pt x="198" y="115"/>
                  </a:cubicBezTo>
                  <a:cubicBezTo>
                    <a:pt x="196" y="111"/>
                    <a:pt x="194" y="107"/>
                    <a:pt x="192" y="104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8" y="98"/>
                    <a:pt x="198" y="94"/>
                    <a:pt x="196" y="92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6" y="82"/>
                    <a:pt x="183" y="82"/>
                    <a:pt x="180" y="85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69" y="83"/>
                    <a:pt x="160" y="79"/>
                    <a:pt x="151" y="78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48" y="66"/>
                    <a:pt x="145" y="66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2" y="67"/>
                    <a:pt x="129" y="69"/>
                    <a:pt x="129" y="72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5" y="78"/>
                    <a:pt x="120" y="80"/>
                    <a:pt x="115" y="82"/>
                  </a:cubicBezTo>
                  <a:cubicBezTo>
                    <a:pt x="111" y="84"/>
                    <a:pt x="107" y="86"/>
                    <a:pt x="103" y="88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7" y="82"/>
                    <a:pt x="94" y="82"/>
                    <a:pt x="91" y="8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2" y="94"/>
                    <a:pt x="82" y="98"/>
                    <a:pt x="84" y="100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3" y="111"/>
                    <a:pt x="79" y="120"/>
                    <a:pt x="78" y="130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9" y="130"/>
                    <a:pt x="66" y="132"/>
                    <a:pt x="66" y="13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8"/>
                    <a:pt x="69" y="151"/>
                    <a:pt x="72" y="151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79" y="156"/>
                    <a:pt x="80" y="160"/>
                    <a:pt x="82" y="164"/>
                  </a:cubicBezTo>
                  <a:cubicBezTo>
                    <a:pt x="84" y="169"/>
                    <a:pt x="86" y="173"/>
                    <a:pt x="89" y="177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2" y="183"/>
                    <a:pt x="82" y="187"/>
                    <a:pt x="84" y="189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4" y="198"/>
                    <a:pt x="97" y="198"/>
                    <a:pt x="100" y="196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5" y="192"/>
                    <a:pt x="106" y="193"/>
                    <a:pt x="106" y="193"/>
                  </a:cubicBezTo>
                  <a:cubicBezTo>
                    <a:pt x="107" y="193"/>
                    <a:pt x="107" y="194"/>
                    <a:pt x="108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15" y="198"/>
                    <a:pt x="122" y="201"/>
                    <a:pt x="129" y="202"/>
                  </a:cubicBezTo>
                  <a:cubicBezTo>
                    <a:pt x="129" y="208"/>
                    <a:pt x="129" y="208"/>
                    <a:pt x="129" y="208"/>
                  </a:cubicBezTo>
                  <a:cubicBezTo>
                    <a:pt x="129" y="211"/>
                    <a:pt x="132" y="214"/>
                    <a:pt x="13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8" y="214"/>
                    <a:pt x="151" y="211"/>
                    <a:pt x="151" y="208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55" y="201"/>
                    <a:pt x="160" y="200"/>
                    <a:pt x="165" y="198"/>
                  </a:cubicBezTo>
                  <a:cubicBezTo>
                    <a:pt x="169" y="196"/>
                    <a:pt x="173" y="194"/>
                    <a:pt x="176" y="192"/>
                  </a:cubicBezTo>
                  <a:cubicBezTo>
                    <a:pt x="180" y="196"/>
                    <a:pt x="180" y="196"/>
                    <a:pt x="180" y="196"/>
                  </a:cubicBezTo>
                  <a:cubicBezTo>
                    <a:pt x="183" y="198"/>
                    <a:pt x="186" y="198"/>
                    <a:pt x="189" y="196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8" y="187"/>
                    <a:pt x="198" y="183"/>
                    <a:pt x="196" y="181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196" y="170"/>
                    <a:pt x="199" y="163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184" y="158"/>
                  </a:moveTo>
                  <a:cubicBezTo>
                    <a:pt x="180" y="169"/>
                    <a:pt x="171" y="179"/>
                    <a:pt x="159" y="184"/>
                  </a:cubicBezTo>
                  <a:cubicBezTo>
                    <a:pt x="146" y="189"/>
                    <a:pt x="133" y="189"/>
                    <a:pt x="122" y="184"/>
                  </a:cubicBezTo>
                  <a:cubicBezTo>
                    <a:pt x="110" y="180"/>
                    <a:pt x="101" y="171"/>
                    <a:pt x="96" y="158"/>
                  </a:cubicBezTo>
                  <a:cubicBezTo>
                    <a:pt x="91" y="146"/>
                    <a:pt x="91" y="133"/>
                    <a:pt x="95" y="122"/>
                  </a:cubicBezTo>
                  <a:cubicBezTo>
                    <a:pt x="100" y="110"/>
                    <a:pt x="109" y="101"/>
                    <a:pt x="121" y="96"/>
                  </a:cubicBezTo>
                  <a:cubicBezTo>
                    <a:pt x="133" y="91"/>
                    <a:pt x="146" y="91"/>
                    <a:pt x="158" y="95"/>
                  </a:cubicBezTo>
                  <a:cubicBezTo>
                    <a:pt x="169" y="100"/>
                    <a:pt x="179" y="109"/>
                    <a:pt x="184" y="121"/>
                  </a:cubicBezTo>
                  <a:cubicBezTo>
                    <a:pt x="189" y="133"/>
                    <a:pt x="189" y="146"/>
                    <a:pt x="184" y="158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0" name="Freeform 3"/>
          <p:cNvSpPr>
            <a:spLocks noChangeAspect="1" noEditPoints="1"/>
          </p:cNvSpPr>
          <p:nvPr/>
        </p:nvSpPr>
        <p:spPr bwMode="auto">
          <a:xfrm>
            <a:off x="3660971" y="1042049"/>
            <a:ext cx="719931" cy="808037"/>
          </a:xfrm>
          <a:custGeom>
            <a:avLst/>
            <a:gdLst>
              <a:gd name="T0" fmla="*/ 2147483647 w 384"/>
              <a:gd name="T1" fmla="*/ 2147483647 h 431"/>
              <a:gd name="T2" fmla="*/ 2147483647 w 384"/>
              <a:gd name="T3" fmla="*/ 2147483647 h 431"/>
              <a:gd name="T4" fmla="*/ 2147483647 w 384"/>
              <a:gd name="T5" fmla="*/ 2147483647 h 431"/>
              <a:gd name="T6" fmla="*/ 2147483647 w 384"/>
              <a:gd name="T7" fmla="*/ 2147483647 h 431"/>
              <a:gd name="T8" fmla="*/ 2147483647 w 384"/>
              <a:gd name="T9" fmla="*/ 2147483647 h 431"/>
              <a:gd name="T10" fmla="*/ 2147483647 w 384"/>
              <a:gd name="T11" fmla="*/ 2147483647 h 431"/>
              <a:gd name="T12" fmla="*/ 2147483647 w 384"/>
              <a:gd name="T13" fmla="*/ 2147483647 h 431"/>
              <a:gd name="T14" fmla="*/ 2147483647 w 384"/>
              <a:gd name="T15" fmla="*/ 2147483647 h 431"/>
              <a:gd name="T16" fmla="*/ 2147483647 w 384"/>
              <a:gd name="T17" fmla="*/ 2147483647 h 431"/>
              <a:gd name="T18" fmla="*/ 2147483647 w 384"/>
              <a:gd name="T19" fmla="*/ 2147483647 h 431"/>
              <a:gd name="T20" fmla="*/ 2147483647 w 384"/>
              <a:gd name="T21" fmla="*/ 2147483647 h 431"/>
              <a:gd name="T22" fmla="*/ 2147483647 w 384"/>
              <a:gd name="T23" fmla="*/ 2147483647 h 431"/>
              <a:gd name="T24" fmla="*/ 2147483647 w 384"/>
              <a:gd name="T25" fmla="*/ 2147483647 h 431"/>
              <a:gd name="T26" fmla="*/ 2147483647 w 384"/>
              <a:gd name="T27" fmla="*/ 2147483647 h 431"/>
              <a:gd name="T28" fmla="*/ 2147483647 w 384"/>
              <a:gd name="T29" fmla="*/ 2147483647 h 431"/>
              <a:gd name="T30" fmla="*/ 2147483647 w 384"/>
              <a:gd name="T31" fmla="*/ 2147483647 h 431"/>
              <a:gd name="T32" fmla="*/ 2147483647 w 384"/>
              <a:gd name="T33" fmla="*/ 2147483647 h 431"/>
              <a:gd name="T34" fmla="*/ 2147483647 w 384"/>
              <a:gd name="T35" fmla="*/ 2147483647 h 431"/>
              <a:gd name="T36" fmla="*/ 2147483647 w 384"/>
              <a:gd name="T37" fmla="*/ 2147483647 h 431"/>
              <a:gd name="T38" fmla="*/ 2147483647 w 384"/>
              <a:gd name="T39" fmla="*/ 2147483647 h 431"/>
              <a:gd name="T40" fmla="*/ 2147483647 w 384"/>
              <a:gd name="T41" fmla="*/ 0 h 431"/>
              <a:gd name="T42" fmla="*/ 2147483647 w 384"/>
              <a:gd name="T43" fmla="*/ 2147483647 h 431"/>
              <a:gd name="T44" fmla="*/ 2147483647 w 384"/>
              <a:gd name="T45" fmla="*/ 2147483647 h 431"/>
              <a:gd name="T46" fmla="*/ 2147483647 w 384"/>
              <a:gd name="T47" fmla="*/ 2147483647 h 431"/>
              <a:gd name="T48" fmla="*/ 2147483647 w 384"/>
              <a:gd name="T49" fmla="*/ 2147483647 h 431"/>
              <a:gd name="T50" fmla="*/ 2147483647 w 384"/>
              <a:gd name="T51" fmla="*/ 2147483647 h 431"/>
              <a:gd name="T52" fmla="*/ 2147483647 w 384"/>
              <a:gd name="T53" fmla="*/ 2147483647 h 431"/>
              <a:gd name="T54" fmla="*/ 2147483647 w 384"/>
              <a:gd name="T55" fmla="*/ 2147483647 h 431"/>
              <a:gd name="T56" fmla="*/ 2147483647 w 384"/>
              <a:gd name="T57" fmla="*/ 2147483647 h 431"/>
              <a:gd name="T58" fmla="*/ 2147483647 w 384"/>
              <a:gd name="T59" fmla="*/ 2147483647 h 431"/>
              <a:gd name="T60" fmla="*/ 2147483647 w 384"/>
              <a:gd name="T61" fmla="*/ 2147483647 h 431"/>
              <a:gd name="T62" fmla="*/ 2147483647 w 384"/>
              <a:gd name="T63" fmla="*/ 2147483647 h 431"/>
              <a:gd name="T64" fmla="*/ 2147483647 w 384"/>
              <a:gd name="T65" fmla="*/ 2147483647 h 431"/>
              <a:gd name="T66" fmla="*/ 2147483647 w 384"/>
              <a:gd name="T67" fmla="*/ 2147483647 h 431"/>
              <a:gd name="T68" fmla="*/ 2147483647 w 384"/>
              <a:gd name="T69" fmla="*/ 2147483647 h 431"/>
              <a:gd name="T70" fmla="*/ 2147483647 w 384"/>
              <a:gd name="T71" fmla="*/ 2147483647 h 431"/>
              <a:gd name="T72" fmla="*/ 2147483647 w 384"/>
              <a:gd name="T73" fmla="*/ 2147483647 h 431"/>
              <a:gd name="T74" fmla="*/ 2147483647 w 384"/>
              <a:gd name="T75" fmla="*/ 2147483647 h 431"/>
              <a:gd name="T76" fmla="*/ 2147483647 w 384"/>
              <a:gd name="T77" fmla="*/ 2147483647 h 431"/>
              <a:gd name="T78" fmla="*/ 2147483647 w 384"/>
              <a:gd name="T79" fmla="*/ 2147483647 h 431"/>
              <a:gd name="T80" fmla="*/ 2147483647 w 384"/>
              <a:gd name="T81" fmla="*/ 2147483647 h 431"/>
              <a:gd name="T82" fmla="*/ 2147483647 w 384"/>
              <a:gd name="T83" fmla="*/ 2147483647 h 431"/>
              <a:gd name="T84" fmla="*/ 2147483647 w 384"/>
              <a:gd name="T85" fmla="*/ 2147483647 h 431"/>
              <a:gd name="T86" fmla="*/ 2147483647 w 384"/>
              <a:gd name="T87" fmla="*/ 2147483647 h 431"/>
              <a:gd name="T88" fmla="*/ 2147483647 w 384"/>
              <a:gd name="T89" fmla="*/ 2147483647 h 431"/>
              <a:gd name="T90" fmla="*/ 2147483647 w 384"/>
              <a:gd name="T91" fmla="*/ 2147483647 h 431"/>
              <a:gd name="T92" fmla="*/ 2147483647 w 384"/>
              <a:gd name="T93" fmla="*/ 2147483647 h 431"/>
              <a:gd name="T94" fmla="*/ 2147483647 w 384"/>
              <a:gd name="T95" fmla="*/ 2147483647 h 431"/>
              <a:gd name="T96" fmla="*/ 2147483647 w 384"/>
              <a:gd name="T97" fmla="*/ 2147483647 h 431"/>
              <a:gd name="T98" fmla="*/ 2147483647 w 384"/>
              <a:gd name="T99" fmla="*/ 2147483647 h 431"/>
              <a:gd name="T100" fmla="*/ 2147483647 w 384"/>
              <a:gd name="T101" fmla="*/ 2147483647 h 43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84" h="431">
                <a:moveTo>
                  <a:pt x="274" y="177"/>
                </a:moveTo>
                <a:cubicBezTo>
                  <a:pt x="275" y="177"/>
                  <a:pt x="276" y="177"/>
                  <a:pt x="278" y="176"/>
                </a:cubicBezTo>
                <a:cubicBezTo>
                  <a:pt x="315" y="154"/>
                  <a:pt x="315" y="154"/>
                  <a:pt x="315" y="154"/>
                </a:cubicBezTo>
                <a:cubicBezTo>
                  <a:pt x="322" y="162"/>
                  <a:pt x="333" y="167"/>
                  <a:pt x="345" y="167"/>
                </a:cubicBezTo>
                <a:cubicBezTo>
                  <a:pt x="366" y="167"/>
                  <a:pt x="384" y="150"/>
                  <a:pt x="384" y="128"/>
                </a:cubicBezTo>
                <a:cubicBezTo>
                  <a:pt x="384" y="106"/>
                  <a:pt x="366" y="88"/>
                  <a:pt x="345" y="88"/>
                </a:cubicBezTo>
                <a:cubicBezTo>
                  <a:pt x="323" y="88"/>
                  <a:pt x="305" y="106"/>
                  <a:pt x="305" y="128"/>
                </a:cubicBezTo>
                <a:cubicBezTo>
                  <a:pt x="305" y="132"/>
                  <a:pt x="306" y="137"/>
                  <a:pt x="307" y="141"/>
                </a:cubicBezTo>
                <a:cubicBezTo>
                  <a:pt x="270" y="162"/>
                  <a:pt x="270" y="162"/>
                  <a:pt x="270" y="162"/>
                </a:cubicBezTo>
                <a:cubicBezTo>
                  <a:pt x="266" y="164"/>
                  <a:pt x="265" y="169"/>
                  <a:pt x="267" y="173"/>
                </a:cubicBezTo>
                <a:cubicBezTo>
                  <a:pt x="268" y="176"/>
                  <a:pt x="271" y="177"/>
                  <a:pt x="274" y="177"/>
                </a:cubicBezTo>
                <a:close/>
                <a:moveTo>
                  <a:pt x="345" y="104"/>
                </a:moveTo>
                <a:cubicBezTo>
                  <a:pt x="358" y="104"/>
                  <a:pt x="368" y="115"/>
                  <a:pt x="368" y="128"/>
                </a:cubicBezTo>
                <a:cubicBezTo>
                  <a:pt x="368" y="141"/>
                  <a:pt x="358" y="151"/>
                  <a:pt x="345" y="151"/>
                </a:cubicBezTo>
                <a:cubicBezTo>
                  <a:pt x="332" y="151"/>
                  <a:pt x="321" y="141"/>
                  <a:pt x="321" y="128"/>
                </a:cubicBezTo>
                <a:cubicBezTo>
                  <a:pt x="321" y="115"/>
                  <a:pt x="332" y="104"/>
                  <a:pt x="345" y="104"/>
                </a:cubicBezTo>
                <a:close/>
                <a:moveTo>
                  <a:pt x="345" y="264"/>
                </a:moveTo>
                <a:cubicBezTo>
                  <a:pt x="333" y="264"/>
                  <a:pt x="322" y="269"/>
                  <a:pt x="315" y="277"/>
                </a:cubicBezTo>
                <a:cubicBezTo>
                  <a:pt x="264" y="248"/>
                  <a:pt x="264" y="248"/>
                  <a:pt x="264" y="248"/>
                </a:cubicBezTo>
                <a:cubicBezTo>
                  <a:pt x="268" y="238"/>
                  <a:pt x="270" y="228"/>
                  <a:pt x="270" y="218"/>
                </a:cubicBezTo>
                <a:cubicBezTo>
                  <a:pt x="271" y="210"/>
                  <a:pt x="269" y="202"/>
                  <a:pt x="267" y="194"/>
                </a:cubicBezTo>
                <a:cubicBezTo>
                  <a:pt x="266" y="189"/>
                  <a:pt x="261" y="187"/>
                  <a:pt x="257" y="188"/>
                </a:cubicBezTo>
                <a:cubicBezTo>
                  <a:pt x="253" y="189"/>
                  <a:pt x="251" y="194"/>
                  <a:pt x="252" y="198"/>
                </a:cubicBezTo>
                <a:cubicBezTo>
                  <a:pt x="254" y="204"/>
                  <a:pt x="255" y="211"/>
                  <a:pt x="254" y="217"/>
                </a:cubicBezTo>
                <a:cubicBezTo>
                  <a:pt x="254" y="228"/>
                  <a:pt x="251" y="238"/>
                  <a:pt x="246" y="247"/>
                </a:cubicBezTo>
                <a:cubicBezTo>
                  <a:pt x="246" y="247"/>
                  <a:pt x="246" y="247"/>
                  <a:pt x="246" y="247"/>
                </a:cubicBezTo>
                <a:cubicBezTo>
                  <a:pt x="246" y="247"/>
                  <a:pt x="246" y="247"/>
                  <a:pt x="246" y="247"/>
                </a:cubicBezTo>
                <a:cubicBezTo>
                  <a:pt x="243" y="252"/>
                  <a:pt x="239" y="257"/>
                  <a:pt x="235" y="261"/>
                </a:cubicBezTo>
                <a:cubicBezTo>
                  <a:pt x="223" y="272"/>
                  <a:pt x="207" y="278"/>
                  <a:pt x="191" y="278"/>
                </a:cubicBezTo>
                <a:cubicBezTo>
                  <a:pt x="156" y="277"/>
                  <a:pt x="129" y="248"/>
                  <a:pt x="130" y="214"/>
                </a:cubicBezTo>
                <a:cubicBezTo>
                  <a:pt x="130" y="204"/>
                  <a:pt x="133" y="194"/>
                  <a:pt x="138" y="185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41" y="180"/>
                  <a:pt x="145" y="175"/>
                  <a:pt x="149" y="171"/>
                </a:cubicBezTo>
                <a:cubicBezTo>
                  <a:pt x="162" y="159"/>
                  <a:pt x="177" y="153"/>
                  <a:pt x="194" y="154"/>
                </a:cubicBezTo>
                <a:cubicBezTo>
                  <a:pt x="211" y="154"/>
                  <a:pt x="226" y="161"/>
                  <a:pt x="238" y="174"/>
                </a:cubicBezTo>
                <a:cubicBezTo>
                  <a:pt x="241" y="177"/>
                  <a:pt x="246" y="177"/>
                  <a:pt x="249" y="174"/>
                </a:cubicBezTo>
                <a:cubicBezTo>
                  <a:pt x="252" y="171"/>
                  <a:pt x="253" y="166"/>
                  <a:pt x="250" y="163"/>
                </a:cubicBezTo>
                <a:cubicBezTo>
                  <a:pt x="237" y="149"/>
                  <a:pt x="219" y="140"/>
                  <a:pt x="200" y="138"/>
                </a:cubicBezTo>
                <a:cubicBezTo>
                  <a:pt x="200" y="79"/>
                  <a:pt x="200" y="79"/>
                  <a:pt x="200" y="79"/>
                </a:cubicBezTo>
                <a:cubicBezTo>
                  <a:pt x="218" y="75"/>
                  <a:pt x="232" y="59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70" y="0"/>
                  <a:pt x="153" y="18"/>
                  <a:pt x="153" y="40"/>
                </a:cubicBezTo>
                <a:cubicBezTo>
                  <a:pt x="153" y="59"/>
                  <a:pt x="166" y="75"/>
                  <a:pt x="184" y="79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67" y="140"/>
                  <a:pt x="151" y="147"/>
                  <a:pt x="138" y="159"/>
                </a:cubicBezTo>
                <a:cubicBezTo>
                  <a:pt x="135" y="162"/>
                  <a:pt x="132" y="166"/>
                  <a:pt x="129" y="170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79" y="137"/>
                  <a:pt x="79" y="132"/>
                  <a:pt x="79" y="128"/>
                </a:cubicBezTo>
                <a:cubicBezTo>
                  <a:pt x="79" y="106"/>
                  <a:pt x="62" y="88"/>
                  <a:pt x="40" y="88"/>
                </a:cubicBezTo>
                <a:cubicBezTo>
                  <a:pt x="18" y="88"/>
                  <a:pt x="0" y="106"/>
                  <a:pt x="0" y="128"/>
                </a:cubicBezTo>
                <a:cubicBezTo>
                  <a:pt x="0" y="150"/>
                  <a:pt x="18" y="167"/>
                  <a:pt x="40" y="167"/>
                </a:cubicBezTo>
                <a:cubicBezTo>
                  <a:pt x="51" y="167"/>
                  <a:pt x="62" y="162"/>
                  <a:pt x="69" y="15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17" y="193"/>
                  <a:pt x="114" y="203"/>
                  <a:pt x="114" y="214"/>
                </a:cubicBezTo>
                <a:cubicBezTo>
                  <a:pt x="114" y="226"/>
                  <a:pt x="116" y="237"/>
                  <a:pt x="121" y="248"/>
                </a:cubicBezTo>
                <a:cubicBezTo>
                  <a:pt x="69" y="277"/>
                  <a:pt x="69" y="277"/>
                  <a:pt x="69" y="277"/>
                </a:cubicBezTo>
                <a:cubicBezTo>
                  <a:pt x="62" y="269"/>
                  <a:pt x="51" y="264"/>
                  <a:pt x="40" y="264"/>
                </a:cubicBezTo>
                <a:cubicBezTo>
                  <a:pt x="18" y="264"/>
                  <a:pt x="0" y="282"/>
                  <a:pt x="0" y="304"/>
                </a:cubicBezTo>
                <a:cubicBezTo>
                  <a:pt x="0" y="326"/>
                  <a:pt x="18" y="343"/>
                  <a:pt x="40" y="343"/>
                </a:cubicBezTo>
                <a:cubicBezTo>
                  <a:pt x="62" y="343"/>
                  <a:pt x="79" y="326"/>
                  <a:pt x="79" y="304"/>
                </a:cubicBezTo>
                <a:cubicBezTo>
                  <a:pt x="79" y="299"/>
                  <a:pt x="79" y="295"/>
                  <a:pt x="77" y="291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42" y="279"/>
                  <a:pt x="161" y="291"/>
                  <a:pt x="184" y="293"/>
                </a:cubicBezTo>
                <a:cubicBezTo>
                  <a:pt x="184" y="353"/>
                  <a:pt x="184" y="353"/>
                  <a:pt x="184" y="353"/>
                </a:cubicBezTo>
                <a:cubicBezTo>
                  <a:pt x="166" y="357"/>
                  <a:pt x="153" y="373"/>
                  <a:pt x="153" y="392"/>
                </a:cubicBezTo>
                <a:cubicBezTo>
                  <a:pt x="153" y="414"/>
                  <a:pt x="170" y="431"/>
                  <a:pt x="192" y="431"/>
                </a:cubicBezTo>
                <a:cubicBezTo>
                  <a:pt x="214" y="431"/>
                  <a:pt x="232" y="414"/>
                  <a:pt x="232" y="392"/>
                </a:cubicBezTo>
                <a:cubicBezTo>
                  <a:pt x="232" y="373"/>
                  <a:pt x="218" y="357"/>
                  <a:pt x="200" y="353"/>
                </a:cubicBezTo>
                <a:cubicBezTo>
                  <a:pt x="200" y="294"/>
                  <a:pt x="200" y="294"/>
                  <a:pt x="200" y="294"/>
                </a:cubicBezTo>
                <a:cubicBezTo>
                  <a:pt x="217" y="292"/>
                  <a:pt x="233" y="285"/>
                  <a:pt x="246" y="273"/>
                </a:cubicBezTo>
                <a:cubicBezTo>
                  <a:pt x="250" y="269"/>
                  <a:pt x="253" y="265"/>
                  <a:pt x="256" y="262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306" y="295"/>
                  <a:pt x="305" y="299"/>
                  <a:pt x="305" y="304"/>
                </a:cubicBezTo>
                <a:cubicBezTo>
                  <a:pt x="305" y="326"/>
                  <a:pt x="323" y="343"/>
                  <a:pt x="345" y="343"/>
                </a:cubicBezTo>
                <a:cubicBezTo>
                  <a:pt x="366" y="343"/>
                  <a:pt x="384" y="326"/>
                  <a:pt x="384" y="304"/>
                </a:cubicBezTo>
                <a:cubicBezTo>
                  <a:pt x="384" y="282"/>
                  <a:pt x="366" y="264"/>
                  <a:pt x="345" y="264"/>
                </a:cubicBezTo>
                <a:close/>
                <a:moveTo>
                  <a:pt x="169" y="40"/>
                </a:moveTo>
                <a:cubicBezTo>
                  <a:pt x="169" y="27"/>
                  <a:pt x="179" y="16"/>
                  <a:pt x="192" y="16"/>
                </a:cubicBezTo>
                <a:cubicBezTo>
                  <a:pt x="205" y="16"/>
                  <a:pt x="216" y="27"/>
                  <a:pt x="216" y="40"/>
                </a:cubicBezTo>
                <a:cubicBezTo>
                  <a:pt x="216" y="53"/>
                  <a:pt x="205" y="64"/>
                  <a:pt x="192" y="64"/>
                </a:cubicBezTo>
                <a:cubicBezTo>
                  <a:pt x="179" y="64"/>
                  <a:pt x="169" y="53"/>
                  <a:pt x="169" y="40"/>
                </a:cubicBezTo>
                <a:close/>
                <a:moveTo>
                  <a:pt x="40" y="151"/>
                </a:moveTo>
                <a:cubicBezTo>
                  <a:pt x="27" y="151"/>
                  <a:pt x="16" y="141"/>
                  <a:pt x="16" y="128"/>
                </a:cubicBezTo>
                <a:cubicBezTo>
                  <a:pt x="16" y="115"/>
                  <a:pt x="27" y="104"/>
                  <a:pt x="40" y="104"/>
                </a:cubicBezTo>
                <a:cubicBezTo>
                  <a:pt x="53" y="104"/>
                  <a:pt x="63" y="115"/>
                  <a:pt x="63" y="128"/>
                </a:cubicBezTo>
                <a:cubicBezTo>
                  <a:pt x="63" y="141"/>
                  <a:pt x="53" y="151"/>
                  <a:pt x="40" y="151"/>
                </a:cubicBezTo>
                <a:close/>
                <a:moveTo>
                  <a:pt x="40" y="327"/>
                </a:moveTo>
                <a:cubicBezTo>
                  <a:pt x="27" y="327"/>
                  <a:pt x="16" y="317"/>
                  <a:pt x="16" y="304"/>
                </a:cubicBezTo>
                <a:cubicBezTo>
                  <a:pt x="16" y="291"/>
                  <a:pt x="27" y="280"/>
                  <a:pt x="40" y="280"/>
                </a:cubicBezTo>
                <a:cubicBezTo>
                  <a:pt x="53" y="280"/>
                  <a:pt x="63" y="291"/>
                  <a:pt x="63" y="304"/>
                </a:cubicBezTo>
                <a:cubicBezTo>
                  <a:pt x="63" y="317"/>
                  <a:pt x="53" y="327"/>
                  <a:pt x="40" y="327"/>
                </a:cubicBezTo>
                <a:close/>
                <a:moveTo>
                  <a:pt x="216" y="392"/>
                </a:moveTo>
                <a:cubicBezTo>
                  <a:pt x="216" y="405"/>
                  <a:pt x="205" y="415"/>
                  <a:pt x="192" y="415"/>
                </a:cubicBezTo>
                <a:cubicBezTo>
                  <a:pt x="179" y="415"/>
                  <a:pt x="169" y="405"/>
                  <a:pt x="169" y="392"/>
                </a:cubicBezTo>
                <a:cubicBezTo>
                  <a:pt x="169" y="379"/>
                  <a:pt x="179" y="368"/>
                  <a:pt x="192" y="368"/>
                </a:cubicBezTo>
                <a:cubicBezTo>
                  <a:pt x="205" y="368"/>
                  <a:pt x="216" y="379"/>
                  <a:pt x="216" y="392"/>
                </a:cubicBezTo>
                <a:close/>
                <a:moveTo>
                  <a:pt x="345" y="327"/>
                </a:moveTo>
                <a:cubicBezTo>
                  <a:pt x="332" y="327"/>
                  <a:pt x="321" y="317"/>
                  <a:pt x="321" y="304"/>
                </a:cubicBezTo>
                <a:cubicBezTo>
                  <a:pt x="321" y="291"/>
                  <a:pt x="332" y="280"/>
                  <a:pt x="345" y="280"/>
                </a:cubicBezTo>
                <a:cubicBezTo>
                  <a:pt x="358" y="280"/>
                  <a:pt x="368" y="291"/>
                  <a:pt x="368" y="304"/>
                </a:cubicBezTo>
                <a:cubicBezTo>
                  <a:pt x="368" y="317"/>
                  <a:pt x="358" y="327"/>
                  <a:pt x="345" y="327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1" name="Freeform 3"/>
          <p:cNvSpPr>
            <a:spLocks noChangeAspect="1" noEditPoints="1"/>
          </p:cNvSpPr>
          <p:nvPr/>
        </p:nvSpPr>
        <p:spPr bwMode="auto">
          <a:xfrm>
            <a:off x="4992105" y="1332423"/>
            <a:ext cx="462757" cy="440966"/>
          </a:xfrm>
          <a:custGeom>
            <a:avLst/>
            <a:gdLst>
              <a:gd name="T0" fmla="*/ 2147483647 w 296"/>
              <a:gd name="T1" fmla="*/ 2147483647 h 349"/>
              <a:gd name="T2" fmla="*/ 2147483647 w 296"/>
              <a:gd name="T3" fmla="*/ 2147483647 h 349"/>
              <a:gd name="T4" fmla="*/ 2147483647 w 296"/>
              <a:gd name="T5" fmla="*/ 2147483647 h 349"/>
              <a:gd name="T6" fmla="*/ 2147483647 w 296"/>
              <a:gd name="T7" fmla="*/ 0 h 349"/>
              <a:gd name="T8" fmla="*/ 0 w 296"/>
              <a:gd name="T9" fmla="*/ 2147483647 h 349"/>
              <a:gd name="T10" fmla="*/ 0 w 296"/>
              <a:gd name="T11" fmla="*/ 2147483647 h 349"/>
              <a:gd name="T12" fmla="*/ 0 w 296"/>
              <a:gd name="T13" fmla="*/ 2147483647 h 349"/>
              <a:gd name="T14" fmla="*/ 0 w 296"/>
              <a:gd name="T15" fmla="*/ 2147483647 h 349"/>
              <a:gd name="T16" fmla="*/ 2147483647 w 296"/>
              <a:gd name="T17" fmla="*/ 2147483647 h 349"/>
              <a:gd name="T18" fmla="*/ 2147483647 w 296"/>
              <a:gd name="T19" fmla="*/ 2147483647 h 349"/>
              <a:gd name="T20" fmla="*/ 2147483647 w 296"/>
              <a:gd name="T21" fmla="*/ 2147483647 h 349"/>
              <a:gd name="T22" fmla="*/ 2147483647 w 296"/>
              <a:gd name="T23" fmla="*/ 2147483647 h 349"/>
              <a:gd name="T24" fmla="*/ 2147483647 w 296"/>
              <a:gd name="T25" fmla="*/ 2147483647 h 349"/>
              <a:gd name="T26" fmla="*/ 2147483647 w 296"/>
              <a:gd name="T27" fmla="*/ 2147483647 h 349"/>
              <a:gd name="T28" fmla="*/ 2147483647 w 296"/>
              <a:gd name="T29" fmla="*/ 2147483647 h 349"/>
              <a:gd name="T30" fmla="*/ 2147483647 w 296"/>
              <a:gd name="T31" fmla="*/ 2147483647 h 349"/>
              <a:gd name="T32" fmla="*/ 2147483647 w 296"/>
              <a:gd name="T33" fmla="*/ 2147483647 h 349"/>
              <a:gd name="T34" fmla="*/ 2147483647 w 296"/>
              <a:gd name="T35" fmla="*/ 2147483647 h 349"/>
              <a:gd name="T36" fmla="*/ 2147483647 w 296"/>
              <a:gd name="T37" fmla="*/ 2147483647 h 349"/>
              <a:gd name="T38" fmla="*/ 2147483647 w 296"/>
              <a:gd name="T39" fmla="*/ 2147483647 h 349"/>
              <a:gd name="T40" fmla="*/ 2147483647 w 296"/>
              <a:gd name="T41" fmla="*/ 2147483647 h 349"/>
              <a:gd name="T42" fmla="*/ 2147483647 w 296"/>
              <a:gd name="T43" fmla="*/ 2147483647 h 349"/>
              <a:gd name="T44" fmla="*/ 2147483647 w 296"/>
              <a:gd name="T45" fmla="*/ 2147483647 h 349"/>
              <a:gd name="T46" fmla="*/ 2147483647 w 296"/>
              <a:gd name="T47" fmla="*/ 2147483647 h 349"/>
              <a:gd name="T48" fmla="*/ 2147483647 w 296"/>
              <a:gd name="T49" fmla="*/ 2147483647 h 349"/>
              <a:gd name="T50" fmla="*/ 2147483647 w 296"/>
              <a:gd name="T51" fmla="*/ 2147483647 h 3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6" h="349">
                <a:moveTo>
                  <a:pt x="288" y="106"/>
                </a:moveTo>
                <a:cubicBezTo>
                  <a:pt x="293" y="106"/>
                  <a:pt x="296" y="103"/>
                  <a:pt x="296" y="98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6" y="18"/>
                  <a:pt x="248" y="0"/>
                  <a:pt x="148" y="0"/>
                </a:cubicBezTo>
                <a:cubicBezTo>
                  <a:pt x="48" y="0"/>
                  <a:pt x="0" y="18"/>
                  <a:pt x="0" y="53"/>
                </a:cubicBezTo>
                <a:cubicBezTo>
                  <a:pt x="0" y="54"/>
                  <a:pt x="0" y="55"/>
                  <a:pt x="0" y="55"/>
                </a:cubicBezTo>
                <a:cubicBezTo>
                  <a:pt x="0" y="55"/>
                  <a:pt x="0" y="56"/>
                  <a:pt x="0" y="5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327"/>
                  <a:pt x="50" y="349"/>
                  <a:pt x="148" y="349"/>
                </a:cubicBezTo>
                <a:cubicBezTo>
                  <a:pt x="242" y="349"/>
                  <a:pt x="296" y="326"/>
                  <a:pt x="296" y="286"/>
                </a:cubicBezTo>
                <a:cubicBezTo>
                  <a:pt x="296" y="130"/>
                  <a:pt x="296" y="130"/>
                  <a:pt x="296" y="130"/>
                </a:cubicBezTo>
                <a:cubicBezTo>
                  <a:pt x="296" y="126"/>
                  <a:pt x="293" y="122"/>
                  <a:pt x="288" y="122"/>
                </a:cubicBezTo>
                <a:cubicBezTo>
                  <a:pt x="284" y="122"/>
                  <a:pt x="280" y="126"/>
                  <a:pt x="280" y="130"/>
                </a:cubicBezTo>
                <a:cubicBezTo>
                  <a:pt x="280" y="286"/>
                  <a:pt x="280" y="286"/>
                  <a:pt x="280" y="286"/>
                </a:cubicBezTo>
                <a:cubicBezTo>
                  <a:pt x="280" y="315"/>
                  <a:pt x="230" y="333"/>
                  <a:pt x="148" y="333"/>
                </a:cubicBezTo>
                <a:cubicBezTo>
                  <a:pt x="88" y="333"/>
                  <a:pt x="16" y="325"/>
                  <a:pt x="16" y="286"/>
                </a:cubicBezTo>
                <a:cubicBezTo>
                  <a:pt x="16" y="83"/>
                  <a:pt x="16" y="83"/>
                  <a:pt x="16" y="83"/>
                </a:cubicBezTo>
                <a:cubicBezTo>
                  <a:pt x="37" y="99"/>
                  <a:pt x="81" y="106"/>
                  <a:pt x="148" y="106"/>
                </a:cubicBezTo>
                <a:cubicBezTo>
                  <a:pt x="215" y="106"/>
                  <a:pt x="259" y="99"/>
                  <a:pt x="280" y="83"/>
                </a:cubicBezTo>
                <a:cubicBezTo>
                  <a:pt x="280" y="98"/>
                  <a:pt x="280" y="98"/>
                  <a:pt x="280" y="98"/>
                </a:cubicBezTo>
                <a:cubicBezTo>
                  <a:pt x="280" y="103"/>
                  <a:pt x="284" y="106"/>
                  <a:pt x="288" y="106"/>
                </a:cubicBezTo>
                <a:close/>
                <a:moveTo>
                  <a:pt x="148" y="90"/>
                </a:moveTo>
                <a:cubicBezTo>
                  <a:pt x="63" y="90"/>
                  <a:pt x="16" y="77"/>
                  <a:pt x="16" y="53"/>
                </a:cubicBezTo>
                <a:cubicBezTo>
                  <a:pt x="16" y="30"/>
                  <a:pt x="63" y="16"/>
                  <a:pt x="148" y="16"/>
                </a:cubicBezTo>
                <a:cubicBezTo>
                  <a:pt x="232" y="16"/>
                  <a:pt x="280" y="30"/>
                  <a:pt x="280" y="53"/>
                </a:cubicBezTo>
                <a:cubicBezTo>
                  <a:pt x="280" y="77"/>
                  <a:pt x="233" y="90"/>
                  <a:pt x="148" y="90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7" name="TextBox 56"/>
          <p:cNvSpPr txBox="1"/>
          <p:nvPr/>
        </p:nvSpPr>
        <p:spPr>
          <a:xfrm>
            <a:off x="6905869" y="296468"/>
            <a:ext cx="151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Presentation / NBI</a:t>
            </a:r>
            <a:endParaRPr lang="en-IE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881808" y="1360084"/>
            <a:ext cx="17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Different output </a:t>
            </a:r>
          </a:p>
          <a:p>
            <a:r>
              <a:rPr lang="en-IE" sz="1400" dirty="0"/>
              <a:t>d</a:t>
            </a:r>
            <a:r>
              <a:rPr lang="en-IE" sz="1400" smtClean="0"/>
              <a:t>estinations/formats</a:t>
            </a:r>
            <a:endParaRPr lang="en-IE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81808" y="5996123"/>
            <a:ext cx="137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Different input </a:t>
            </a:r>
          </a:p>
          <a:p>
            <a:r>
              <a:rPr lang="en-IE" sz="1400" dirty="0"/>
              <a:t>s</a:t>
            </a:r>
            <a:r>
              <a:rPr lang="en-IE" sz="1400" dirty="0" smtClean="0"/>
              <a:t>ources/formats</a:t>
            </a:r>
            <a:endParaRPr lang="en-IE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04258" y="3635026"/>
            <a:ext cx="94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ricsson Capital TT" pitchFamily="2" charset="0"/>
              </a:rPr>
              <a:t>EPS</a:t>
            </a:r>
            <a:endParaRPr lang="en-IE" sz="2400" b="1" dirty="0"/>
          </a:p>
        </p:txBody>
      </p:sp>
      <p:sp>
        <p:nvSpPr>
          <p:cNvPr id="48" name="Freeform 3"/>
          <p:cNvSpPr>
            <a:spLocks noChangeAspect="1" noEditPoints="1"/>
          </p:cNvSpPr>
          <p:nvPr/>
        </p:nvSpPr>
        <p:spPr bwMode="auto">
          <a:xfrm>
            <a:off x="5364088" y="156747"/>
            <a:ext cx="1008448" cy="639639"/>
          </a:xfrm>
          <a:custGeom>
            <a:avLst/>
            <a:gdLst>
              <a:gd name="T0" fmla="*/ 2147483647 w 462"/>
              <a:gd name="T1" fmla="*/ 2147483647 h 293"/>
              <a:gd name="T2" fmla="*/ 2147483647 w 462"/>
              <a:gd name="T3" fmla="*/ 2147483647 h 293"/>
              <a:gd name="T4" fmla="*/ 2147483647 w 462"/>
              <a:gd name="T5" fmla="*/ 2147483647 h 293"/>
              <a:gd name="T6" fmla="*/ 2147483647 w 462"/>
              <a:gd name="T7" fmla="*/ 2147483647 h 293"/>
              <a:gd name="T8" fmla="*/ 2147483647 w 462"/>
              <a:gd name="T9" fmla="*/ 2147483647 h 293"/>
              <a:gd name="T10" fmla="*/ 2147483647 w 462"/>
              <a:gd name="T11" fmla="*/ 2147483647 h 293"/>
              <a:gd name="T12" fmla="*/ 2147483647 w 462"/>
              <a:gd name="T13" fmla="*/ 2147483647 h 293"/>
              <a:gd name="T14" fmla="*/ 2147483647 w 462"/>
              <a:gd name="T15" fmla="*/ 2147483647 h 293"/>
              <a:gd name="T16" fmla="*/ 2147483647 w 462"/>
              <a:gd name="T17" fmla="*/ 2147483647 h 293"/>
              <a:gd name="T18" fmla="*/ 2147483647 w 462"/>
              <a:gd name="T19" fmla="*/ 2147483647 h 293"/>
              <a:gd name="T20" fmla="*/ 2147483647 w 462"/>
              <a:gd name="T21" fmla="*/ 2147483647 h 293"/>
              <a:gd name="T22" fmla="*/ 2147483647 w 462"/>
              <a:gd name="T23" fmla="*/ 2147483647 h 293"/>
              <a:gd name="T24" fmla="*/ 2147483647 w 462"/>
              <a:gd name="T25" fmla="*/ 2147483647 h 293"/>
              <a:gd name="T26" fmla="*/ 2147483647 w 462"/>
              <a:gd name="T27" fmla="*/ 2147483647 h 293"/>
              <a:gd name="T28" fmla="*/ 2147483647 w 462"/>
              <a:gd name="T29" fmla="*/ 2147483647 h 293"/>
              <a:gd name="T30" fmla="*/ 2147483647 w 462"/>
              <a:gd name="T31" fmla="*/ 2147483647 h 293"/>
              <a:gd name="T32" fmla="*/ 2147483647 w 462"/>
              <a:gd name="T33" fmla="*/ 2147483647 h 293"/>
              <a:gd name="T34" fmla="*/ 2147483647 w 462"/>
              <a:gd name="T35" fmla="*/ 2147483647 h 293"/>
              <a:gd name="T36" fmla="*/ 2147483647 w 462"/>
              <a:gd name="T37" fmla="*/ 2147483647 h 293"/>
              <a:gd name="T38" fmla="*/ 2147483647 w 462"/>
              <a:gd name="T39" fmla="*/ 2147483647 h 293"/>
              <a:gd name="T40" fmla="*/ 2147483647 w 462"/>
              <a:gd name="T41" fmla="*/ 2147483647 h 293"/>
              <a:gd name="T42" fmla="*/ 2147483647 w 462"/>
              <a:gd name="T43" fmla="*/ 2147483647 h 293"/>
              <a:gd name="T44" fmla="*/ 2147483647 w 462"/>
              <a:gd name="T45" fmla="*/ 2147483647 h 293"/>
              <a:gd name="T46" fmla="*/ 2147483647 w 462"/>
              <a:gd name="T47" fmla="*/ 2147483647 h 293"/>
              <a:gd name="T48" fmla="*/ 2147483647 w 462"/>
              <a:gd name="T49" fmla="*/ 2147483647 h 293"/>
              <a:gd name="T50" fmla="*/ 2147483647 w 462"/>
              <a:gd name="T51" fmla="*/ 2147483647 h 293"/>
              <a:gd name="T52" fmla="*/ 2147483647 w 462"/>
              <a:gd name="T53" fmla="*/ 2147483647 h 293"/>
              <a:gd name="T54" fmla="*/ 2147483647 w 462"/>
              <a:gd name="T55" fmla="*/ 2147483647 h 293"/>
              <a:gd name="T56" fmla="*/ 2147483647 w 462"/>
              <a:gd name="T57" fmla="*/ 2147483647 h 293"/>
              <a:gd name="T58" fmla="*/ 2147483647 w 462"/>
              <a:gd name="T59" fmla="*/ 2147483647 h 293"/>
              <a:gd name="T60" fmla="*/ 2147483647 w 462"/>
              <a:gd name="T61" fmla="*/ 2147483647 h 293"/>
              <a:gd name="T62" fmla="*/ 2147483647 w 462"/>
              <a:gd name="T63" fmla="*/ 2147483647 h 293"/>
              <a:gd name="T64" fmla="*/ 2147483647 w 462"/>
              <a:gd name="T65" fmla="*/ 2147483647 h 293"/>
              <a:gd name="T66" fmla="*/ 2147483647 w 462"/>
              <a:gd name="T67" fmla="*/ 2147483647 h 293"/>
              <a:gd name="T68" fmla="*/ 2147483647 w 462"/>
              <a:gd name="T69" fmla="*/ 2147483647 h 293"/>
              <a:gd name="T70" fmla="*/ 2147483647 w 462"/>
              <a:gd name="T71" fmla="*/ 2147483647 h 293"/>
              <a:gd name="T72" fmla="*/ 2147483647 w 462"/>
              <a:gd name="T73" fmla="*/ 2147483647 h 293"/>
              <a:gd name="T74" fmla="*/ 2147483647 w 462"/>
              <a:gd name="T75" fmla="*/ 2147483647 h 293"/>
              <a:gd name="T76" fmla="*/ 2147483647 w 462"/>
              <a:gd name="T77" fmla="*/ 2147483647 h 293"/>
              <a:gd name="T78" fmla="*/ 2147483647 w 462"/>
              <a:gd name="T79" fmla="*/ 2147483647 h 293"/>
              <a:gd name="T80" fmla="*/ 2147483647 w 462"/>
              <a:gd name="T81" fmla="*/ 2147483647 h 293"/>
              <a:gd name="T82" fmla="*/ 2147483647 w 462"/>
              <a:gd name="T83" fmla="*/ 2147483647 h 293"/>
              <a:gd name="T84" fmla="*/ 2147483647 w 462"/>
              <a:gd name="T85" fmla="*/ 2147483647 h 293"/>
              <a:gd name="T86" fmla="*/ 2147483647 w 462"/>
              <a:gd name="T87" fmla="*/ 2147483647 h 293"/>
              <a:gd name="T88" fmla="*/ 2147483647 w 462"/>
              <a:gd name="T89" fmla="*/ 2147483647 h 293"/>
              <a:gd name="T90" fmla="*/ 2147483647 w 462"/>
              <a:gd name="T91" fmla="*/ 2147483647 h 293"/>
              <a:gd name="T92" fmla="*/ 2147483647 w 462"/>
              <a:gd name="T93" fmla="*/ 2147483647 h 293"/>
              <a:gd name="T94" fmla="*/ 2147483647 w 462"/>
              <a:gd name="T95" fmla="*/ 2147483647 h 293"/>
              <a:gd name="T96" fmla="*/ 2147483647 w 462"/>
              <a:gd name="T97" fmla="*/ 2147483647 h 293"/>
              <a:gd name="T98" fmla="*/ 2147483647 w 462"/>
              <a:gd name="T99" fmla="*/ 2147483647 h 29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62" h="293">
                <a:moveTo>
                  <a:pt x="348" y="111"/>
                </a:moveTo>
                <a:cubicBezTo>
                  <a:pt x="348" y="96"/>
                  <a:pt x="337" y="85"/>
                  <a:pt x="322" y="85"/>
                </a:cubicBezTo>
                <a:cubicBezTo>
                  <a:pt x="313" y="85"/>
                  <a:pt x="304" y="90"/>
                  <a:pt x="300" y="98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6" y="73"/>
                  <a:pt x="226" y="63"/>
                  <a:pt x="212" y="63"/>
                </a:cubicBezTo>
                <a:cubicBezTo>
                  <a:pt x="198" y="63"/>
                  <a:pt x="186" y="74"/>
                  <a:pt x="186" y="89"/>
                </a:cubicBezTo>
                <a:cubicBezTo>
                  <a:pt x="186" y="90"/>
                  <a:pt x="187" y="91"/>
                  <a:pt x="187" y="92"/>
                </a:cubicBezTo>
                <a:cubicBezTo>
                  <a:pt x="160" y="105"/>
                  <a:pt x="160" y="105"/>
                  <a:pt x="160" y="105"/>
                </a:cubicBezTo>
                <a:cubicBezTo>
                  <a:pt x="155" y="100"/>
                  <a:pt x="148" y="97"/>
                  <a:pt x="141" y="97"/>
                </a:cubicBezTo>
                <a:cubicBezTo>
                  <a:pt x="127" y="97"/>
                  <a:pt x="115" y="108"/>
                  <a:pt x="115" y="122"/>
                </a:cubicBezTo>
                <a:cubicBezTo>
                  <a:pt x="115" y="134"/>
                  <a:pt x="123" y="144"/>
                  <a:pt x="133" y="147"/>
                </a:cubicBezTo>
                <a:cubicBezTo>
                  <a:pt x="133" y="193"/>
                  <a:pt x="133" y="193"/>
                  <a:pt x="133" y="193"/>
                </a:cubicBezTo>
                <a:cubicBezTo>
                  <a:pt x="123" y="196"/>
                  <a:pt x="115" y="206"/>
                  <a:pt x="115" y="217"/>
                </a:cubicBezTo>
                <a:cubicBezTo>
                  <a:pt x="115" y="232"/>
                  <a:pt x="127" y="243"/>
                  <a:pt x="141" y="243"/>
                </a:cubicBezTo>
                <a:cubicBezTo>
                  <a:pt x="151" y="243"/>
                  <a:pt x="159" y="238"/>
                  <a:pt x="163" y="230"/>
                </a:cubicBezTo>
                <a:cubicBezTo>
                  <a:pt x="225" y="242"/>
                  <a:pt x="225" y="242"/>
                  <a:pt x="225" y="242"/>
                </a:cubicBezTo>
                <a:cubicBezTo>
                  <a:pt x="227" y="255"/>
                  <a:pt x="238" y="265"/>
                  <a:pt x="251" y="265"/>
                </a:cubicBezTo>
                <a:cubicBezTo>
                  <a:pt x="265" y="265"/>
                  <a:pt x="277" y="253"/>
                  <a:pt x="277" y="239"/>
                </a:cubicBezTo>
                <a:cubicBezTo>
                  <a:pt x="277" y="238"/>
                  <a:pt x="277" y="237"/>
                  <a:pt x="277" y="236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08" y="229"/>
                  <a:pt x="315" y="232"/>
                  <a:pt x="322" y="232"/>
                </a:cubicBezTo>
                <a:cubicBezTo>
                  <a:pt x="337" y="232"/>
                  <a:pt x="348" y="220"/>
                  <a:pt x="348" y="206"/>
                </a:cubicBezTo>
                <a:cubicBezTo>
                  <a:pt x="348" y="195"/>
                  <a:pt x="341" y="185"/>
                  <a:pt x="330" y="181"/>
                </a:cubicBezTo>
                <a:cubicBezTo>
                  <a:pt x="330" y="135"/>
                  <a:pt x="330" y="135"/>
                  <a:pt x="330" y="135"/>
                </a:cubicBezTo>
                <a:cubicBezTo>
                  <a:pt x="341" y="132"/>
                  <a:pt x="348" y="122"/>
                  <a:pt x="348" y="111"/>
                </a:cubicBezTo>
                <a:close/>
                <a:moveTo>
                  <a:pt x="235" y="101"/>
                </a:moveTo>
                <a:cubicBezTo>
                  <a:pt x="297" y="114"/>
                  <a:pt x="297" y="114"/>
                  <a:pt x="297" y="114"/>
                </a:cubicBezTo>
                <a:cubicBezTo>
                  <a:pt x="297" y="114"/>
                  <a:pt x="297" y="114"/>
                  <a:pt x="297" y="114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5" y="122"/>
                  <a:pt x="258" y="119"/>
                  <a:pt x="251" y="119"/>
                </a:cubicBezTo>
                <a:cubicBezTo>
                  <a:pt x="241" y="119"/>
                  <a:pt x="233" y="124"/>
                  <a:pt x="228" y="132"/>
                </a:cubicBezTo>
                <a:cubicBezTo>
                  <a:pt x="220" y="130"/>
                  <a:pt x="220" y="130"/>
                  <a:pt x="220" y="130"/>
                </a:cubicBezTo>
                <a:cubicBezTo>
                  <a:pt x="220" y="113"/>
                  <a:pt x="220" y="113"/>
                  <a:pt x="220" y="113"/>
                </a:cubicBezTo>
                <a:cubicBezTo>
                  <a:pt x="227" y="111"/>
                  <a:pt x="232" y="107"/>
                  <a:pt x="235" y="101"/>
                </a:cubicBezTo>
                <a:close/>
                <a:moveTo>
                  <a:pt x="220" y="160"/>
                </a:moveTo>
                <a:cubicBezTo>
                  <a:pt x="220" y="147"/>
                  <a:pt x="220" y="147"/>
                  <a:pt x="220" y="147"/>
                </a:cubicBezTo>
                <a:cubicBezTo>
                  <a:pt x="225" y="148"/>
                  <a:pt x="225" y="148"/>
                  <a:pt x="225" y="148"/>
                </a:cubicBezTo>
                <a:cubicBezTo>
                  <a:pt x="227" y="158"/>
                  <a:pt x="234" y="166"/>
                  <a:pt x="243" y="169"/>
                </a:cubicBezTo>
                <a:cubicBezTo>
                  <a:pt x="243" y="182"/>
                  <a:pt x="243" y="182"/>
                  <a:pt x="243" y="182"/>
                </a:cubicBezTo>
                <a:cubicBezTo>
                  <a:pt x="238" y="181"/>
                  <a:pt x="238" y="181"/>
                  <a:pt x="238" y="181"/>
                </a:cubicBezTo>
                <a:cubicBezTo>
                  <a:pt x="237" y="171"/>
                  <a:pt x="230" y="163"/>
                  <a:pt x="220" y="160"/>
                </a:cubicBezTo>
                <a:close/>
                <a:moveTo>
                  <a:pt x="222" y="184"/>
                </a:moveTo>
                <a:cubicBezTo>
                  <a:pt x="222" y="190"/>
                  <a:pt x="218" y="194"/>
                  <a:pt x="212" y="194"/>
                </a:cubicBezTo>
                <a:cubicBezTo>
                  <a:pt x="207" y="194"/>
                  <a:pt x="202" y="190"/>
                  <a:pt x="202" y="184"/>
                </a:cubicBezTo>
                <a:cubicBezTo>
                  <a:pt x="202" y="179"/>
                  <a:pt x="207" y="174"/>
                  <a:pt x="212" y="174"/>
                </a:cubicBezTo>
                <a:cubicBezTo>
                  <a:pt x="218" y="174"/>
                  <a:pt x="222" y="179"/>
                  <a:pt x="222" y="184"/>
                </a:cubicBezTo>
                <a:close/>
                <a:moveTo>
                  <a:pt x="241" y="144"/>
                </a:moveTo>
                <a:cubicBezTo>
                  <a:pt x="241" y="139"/>
                  <a:pt x="246" y="135"/>
                  <a:pt x="251" y="135"/>
                </a:cubicBezTo>
                <a:cubicBezTo>
                  <a:pt x="256" y="135"/>
                  <a:pt x="261" y="139"/>
                  <a:pt x="261" y="144"/>
                </a:cubicBezTo>
                <a:cubicBezTo>
                  <a:pt x="261" y="150"/>
                  <a:pt x="256" y="154"/>
                  <a:pt x="251" y="154"/>
                </a:cubicBezTo>
                <a:cubicBezTo>
                  <a:pt x="246" y="154"/>
                  <a:pt x="241" y="150"/>
                  <a:pt x="241" y="144"/>
                </a:cubicBezTo>
                <a:close/>
                <a:moveTo>
                  <a:pt x="212" y="79"/>
                </a:moveTo>
                <a:cubicBezTo>
                  <a:pt x="218" y="79"/>
                  <a:pt x="222" y="83"/>
                  <a:pt x="222" y="89"/>
                </a:cubicBezTo>
                <a:cubicBezTo>
                  <a:pt x="222" y="94"/>
                  <a:pt x="218" y="99"/>
                  <a:pt x="212" y="99"/>
                </a:cubicBezTo>
                <a:cubicBezTo>
                  <a:pt x="207" y="99"/>
                  <a:pt x="202" y="94"/>
                  <a:pt x="202" y="89"/>
                </a:cubicBezTo>
                <a:cubicBezTo>
                  <a:pt x="202" y="83"/>
                  <a:pt x="207" y="79"/>
                  <a:pt x="212" y="79"/>
                </a:cubicBezTo>
                <a:close/>
                <a:moveTo>
                  <a:pt x="194" y="106"/>
                </a:moveTo>
                <a:cubicBezTo>
                  <a:pt x="197" y="110"/>
                  <a:pt x="200" y="112"/>
                  <a:pt x="204" y="113"/>
                </a:cubicBezTo>
                <a:cubicBezTo>
                  <a:pt x="204" y="127"/>
                  <a:pt x="204" y="127"/>
                  <a:pt x="204" y="127"/>
                </a:cubicBezTo>
                <a:cubicBezTo>
                  <a:pt x="167" y="120"/>
                  <a:pt x="167" y="120"/>
                  <a:pt x="167" y="120"/>
                </a:cubicBezTo>
                <a:cubicBezTo>
                  <a:pt x="167" y="120"/>
                  <a:pt x="167" y="119"/>
                  <a:pt x="167" y="119"/>
                </a:cubicBezTo>
                <a:lnTo>
                  <a:pt x="194" y="106"/>
                </a:lnTo>
                <a:close/>
                <a:moveTo>
                  <a:pt x="131" y="122"/>
                </a:moveTo>
                <a:cubicBezTo>
                  <a:pt x="131" y="117"/>
                  <a:pt x="136" y="113"/>
                  <a:pt x="141" y="113"/>
                </a:cubicBezTo>
                <a:cubicBezTo>
                  <a:pt x="146" y="113"/>
                  <a:pt x="151" y="117"/>
                  <a:pt x="151" y="122"/>
                </a:cubicBezTo>
                <a:cubicBezTo>
                  <a:pt x="151" y="128"/>
                  <a:pt x="146" y="132"/>
                  <a:pt x="141" y="132"/>
                </a:cubicBezTo>
                <a:cubicBezTo>
                  <a:pt x="136" y="132"/>
                  <a:pt x="131" y="128"/>
                  <a:pt x="131" y="122"/>
                </a:cubicBezTo>
                <a:close/>
                <a:moveTo>
                  <a:pt x="141" y="227"/>
                </a:moveTo>
                <a:cubicBezTo>
                  <a:pt x="136" y="227"/>
                  <a:pt x="131" y="223"/>
                  <a:pt x="131" y="217"/>
                </a:cubicBezTo>
                <a:cubicBezTo>
                  <a:pt x="131" y="212"/>
                  <a:pt x="136" y="207"/>
                  <a:pt x="141" y="207"/>
                </a:cubicBezTo>
                <a:cubicBezTo>
                  <a:pt x="146" y="207"/>
                  <a:pt x="151" y="212"/>
                  <a:pt x="151" y="217"/>
                </a:cubicBezTo>
                <a:cubicBezTo>
                  <a:pt x="151" y="223"/>
                  <a:pt x="146" y="227"/>
                  <a:pt x="141" y="227"/>
                </a:cubicBezTo>
                <a:close/>
                <a:moveTo>
                  <a:pt x="160" y="200"/>
                </a:moveTo>
                <a:cubicBezTo>
                  <a:pt x="157" y="197"/>
                  <a:pt x="153" y="194"/>
                  <a:pt x="149" y="193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55" y="145"/>
                  <a:pt x="160" y="141"/>
                  <a:pt x="163" y="136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194" y="163"/>
                  <a:pt x="186" y="173"/>
                  <a:pt x="186" y="184"/>
                </a:cubicBezTo>
                <a:cubicBezTo>
                  <a:pt x="186" y="185"/>
                  <a:pt x="187" y="186"/>
                  <a:pt x="187" y="187"/>
                </a:cubicBezTo>
                <a:lnTo>
                  <a:pt x="160" y="200"/>
                </a:lnTo>
                <a:close/>
                <a:moveTo>
                  <a:pt x="228" y="227"/>
                </a:moveTo>
                <a:cubicBezTo>
                  <a:pt x="167" y="214"/>
                  <a:pt x="167" y="214"/>
                  <a:pt x="167" y="214"/>
                </a:cubicBezTo>
                <a:cubicBezTo>
                  <a:pt x="194" y="202"/>
                  <a:pt x="194" y="202"/>
                  <a:pt x="194" y="202"/>
                </a:cubicBezTo>
                <a:cubicBezTo>
                  <a:pt x="198" y="207"/>
                  <a:pt x="205" y="210"/>
                  <a:pt x="212" y="210"/>
                </a:cubicBezTo>
                <a:cubicBezTo>
                  <a:pt x="222" y="210"/>
                  <a:pt x="230" y="205"/>
                  <a:pt x="235" y="197"/>
                </a:cubicBezTo>
                <a:cubicBezTo>
                  <a:pt x="243" y="198"/>
                  <a:pt x="243" y="198"/>
                  <a:pt x="243" y="198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37" y="217"/>
                  <a:pt x="232" y="221"/>
                  <a:pt x="228" y="227"/>
                </a:cubicBezTo>
                <a:close/>
                <a:moveTo>
                  <a:pt x="251" y="249"/>
                </a:moveTo>
                <a:cubicBezTo>
                  <a:pt x="246" y="249"/>
                  <a:pt x="241" y="245"/>
                  <a:pt x="241" y="239"/>
                </a:cubicBezTo>
                <a:cubicBezTo>
                  <a:pt x="241" y="234"/>
                  <a:pt x="246" y="229"/>
                  <a:pt x="251" y="229"/>
                </a:cubicBezTo>
                <a:cubicBezTo>
                  <a:pt x="256" y="229"/>
                  <a:pt x="261" y="234"/>
                  <a:pt x="261" y="239"/>
                </a:cubicBezTo>
                <a:cubicBezTo>
                  <a:pt x="261" y="245"/>
                  <a:pt x="256" y="249"/>
                  <a:pt x="251" y="249"/>
                </a:cubicBezTo>
                <a:close/>
                <a:moveTo>
                  <a:pt x="270" y="222"/>
                </a:moveTo>
                <a:cubicBezTo>
                  <a:pt x="267" y="219"/>
                  <a:pt x="263" y="216"/>
                  <a:pt x="259" y="215"/>
                </a:cubicBezTo>
                <a:cubicBezTo>
                  <a:pt x="259" y="202"/>
                  <a:pt x="259" y="202"/>
                  <a:pt x="259" y="202"/>
                </a:cubicBezTo>
                <a:cubicBezTo>
                  <a:pt x="297" y="209"/>
                  <a:pt x="297" y="209"/>
                  <a:pt x="297" y="209"/>
                </a:cubicBezTo>
                <a:cubicBezTo>
                  <a:pt x="297" y="209"/>
                  <a:pt x="297" y="209"/>
                  <a:pt x="297" y="209"/>
                </a:cubicBezTo>
                <a:lnTo>
                  <a:pt x="270" y="222"/>
                </a:lnTo>
                <a:close/>
                <a:moveTo>
                  <a:pt x="300" y="193"/>
                </a:moveTo>
                <a:cubicBezTo>
                  <a:pt x="259" y="185"/>
                  <a:pt x="259" y="185"/>
                  <a:pt x="259" y="185"/>
                </a:cubicBezTo>
                <a:cubicBezTo>
                  <a:pt x="259" y="169"/>
                  <a:pt x="259" y="169"/>
                  <a:pt x="259" y="169"/>
                </a:cubicBezTo>
                <a:cubicBezTo>
                  <a:pt x="269" y="166"/>
                  <a:pt x="277" y="156"/>
                  <a:pt x="277" y="144"/>
                </a:cubicBezTo>
                <a:cubicBezTo>
                  <a:pt x="277" y="143"/>
                  <a:pt x="277" y="142"/>
                  <a:pt x="277" y="141"/>
                </a:cubicBezTo>
                <a:cubicBezTo>
                  <a:pt x="304" y="128"/>
                  <a:pt x="304" y="128"/>
                  <a:pt x="304" y="128"/>
                </a:cubicBezTo>
                <a:cubicBezTo>
                  <a:pt x="306" y="131"/>
                  <a:pt x="310" y="134"/>
                  <a:pt x="314" y="135"/>
                </a:cubicBezTo>
                <a:cubicBezTo>
                  <a:pt x="314" y="181"/>
                  <a:pt x="314" y="181"/>
                  <a:pt x="314" y="181"/>
                </a:cubicBezTo>
                <a:cubicBezTo>
                  <a:pt x="308" y="183"/>
                  <a:pt x="303" y="188"/>
                  <a:pt x="300" y="193"/>
                </a:cubicBezTo>
                <a:close/>
                <a:moveTo>
                  <a:pt x="332" y="206"/>
                </a:moveTo>
                <a:cubicBezTo>
                  <a:pt x="332" y="211"/>
                  <a:pt x="328" y="216"/>
                  <a:pt x="322" y="216"/>
                </a:cubicBezTo>
                <a:cubicBezTo>
                  <a:pt x="317" y="216"/>
                  <a:pt x="312" y="211"/>
                  <a:pt x="312" y="206"/>
                </a:cubicBezTo>
                <a:cubicBezTo>
                  <a:pt x="312" y="201"/>
                  <a:pt x="317" y="196"/>
                  <a:pt x="322" y="196"/>
                </a:cubicBezTo>
                <a:cubicBezTo>
                  <a:pt x="328" y="196"/>
                  <a:pt x="332" y="201"/>
                  <a:pt x="332" y="206"/>
                </a:cubicBezTo>
                <a:close/>
                <a:moveTo>
                  <a:pt x="322" y="120"/>
                </a:moveTo>
                <a:cubicBezTo>
                  <a:pt x="317" y="120"/>
                  <a:pt x="312" y="116"/>
                  <a:pt x="312" y="111"/>
                </a:cubicBezTo>
                <a:cubicBezTo>
                  <a:pt x="312" y="105"/>
                  <a:pt x="317" y="101"/>
                  <a:pt x="322" y="101"/>
                </a:cubicBezTo>
                <a:cubicBezTo>
                  <a:pt x="328" y="101"/>
                  <a:pt x="332" y="105"/>
                  <a:pt x="332" y="111"/>
                </a:cubicBezTo>
                <a:cubicBezTo>
                  <a:pt x="332" y="116"/>
                  <a:pt x="328" y="120"/>
                  <a:pt x="322" y="120"/>
                </a:cubicBezTo>
                <a:close/>
                <a:moveTo>
                  <a:pt x="435" y="148"/>
                </a:moveTo>
                <a:cubicBezTo>
                  <a:pt x="437" y="140"/>
                  <a:pt x="439" y="132"/>
                  <a:pt x="439" y="123"/>
                </a:cubicBezTo>
                <a:cubicBezTo>
                  <a:pt x="439" y="104"/>
                  <a:pt x="433" y="86"/>
                  <a:pt x="422" y="70"/>
                </a:cubicBezTo>
                <a:cubicBezTo>
                  <a:pt x="420" y="67"/>
                  <a:pt x="415" y="66"/>
                  <a:pt x="411" y="68"/>
                </a:cubicBezTo>
                <a:cubicBezTo>
                  <a:pt x="407" y="71"/>
                  <a:pt x="406" y="76"/>
                  <a:pt x="409" y="79"/>
                </a:cubicBezTo>
                <a:cubicBezTo>
                  <a:pt x="418" y="92"/>
                  <a:pt x="423" y="108"/>
                  <a:pt x="423" y="123"/>
                </a:cubicBezTo>
                <a:cubicBezTo>
                  <a:pt x="423" y="132"/>
                  <a:pt x="421" y="140"/>
                  <a:pt x="419" y="148"/>
                </a:cubicBezTo>
                <a:cubicBezTo>
                  <a:pt x="418" y="151"/>
                  <a:pt x="419" y="154"/>
                  <a:pt x="421" y="156"/>
                </a:cubicBezTo>
                <a:cubicBezTo>
                  <a:pt x="437" y="170"/>
                  <a:pt x="446" y="189"/>
                  <a:pt x="446" y="209"/>
                </a:cubicBezTo>
                <a:cubicBezTo>
                  <a:pt x="446" y="247"/>
                  <a:pt x="415" y="277"/>
                  <a:pt x="378" y="277"/>
                </a:cubicBezTo>
                <a:cubicBezTo>
                  <a:pt x="88" y="277"/>
                  <a:pt x="88" y="277"/>
                  <a:pt x="88" y="277"/>
                </a:cubicBezTo>
                <a:cubicBezTo>
                  <a:pt x="48" y="277"/>
                  <a:pt x="16" y="245"/>
                  <a:pt x="16" y="206"/>
                </a:cubicBezTo>
                <a:cubicBezTo>
                  <a:pt x="16" y="178"/>
                  <a:pt x="31" y="154"/>
                  <a:pt x="56" y="141"/>
                </a:cubicBezTo>
                <a:cubicBezTo>
                  <a:pt x="59" y="140"/>
                  <a:pt x="60" y="137"/>
                  <a:pt x="60" y="134"/>
                </a:cubicBezTo>
                <a:cubicBezTo>
                  <a:pt x="60" y="134"/>
                  <a:pt x="60" y="133"/>
                  <a:pt x="60" y="133"/>
                </a:cubicBezTo>
                <a:cubicBezTo>
                  <a:pt x="60" y="69"/>
                  <a:pt x="113" y="16"/>
                  <a:pt x="178" y="16"/>
                </a:cubicBezTo>
                <a:cubicBezTo>
                  <a:pt x="217" y="16"/>
                  <a:pt x="254" y="36"/>
                  <a:pt x="276" y="68"/>
                </a:cubicBezTo>
                <a:cubicBezTo>
                  <a:pt x="277" y="70"/>
                  <a:pt x="279" y="72"/>
                  <a:pt x="282" y="72"/>
                </a:cubicBezTo>
                <a:cubicBezTo>
                  <a:pt x="284" y="72"/>
                  <a:pt x="287" y="71"/>
                  <a:pt x="288" y="70"/>
                </a:cubicBezTo>
                <a:cubicBezTo>
                  <a:pt x="288" y="70"/>
                  <a:pt x="289" y="69"/>
                  <a:pt x="289" y="69"/>
                </a:cubicBezTo>
                <a:cubicBezTo>
                  <a:pt x="290" y="68"/>
                  <a:pt x="309" y="45"/>
                  <a:pt x="344" y="45"/>
                </a:cubicBezTo>
                <a:cubicBezTo>
                  <a:pt x="360" y="45"/>
                  <a:pt x="375" y="50"/>
                  <a:pt x="388" y="59"/>
                </a:cubicBezTo>
                <a:cubicBezTo>
                  <a:pt x="392" y="61"/>
                  <a:pt x="397" y="60"/>
                  <a:pt x="399" y="56"/>
                </a:cubicBezTo>
                <a:cubicBezTo>
                  <a:pt x="402" y="53"/>
                  <a:pt x="401" y="48"/>
                  <a:pt x="397" y="45"/>
                </a:cubicBezTo>
                <a:cubicBezTo>
                  <a:pt x="381" y="35"/>
                  <a:pt x="363" y="29"/>
                  <a:pt x="344" y="29"/>
                </a:cubicBezTo>
                <a:cubicBezTo>
                  <a:pt x="314" y="29"/>
                  <a:pt x="294" y="43"/>
                  <a:pt x="284" y="52"/>
                </a:cubicBezTo>
                <a:cubicBezTo>
                  <a:pt x="258" y="19"/>
                  <a:pt x="220" y="0"/>
                  <a:pt x="178" y="0"/>
                </a:cubicBezTo>
                <a:cubicBezTo>
                  <a:pt x="106" y="0"/>
                  <a:pt x="47" y="58"/>
                  <a:pt x="44" y="129"/>
                </a:cubicBezTo>
                <a:cubicBezTo>
                  <a:pt x="17" y="145"/>
                  <a:pt x="0" y="174"/>
                  <a:pt x="0" y="206"/>
                </a:cubicBezTo>
                <a:cubicBezTo>
                  <a:pt x="0" y="254"/>
                  <a:pt x="39" y="293"/>
                  <a:pt x="88" y="293"/>
                </a:cubicBezTo>
                <a:cubicBezTo>
                  <a:pt x="378" y="293"/>
                  <a:pt x="378" y="293"/>
                  <a:pt x="378" y="293"/>
                </a:cubicBezTo>
                <a:cubicBezTo>
                  <a:pt x="424" y="293"/>
                  <a:pt x="462" y="256"/>
                  <a:pt x="462" y="209"/>
                </a:cubicBezTo>
                <a:cubicBezTo>
                  <a:pt x="462" y="186"/>
                  <a:pt x="452" y="164"/>
                  <a:pt x="435" y="14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7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33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Ryan</dc:creator>
  <cp:lastModifiedBy>Noreen Ryan</cp:lastModifiedBy>
  <cp:revision>24</cp:revision>
  <dcterms:created xsi:type="dcterms:W3CDTF">2015-04-02T09:06:15Z</dcterms:created>
  <dcterms:modified xsi:type="dcterms:W3CDTF">2015-04-09T16:53:49Z</dcterms:modified>
</cp:coreProperties>
</file>