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5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18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9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3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8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95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95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9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69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33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0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312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A711-2EF0-4398-8DA8-F47D69C26766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3E8D-E622-494D-978D-1FF035B09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06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123340" y="980728"/>
            <a:ext cx="4083892" cy="56886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JSE JVM</a:t>
            </a:r>
            <a:endParaRPr lang="en-IE" dirty="0"/>
          </a:p>
        </p:txBody>
      </p:sp>
      <p:sp>
        <p:nvSpPr>
          <p:cNvPr id="68" name="Rounded Rectangle 67"/>
          <p:cNvSpPr/>
          <p:nvPr/>
        </p:nvSpPr>
        <p:spPr>
          <a:xfrm>
            <a:off x="5483992" y="717214"/>
            <a:ext cx="3660008" cy="59521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JBOSS</a:t>
            </a:r>
            <a:endParaRPr lang="en-IE" dirty="0"/>
          </a:p>
        </p:txBody>
      </p:sp>
      <p:sp>
        <p:nvSpPr>
          <p:cNvPr id="94" name="Rounded Rectangle 93"/>
          <p:cNvSpPr/>
          <p:nvPr/>
        </p:nvSpPr>
        <p:spPr>
          <a:xfrm>
            <a:off x="5671460" y="980728"/>
            <a:ext cx="3146387" cy="1934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EPS instance</a:t>
            </a:r>
            <a:endParaRPr lang="en-IE" dirty="0"/>
          </a:p>
        </p:txBody>
      </p:sp>
      <p:sp>
        <p:nvSpPr>
          <p:cNvPr id="63" name="Rounded Rectangle 62"/>
          <p:cNvSpPr/>
          <p:nvPr/>
        </p:nvSpPr>
        <p:spPr>
          <a:xfrm>
            <a:off x="123339" y="1611761"/>
            <a:ext cx="3960553" cy="44095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EPS instance</a:t>
            </a:r>
            <a:endParaRPr lang="en-IE" dirty="0"/>
          </a:p>
        </p:txBody>
      </p:sp>
      <p:sp>
        <p:nvSpPr>
          <p:cNvPr id="27" name="Flowchart: Magnetic Disk 26"/>
          <p:cNvSpPr/>
          <p:nvPr/>
        </p:nvSpPr>
        <p:spPr>
          <a:xfrm rot="5400000">
            <a:off x="4633416" y="2664159"/>
            <a:ext cx="363175" cy="121554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E" sz="1100" dirty="0" smtClean="0"/>
              <a:t>Message Bus</a:t>
            </a:r>
            <a:endParaRPr lang="en-IE" sz="1100" dirty="0"/>
          </a:p>
        </p:txBody>
      </p:sp>
      <p:cxnSp>
        <p:nvCxnSpPr>
          <p:cNvPr id="30" name="Elbow Connector 29"/>
          <p:cNvCxnSpPr>
            <a:endCxn id="9" idx="1"/>
          </p:cNvCxnSpPr>
          <p:nvPr/>
        </p:nvCxnSpPr>
        <p:spPr>
          <a:xfrm rot="5400000" flipH="1" flipV="1">
            <a:off x="4840603" y="2246787"/>
            <a:ext cx="1305545" cy="42961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8" idx="3"/>
            <a:endCxn id="2" idx="1"/>
          </p:cNvCxnSpPr>
          <p:nvPr/>
        </p:nvCxnSpPr>
        <p:spPr>
          <a:xfrm flipH="1" flipV="1">
            <a:off x="498820" y="2693027"/>
            <a:ext cx="2975422" cy="1998041"/>
          </a:xfrm>
          <a:prstGeom prst="bentConnector5">
            <a:avLst>
              <a:gd name="adj1" fmla="val -7683"/>
              <a:gd name="adj2" fmla="val 59966"/>
              <a:gd name="adj3" fmla="val 1076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33479" y="2121065"/>
            <a:ext cx="3528392" cy="1080120"/>
            <a:chOff x="433479" y="2690918"/>
            <a:chExt cx="3528392" cy="1080120"/>
          </a:xfrm>
        </p:grpSpPr>
        <p:grpSp>
          <p:nvGrpSpPr>
            <p:cNvPr id="14" name="Group 13"/>
            <p:cNvGrpSpPr/>
            <p:nvPr/>
          </p:nvGrpSpPr>
          <p:grpSpPr>
            <a:xfrm>
              <a:off x="433479" y="2690918"/>
              <a:ext cx="3528392" cy="1080120"/>
              <a:chOff x="611560" y="1556792"/>
              <a:chExt cx="3888432" cy="122413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611560" y="1556792"/>
                <a:ext cx="3888432" cy="1224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IE" dirty="0" smtClean="0"/>
                  <a:t>Flow</a:t>
                </a:r>
                <a:endParaRPr lang="en-IE" dirty="0"/>
              </a:p>
            </p:txBody>
          </p:sp>
          <p:sp>
            <p:nvSpPr>
              <p:cNvPr id="2" name="Right Arrow 1"/>
              <p:cNvSpPr/>
              <p:nvPr/>
            </p:nvSpPr>
            <p:spPr>
              <a:xfrm>
                <a:off x="683568" y="1962700"/>
                <a:ext cx="720080" cy="484632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Input</a:t>
                </a:r>
                <a:endParaRPr lang="en-IE" sz="1100" b="1" dirty="0"/>
              </a:p>
            </p:txBody>
          </p:sp>
          <p:sp>
            <p:nvSpPr>
              <p:cNvPr id="3" name="Right Arrow 2"/>
              <p:cNvSpPr/>
              <p:nvPr/>
            </p:nvSpPr>
            <p:spPr>
              <a:xfrm>
                <a:off x="3563888" y="1962700"/>
                <a:ext cx="792088" cy="484632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Output</a:t>
                </a:r>
                <a:endParaRPr lang="en-IE" sz="1100" b="1" dirty="0"/>
              </a:p>
            </p:txBody>
          </p:sp>
          <p:sp>
            <p:nvSpPr>
              <p:cNvPr id="4" name="Right Arrow 3"/>
              <p:cNvSpPr/>
              <p:nvPr/>
            </p:nvSpPr>
            <p:spPr>
              <a:xfrm>
                <a:off x="2607342" y="1962700"/>
                <a:ext cx="832972" cy="48463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1582196" y="1971801"/>
                <a:ext cx="832972" cy="48463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</p:grpSp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630" y="3421983"/>
              <a:ext cx="346139" cy="22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 descr="http://espertech.com/images/espertech_logo_small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000" y="3421983"/>
              <a:ext cx="214702" cy="265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240" y="3421983"/>
              <a:ext cx="288292" cy="30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665930" y="4079000"/>
            <a:ext cx="2808312" cy="1224136"/>
            <a:chOff x="665930" y="4648853"/>
            <a:chExt cx="2808312" cy="1224136"/>
          </a:xfrm>
        </p:grpSpPr>
        <p:grpSp>
          <p:nvGrpSpPr>
            <p:cNvPr id="47" name="Group 46"/>
            <p:cNvGrpSpPr/>
            <p:nvPr/>
          </p:nvGrpSpPr>
          <p:grpSpPr>
            <a:xfrm>
              <a:off x="665930" y="4648853"/>
              <a:ext cx="2808312" cy="1224136"/>
              <a:chOff x="1043608" y="4221088"/>
              <a:chExt cx="2808312" cy="122413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043608" y="4221088"/>
                <a:ext cx="2808312" cy="1224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IE" dirty="0" smtClean="0"/>
                  <a:t>Flow</a:t>
                </a:r>
                <a:endParaRPr lang="en-IE" dirty="0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1115616" y="4626996"/>
                <a:ext cx="720080" cy="484632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Input</a:t>
                </a:r>
                <a:endParaRPr lang="en-IE" sz="1100" b="1" dirty="0"/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3018495" y="4636097"/>
                <a:ext cx="792088" cy="484632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Output</a:t>
                </a:r>
                <a:endParaRPr lang="en-IE" sz="1100" b="1" dirty="0"/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2014244" y="4636097"/>
                <a:ext cx="832972" cy="48463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</p:grpSp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332" y="5567686"/>
              <a:ext cx="225072" cy="22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Freeform 3"/>
            <p:cNvSpPr>
              <a:spLocks noChangeAspect="1" noEditPoints="1"/>
            </p:cNvSpPr>
            <p:nvPr/>
          </p:nvSpPr>
          <p:spPr bwMode="auto">
            <a:xfrm>
              <a:off x="665930" y="5520312"/>
              <a:ext cx="504225" cy="319820"/>
            </a:xfrm>
            <a:custGeom>
              <a:avLst/>
              <a:gdLst>
                <a:gd name="T0" fmla="*/ 2147483647 w 462"/>
                <a:gd name="T1" fmla="*/ 2147483647 h 293"/>
                <a:gd name="T2" fmla="*/ 2147483647 w 462"/>
                <a:gd name="T3" fmla="*/ 2147483647 h 293"/>
                <a:gd name="T4" fmla="*/ 2147483647 w 462"/>
                <a:gd name="T5" fmla="*/ 2147483647 h 293"/>
                <a:gd name="T6" fmla="*/ 2147483647 w 462"/>
                <a:gd name="T7" fmla="*/ 2147483647 h 293"/>
                <a:gd name="T8" fmla="*/ 2147483647 w 462"/>
                <a:gd name="T9" fmla="*/ 2147483647 h 293"/>
                <a:gd name="T10" fmla="*/ 2147483647 w 462"/>
                <a:gd name="T11" fmla="*/ 2147483647 h 293"/>
                <a:gd name="T12" fmla="*/ 2147483647 w 462"/>
                <a:gd name="T13" fmla="*/ 2147483647 h 293"/>
                <a:gd name="T14" fmla="*/ 2147483647 w 462"/>
                <a:gd name="T15" fmla="*/ 2147483647 h 293"/>
                <a:gd name="T16" fmla="*/ 2147483647 w 462"/>
                <a:gd name="T17" fmla="*/ 2147483647 h 293"/>
                <a:gd name="T18" fmla="*/ 2147483647 w 462"/>
                <a:gd name="T19" fmla="*/ 2147483647 h 293"/>
                <a:gd name="T20" fmla="*/ 2147483647 w 462"/>
                <a:gd name="T21" fmla="*/ 2147483647 h 293"/>
                <a:gd name="T22" fmla="*/ 2147483647 w 462"/>
                <a:gd name="T23" fmla="*/ 2147483647 h 293"/>
                <a:gd name="T24" fmla="*/ 2147483647 w 462"/>
                <a:gd name="T25" fmla="*/ 2147483647 h 293"/>
                <a:gd name="T26" fmla="*/ 2147483647 w 462"/>
                <a:gd name="T27" fmla="*/ 2147483647 h 293"/>
                <a:gd name="T28" fmla="*/ 2147483647 w 462"/>
                <a:gd name="T29" fmla="*/ 2147483647 h 293"/>
                <a:gd name="T30" fmla="*/ 2147483647 w 462"/>
                <a:gd name="T31" fmla="*/ 2147483647 h 293"/>
                <a:gd name="T32" fmla="*/ 2147483647 w 462"/>
                <a:gd name="T33" fmla="*/ 2147483647 h 293"/>
                <a:gd name="T34" fmla="*/ 2147483647 w 462"/>
                <a:gd name="T35" fmla="*/ 2147483647 h 293"/>
                <a:gd name="T36" fmla="*/ 2147483647 w 462"/>
                <a:gd name="T37" fmla="*/ 2147483647 h 293"/>
                <a:gd name="T38" fmla="*/ 2147483647 w 462"/>
                <a:gd name="T39" fmla="*/ 2147483647 h 293"/>
                <a:gd name="T40" fmla="*/ 2147483647 w 462"/>
                <a:gd name="T41" fmla="*/ 2147483647 h 293"/>
                <a:gd name="T42" fmla="*/ 2147483647 w 462"/>
                <a:gd name="T43" fmla="*/ 2147483647 h 293"/>
                <a:gd name="T44" fmla="*/ 2147483647 w 462"/>
                <a:gd name="T45" fmla="*/ 2147483647 h 293"/>
                <a:gd name="T46" fmla="*/ 2147483647 w 462"/>
                <a:gd name="T47" fmla="*/ 2147483647 h 293"/>
                <a:gd name="T48" fmla="*/ 2147483647 w 462"/>
                <a:gd name="T49" fmla="*/ 2147483647 h 293"/>
                <a:gd name="T50" fmla="*/ 2147483647 w 462"/>
                <a:gd name="T51" fmla="*/ 2147483647 h 293"/>
                <a:gd name="T52" fmla="*/ 2147483647 w 462"/>
                <a:gd name="T53" fmla="*/ 2147483647 h 293"/>
                <a:gd name="T54" fmla="*/ 2147483647 w 462"/>
                <a:gd name="T55" fmla="*/ 2147483647 h 293"/>
                <a:gd name="T56" fmla="*/ 2147483647 w 462"/>
                <a:gd name="T57" fmla="*/ 2147483647 h 293"/>
                <a:gd name="T58" fmla="*/ 2147483647 w 462"/>
                <a:gd name="T59" fmla="*/ 2147483647 h 293"/>
                <a:gd name="T60" fmla="*/ 2147483647 w 462"/>
                <a:gd name="T61" fmla="*/ 2147483647 h 293"/>
                <a:gd name="T62" fmla="*/ 2147483647 w 462"/>
                <a:gd name="T63" fmla="*/ 2147483647 h 293"/>
                <a:gd name="T64" fmla="*/ 2147483647 w 462"/>
                <a:gd name="T65" fmla="*/ 2147483647 h 293"/>
                <a:gd name="T66" fmla="*/ 2147483647 w 462"/>
                <a:gd name="T67" fmla="*/ 2147483647 h 293"/>
                <a:gd name="T68" fmla="*/ 2147483647 w 462"/>
                <a:gd name="T69" fmla="*/ 2147483647 h 293"/>
                <a:gd name="T70" fmla="*/ 2147483647 w 462"/>
                <a:gd name="T71" fmla="*/ 2147483647 h 293"/>
                <a:gd name="T72" fmla="*/ 2147483647 w 462"/>
                <a:gd name="T73" fmla="*/ 2147483647 h 293"/>
                <a:gd name="T74" fmla="*/ 2147483647 w 462"/>
                <a:gd name="T75" fmla="*/ 2147483647 h 293"/>
                <a:gd name="T76" fmla="*/ 2147483647 w 462"/>
                <a:gd name="T77" fmla="*/ 2147483647 h 293"/>
                <a:gd name="T78" fmla="*/ 2147483647 w 462"/>
                <a:gd name="T79" fmla="*/ 2147483647 h 293"/>
                <a:gd name="T80" fmla="*/ 2147483647 w 462"/>
                <a:gd name="T81" fmla="*/ 2147483647 h 293"/>
                <a:gd name="T82" fmla="*/ 2147483647 w 462"/>
                <a:gd name="T83" fmla="*/ 2147483647 h 293"/>
                <a:gd name="T84" fmla="*/ 2147483647 w 462"/>
                <a:gd name="T85" fmla="*/ 2147483647 h 293"/>
                <a:gd name="T86" fmla="*/ 2147483647 w 462"/>
                <a:gd name="T87" fmla="*/ 2147483647 h 293"/>
                <a:gd name="T88" fmla="*/ 2147483647 w 462"/>
                <a:gd name="T89" fmla="*/ 2147483647 h 293"/>
                <a:gd name="T90" fmla="*/ 2147483647 w 462"/>
                <a:gd name="T91" fmla="*/ 2147483647 h 293"/>
                <a:gd name="T92" fmla="*/ 2147483647 w 462"/>
                <a:gd name="T93" fmla="*/ 2147483647 h 293"/>
                <a:gd name="T94" fmla="*/ 2147483647 w 462"/>
                <a:gd name="T95" fmla="*/ 2147483647 h 293"/>
                <a:gd name="T96" fmla="*/ 2147483647 w 462"/>
                <a:gd name="T97" fmla="*/ 2147483647 h 293"/>
                <a:gd name="T98" fmla="*/ 2147483647 w 462"/>
                <a:gd name="T99" fmla="*/ 2147483647 h 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2" h="293">
                  <a:moveTo>
                    <a:pt x="348" y="111"/>
                  </a:moveTo>
                  <a:cubicBezTo>
                    <a:pt x="348" y="96"/>
                    <a:pt x="337" y="85"/>
                    <a:pt x="322" y="85"/>
                  </a:cubicBezTo>
                  <a:cubicBezTo>
                    <a:pt x="313" y="85"/>
                    <a:pt x="304" y="90"/>
                    <a:pt x="300" y="98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36" y="73"/>
                    <a:pt x="226" y="63"/>
                    <a:pt x="212" y="63"/>
                  </a:cubicBezTo>
                  <a:cubicBezTo>
                    <a:pt x="198" y="63"/>
                    <a:pt x="186" y="74"/>
                    <a:pt x="186" y="89"/>
                  </a:cubicBezTo>
                  <a:cubicBezTo>
                    <a:pt x="186" y="90"/>
                    <a:pt x="187" y="91"/>
                    <a:pt x="187" y="92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5" y="100"/>
                    <a:pt x="148" y="97"/>
                    <a:pt x="141" y="97"/>
                  </a:cubicBezTo>
                  <a:cubicBezTo>
                    <a:pt x="127" y="97"/>
                    <a:pt x="115" y="108"/>
                    <a:pt x="115" y="122"/>
                  </a:cubicBezTo>
                  <a:cubicBezTo>
                    <a:pt x="115" y="134"/>
                    <a:pt x="123" y="144"/>
                    <a:pt x="133" y="147"/>
                  </a:cubicBezTo>
                  <a:cubicBezTo>
                    <a:pt x="133" y="193"/>
                    <a:pt x="133" y="193"/>
                    <a:pt x="133" y="193"/>
                  </a:cubicBezTo>
                  <a:cubicBezTo>
                    <a:pt x="123" y="196"/>
                    <a:pt x="115" y="206"/>
                    <a:pt x="115" y="217"/>
                  </a:cubicBezTo>
                  <a:cubicBezTo>
                    <a:pt x="115" y="232"/>
                    <a:pt x="127" y="243"/>
                    <a:pt x="141" y="243"/>
                  </a:cubicBezTo>
                  <a:cubicBezTo>
                    <a:pt x="151" y="243"/>
                    <a:pt x="159" y="238"/>
                    <a:pt x="163" y="230"/>
                  </a:cubicBezTo>
                  <a:cubicBezTo>
                    <a:pt x="225" y="242"/>
                    <a:pt x="225" y="242"/>
                    <a:pt x="225" y="242"/>
                  </a:cubicBezTo>
                  <a:cubicBezTo>
                    <a:pt x="227" y="255"/>
                    <a:pt x="238" y="265"/>
                    <a:pt x="251" y="265"/>
                  </a:cubicBezTo>
                  <a:cubicBezTo>
                    <a:pt x="265" y="265"/>
                    <a:pt x="277" y="253"/>
                    <a:pt x="277" y="239"/>
                  </a:cubicBezTo>
                  <a:cubicBezTo>
                    <a:pt x="277" y="238"/>
                    <a:pt x="277" y="237"/>
                    <a:pt x="277" y="236"/>
                  </a:cubicBezTo>
                  <a:cubicBezTo>
                    <a:pt x="304" y="224"/>
                    <a:pt x="304" y="224"/>
                    <a:pt x="304" y="224"/>
                  </a:cubicBezTo>
                  <a:cubicBezTo>
                    <a:pt x="308" y="229"/>
                    <a:pt x="315" y="232"/>
                    <a:pt x="322" y="232"/>
                  </a:cubicBezTo>
                  <a:cubicBezTo>
                    <a:pt x="337" y="232"/>
                    <a:pt x="348" y="220"/>
                    <a:pt x="348" y="206"/>
                  </a:cubicBezTo>
                  <a:cubicBezTo>
                    <a:pt x="348" y="195"/>
                    <a:pt x="341" y="185"/>
                    <a:pt x="330" y="181"/>
                  </a:cubicBezTo>
                  <a:cubicBezTo>
                    <a:pt x="330" y="135"/>
                    <a:pt x="330" y="135"/>
                    <a:pt x="330" y="135"/>
                  </a:cubicBezTo>
                  <a:cubicBezTo>
                    <a:pt x="341" y="132"/>
                    <a:pt x="348" y="122"/>
                    <a:pt x="348" y="111"/>
                  </a:cubicBezTo>
                  <a:close/>
                  <a:moveTo>
                    <a:pt x="235" y="101"/>
                  </a:moveTo>
                  <a:cubicBezTo>
                    <a:pt x="297" y="114"/>
                    <a:pt x="297" y="114"/>
                    <a:pt x="297" y="114"/>
                  </a:cubicBezTo>
                  <a:cubicBezTo>
                    <a:pt x="297" y="114"/>
                    <a:pt x="297" y="114"/>
                    <a:pt x="297" y="114"/>
                  </a:cubicBezTo>
                  <a:cubicBezTo>
                    <a:pt x="270" y="127"/>
                    <a:pt x="270" y="127"/>
                    <a:pt x="270" y="127"/>
                  </a:cubicBezTo>
                  <a:cubicBezTo>
                    <a:pt x="265" y="122"/>
                    <a:pt x="258" y="119"/>
                    <a:pt x="251" y="119"/>
                  </a:cubicBezTo>
                  <a:cubicBezTo>
                    <a:pt x="241" y="119"/>
                    <a:pt x="233" y="124"/>
                    <a:pt x="228" y="132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7" y="111"/>
                    <a:pt x="232" y="107"/>
                    <a:pt x="235" y="101"/>
                  </a:cubicBezTo>
                  <a:close/>
                  <a:moveTo>
                    <a:pt x="220" y="160"/>
                  </a:moveTo>
                  <a:cubicBezTo>
                    <a:pt x="220" y="147"/>
                    <a:pt x="220" y="147"/>
                    <a:pt x="220" y="147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7" y="158"/>
                    <a:pt x="234" y="166"/>
                    <a:pt x="243" y="169"/>
                  </a:cubicBezTo>
                  <a:cubicBezTo>
                    <a:pt x="243" y="182"/>
                    <a:pt x="243" y="182"/>
                    <a:pt x="243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7" y="171"/>
                    <a:pt x="230" y="163"/>
                    <a:pt x="220" y="160"/>
                  </a:cubicBezTo>
                  <a:close/>
                  <a:moveTo>
                    <a:pt x="222" y="184"/>
                  </a:moveTo>
                  <a:cubicBezTo>
                    <a:pt x="222" y="190"/>
                    <a:pt x="218" y="194"/>
                    <a:pt x="212" y="194"/>
                  </a:cubicBezTo>
                  <a:cubicBezTo>
                    <a:pt x="207" y="194"/>
                    <a:pt x="202" y="190"/>
                    <a:pt x="202" y="184"/>
                  </a:cubicBezTo>
                  <a:cubicBezTo>
                    <a:pt x="202" y="179"/>
                    <a:pt x="207" y="174"/>
                    <a:pt x="212" y="174"/>
                  </a:cubicBezTo>
                  <a:cubicBezTo>
                    <a:pt x="218" y="174"/>
                    <a:pt x="222" y="179"/>
                    <a:pt x="222" y="184"/>
                  </a:cubicBezTo>
                  <a:close/>
                  <a:moveTo>
                    <a:pt x="241" y="144"/>
                  </a:moveTo>
                  <a:cubicBezTo>
                    <a:pt x="241" y="139"/>
                    <a:pt x="246" y="135"/>
                    <a:pt x="251" y="135"/>
                  </a:cubicBezTo>
                  <a:cubicBezTo>
                    <a:pt x="256" y="135"/>
                    <a:pt x="261" y="139"/>
                    <a:pt x="261" y="144"/>
                  </a:cubicBezTo>
                  <a:cubicBezTo>
                    <a:pt x="261" y="150"/>
                    <a:pt x="256" y="154"/>
                    <a:pt x="251" y="154"/>
                  </a:cubicBezTo>
                  <a:cubicBezTo>
                    <a:pt x="246" y="154"/>
                    <a:pt x="241" y="150"/>
                    <a:pt x="241" y="144"/>
                  </a:cubicBezTo>
                  <a:close/>
                  <a:moveTo>
                    <a:pt x="212" y="79"/>
                  </a:moveTo>
                  <a:cubicBezTo>
                    <a:pt x="218" y="79"/>
                    <a:pt x="222" y="83"/>
                    <a:pt x="222" y="89"/>
                  </a:cubicBezTo>
                  <a:cubicBezTo>
                    <a:pt x="222" y="94"/>
                    <a:pt x="218" y="99"/>
                    <a:pt x="212" y="99"/>
                  </a:cubicBezTo>
                  <a:cubicBezTo>
                    <a:pt x="207" y="99"/>
                    <a:pt x="202" y="94"/>
                    <a:pt x="202" y="89"/>
                  </a:cubicBezTo>
                  <a:cubicBezTo>
                    <a:pt x="202" y="83"/>
                    <a:pt x="207" y="79"/>
                    <a:pt x="212" y="79"/>
                  </a:cubicBezTo>
                  <a:close/>
                  <a:moveTo>
                    <a:pt x="194" y="106"/>
                  </a:moveTo>
                  <a:cubicBezTo>
                    <a:pt x="197" y="110"/>
                    <a:pt x="200" y="112"/>
                    <a:pt x="204" y="113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7" y="120"/>
                    <a:pt x="167" y="119"/>
                    <a:pt x="167" y="119"/>
                  </a:cubicBezTo>
                  <a:lnTo>
                    <a:pt x="194" y="106"/>
                  </a:lnTo>
                  <a:close/>
                  <a:moveTo>
                    <a:pt x="131" y="122"/>
                  </a:moveTo>
                  <a:cubicBezTo>
                    <a:pt x="131" y="117"/>
                    <a:pt x="136" y="113"/>
                    <a:pt x="141" y="113"/>
                  </a:cubicBezTo>
                  <a:cubicBezTo>
                    <a:pt x="146" y="113"/>
                    <a:pt x="151" y="117"/>
                    <a:pt x="151" y="122"/>
                  </a:cubicBezTo>
                  <a:cubicBezTo>
                    <a:pt x="151" y="128"/>
                    <a:pt x="146" y="132"/>
                    <a:pt x="141" y="132"/>
                  </a:cubicBezTo>
                  <a:cubicBezTo>
                    <a:pt x="136" y="132"/>
                    <a:pt x="131" y="128"/>
                    <a:pt x="131" y="122"/>
                  </a:cubicBezTo>
                  <a:close/>
                  <a:moveTo>
                    <a:pt x="141" y="227"/>
                  </a:moveTo>
                  <a:cubicBezTo>
                    <a:pt x="136" y="227"/>
                    <a:pt x="131" y="223"/>
                    <a:pt x="131" y="217"/>
                  </a:cubicBezTo>
                  <a:cubicBezTo>
                    <a:pt x="131" y="212"/>
                    <a:pt x="136" y="207"/>
                    <a:pt x="141" y="207"/>
                  </a:cubicBezTo>
                  <a:cubicBezTo>
                    <a:pt x="146" y="207"/>
                    <a:pt x="151" y="212"/>
                    <a:pt x="151" y="217"/>
                  </a:cubicBezTo>
                  <a:cubicBezTo>
                    <a:pt x="151" y="223"/>
                    <a:pt x="146" y="227"/>
                    <a:pt x="141" y="227"/>
                  </a:cubicBezTo>
                  <a:close/>
                  <a:moveTo>
                    <a:pt x="160" y="200"/>
                  </a:moveTo>
                  <a:cubicBezTo>
                    <a:pt x="157" y="197"/>
                    <a:pt x="153" y="194"/>
                    <a:pt x="149" y="193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5"/>
                    <a:pt x="160" y="141"/>
                    <a:pt x="163" y="136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194" y="163"/>
                    <a:pt x="186" y="173"/>
                    <a:pt x="186" y="184"/>
                  </a:cubicBezTo>
                  <a:cubicBezTo>
                    <a:pt x="186" y="185"/>
                    <a:pt x="187" y="186"/>
                    <a:pt x="187" y="187"/>
                  </a:cubicBezTo>
                  <a:lnTo>
                    <a:pt x="160" y="200"/>
                  </a:lnTo>
                  <a:close/>
                  <a:moveTo>
                    <a:pt x="228" y="227"/>
                  </a:moveTo>
                  <a:cubicBezTo>
                    <a:pt x="167" y="214"/>
                    <a:pt x="167" y="214"/>
                    <a:pt x="167" y="214"/>
                  </a:cubicBezTo>
                  <a:cubicBezTo>
                    <a:pt x="194" y="202"/>
                    <a:pt x="194" y="202"/>
                    <a:pt x="194" y="202"/>
                  </a:cubicBezTo>
                  <a:cubicBezTo>
                    <a:pt x="198" y="207"/>
                    <a:pt x="205" y="210"/>
                    <a:pt x="212" y="210"/>
                  </a:cubicBezTo>
                  <a:cubicBezTo>
                    <a:pt x="222" y="210"/>
                    <a:pt x="230" y="205"/>
                    <a:pt x="235" y="197"/>
                  </a:cubicBezTo>
                  <a:cubicBezTo>
                    <a:pt x="243" y="198"/>
                    <a:pt x="243" y="198"/>
                    <a:pt x="243" y="198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37" y="217"/>
                    <a:pt x="232" y="221"/>
                    <a:pt x="228" y="227"/>
                  </a:cubicBezTo>
                  <a:close/>
                  <a:moveTo>
                    <a:pt x="251" y="249"/>
                  </a:moveTo>
                  <a:cubicBezTo>
                    <a:pt x="246" y="249"/>
                    <a:pt x="241" y="245"/>
                    <a:pt x="241" y="239"/>
                  </a:cubicBezTo>
                  <a:cubicBezTo>
                    <a:pt x="241" y="234"/>
                    <a:pt x="246" y="229"/>
                    <a:pt x="251" y="229"/>
                  </a:cubicBezTo>
                  <a:cubicBezTo>
                    <a:pt x="256" y="229"/>
                    <a:pt x="261" y="234"/>
                    <a:pt x="261" y="239"/>
                  </a:cubicBezTo>
                  <a:cubicBezTo>
                    <a:pt x="261" y="245"/>
                    <a:pt x="256" y="249"/>
                    <a:pt x="251" y="249"/>
                  </a:cubicBezTo>
                  <a:close/>
                  <a:moveTo>
                    <a:pt x="270" y="222"/>
                  </a:moveTo>
                  <a:cubicBezTo>
                    <a:pt x="267" y="219"/>
                    <a:pt x="263" y="216"/>
                    <a:pt x="259" y="215"/>
                  </a:cubicBezTo>
                  <a:cubicBezTo>
                    <a:pt x="259" y="202"/>
                    <a:pt x="259" y="202"/>
                    <a:pt x="259" y="202"/>
                  </a:cubicBezTo>
                  <a:cubicBezTo>
                    <a:pt x="297" y="209"/>
                    <a:pt x="297" y="209"/>
                    <a:pt x="297" y="209"/>
                  </a:cubicBezTo>
                  <a:cubicBezTo>
                    <a:pt x="297" y="209"/>
                    <a:pt x="297" y="209"/>
                    <a:pt x="297" y="209"/>
                  </a:cubicBezTo>
                  <a:lnTo>
                    <a:pt x="270" y="222"/>
                  </a:lnTo>
                  <a:close/>
                  <a:moveTo>
                    <a:pt x="300" y="193"/>
                  </a:moveTo>
                  <a:cubicBezTo>
                    <a:pt x="259" y="185"/>
                    <a:pt x="259" y="185"/>
                    <a:pt x="259" y="185"/>
                  </a:cubicBezTo>
                  <a:cubicBezTo>
                    <a:pt x="259" y="169"/>
                    <a:pt x="259" y="169"/>
                    <a:pt x="259" y="169"/>
                  </a:cubicBezTo>
                  <a:cubicBezTo>
                    <a:pt x="269" y="166"/>
                    <a:pt x="277" y="156"/>
                    <a:pt x="277" y="144"/>
                  </a:cubicBezTo>
                  <a:cubicBezTo>
                    <a:pt x="277" y="143"/>
                    <a:pt x="277" y="142"/>
                    <a:pt x="277" y="141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6" y="131"/>
                    <a:pt x="310" y="134"/>
                    <a:pt x="314" y="135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08" y="183"/>
                    <a:pt x="303" y="188"/>
                    <a:pt x="300" y="193"/>
                  </a:cubicBezTo>
                  <a:close/>
                  <a:moveTo>
                    <a:pt x="332" y="206"/>
                  </a:moveTo>
                  <a:cubicBezTo>
                    <a:pt x="332" y="211"/>
                    <a:pt x="328" y="216"/>
                    <a:pt x="322" y="216"/>
                  </a:cubicBezTo>
                  <a:cubicBezTo>
                    <a:pt x="317" y="216"/>
                    <a:pt x="312" y="211"/>
                    <a:pt x="312" y="206"/>
                  </a:cubicBezTo>
                  <a:cubicBezTo>
                    <a:pt x="312" y="201"/>
                    <a:pt x="317" y="196"/>
                    <a:pt x="322" y="196"/>
                  </a:cubicBezTo>
                  <a:cubicBezTo>
                    <a:pt x="328" y="196"/>
                    <a:pt x="332" y="201"/>
                    <a:pt x="332" y="206"/>
                  </a:cubicBezTo>
                  <a:close/>
                  <a:moveTo>
                    <a:pt x="322" y="120"/>
                  </a:moveTo>
                  <a:cubicBezTo>
                    <a:pt x="317" y="120"/>
                    <a:pt x="312" y="116"/>
                    <a:pt x="312" y="111"/>
                  </a:cubicBezTo>
                  <a:cubicBezTo>
                    <a:pt x="312" y="105"/>
                    <a:pt x="317" y="101"/>
                    <a:pt x="322" y="101"/>
                  </a:cubicBezTo>
                  <a:cubicBezTo>
                    <a:pt x="328" y="101"/>
                    <a:pt x="332" y="105"/>
                    <a:pt x="332" y="111"/>
                  </a:cubicBezTo>
                  <a:cubicBezTo>
                    <a:pt x="332" y="116"/>
                    <a:pt x="328" y="120"/>
                    <a:pt x="322" y="120"/>
                  </a:cubicBezTo>
                  <a:close/>
                  <a:moveTo>
                    <a:pt x="435" y="148"/>
                  </a:moveTo>
                  <a:cubicBezTo>
                    <a:pt x="437" y="140"/>
                    <a:pt x="439" y="132"/>
                    <a:pt x="439" y="123"/>
                  </a:cubicBezTo>
                  <a:cubicBezTo>
                    <a:pt x="439" y="104"/>
                    <a:pt x="433" y="86"/>
                    <a:pt x="422" y="70"/>
                  </a:cubicBezTo>
                  <a:cubicBezTo>
                    <a:pt x="420" y="67"/>
                    <a:pt x="415" y="66"/>
                    <a:pt x="411" y="68"/>
                  </a:cubicBezTo>
                  <a:cubicBezTo>
                    <a:pt x="407" y="71"/>
                    <a:pt x="406" y="76"/>
                    <a:pt x="409" y="79"/>
                  </a:cubicBezTo>
                  <a:cubicBezTo>
                    <a:pt x="418" y="92"/>
                    <a:pt x="423" y="108"/>
                    <a:pt x="423" y="123"/>
                  </a:cubicBezTo>
                  <a:cubicBezTo>
                    <a:pt x="423" y="132"/>
                    <a:pt x="421" y="140"/>
                    <a:pt x="419" y="148"/>
                  </a:cubicBezTo>
                  <a:cubicBezTo>
                    <a:pt x="418" y="151"/>
                    <a:pt x="419" y="154"/>
                    <a:pt x="421" y="156"/>
                  </a:cubicBezTo>
                  <a:cubicBezTo>
                    <a:pt x="437" y="170"/>
                    <a:pt x="446" y="189"/>
                    <a:pt x="446" y="209"/>
                  </a:cubicBezTo>
                  <a:cubicBezTo>
                    <a:pt x="446" y="247"/>
                    <a:pt x="415" y="277"/>
                    <a:pt x="378" y="277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48" y="277"/>
                    <a:pt x="16" y="245"/>
                    <a:pt x="16" y="206"/>
                  </a:cubicBezTo>
                  <a:cubicBezTo>
                    <a:pt x="16" y="178"/>
                    <a:pt x="31" y="154"/>
                    <a:pt x="56" y="141"/>
                  </a:cubicBezTo>
                  <a:cubicBezTo>
                    <a:pt x="59" y="140"/>
                    <a:pt x="60" y="137"/>
                    <a:pt x="60" y="134"/>
                  </a:cubicBezTo>
                  <a:cubicBezTo>
                    <a:pt x="60" y="134"/>
                    <a:pt x="60" y="133"/>
                    <a:pt x="60" y="133"/>
                  </a:cubicBezTo>
                  <a:cubicBezTo>
                    <a:pt x="60" y="69"/>
                    <a:pt x="113" y="16"/>
                    <a:pt x="178" y="16"/>
                  </a:cubicBezTo>
                  <a:cubicBezTo>
                    <a:pt x="217" y="16"/>
                    <a:pt x="254" y="36"/>
                    <a:pt x="276" y="68"/>
                  </a:cubicBezTo>
                  <a:cubicBezTo>
                    <a:pt x="277" y="70"/>
                    <a:pt x="279" y="72"/>
                    <a:pt x="282" y="72"/>
                  </a:cubicBezTo>
                  <a:cubicBezTo>
                    <a:pt x="284" y="72"/>
                    <a:pt x="287" y="71"/>
                    <a:pt x="288" y="70"/>
                  </a:cubicBezTo>
                  <a:cubicBezTo>
                    <a:pt x="288" y="70"/>
                    <a:pt x="289" y="69"/>
                    <a:pt x="289" y="69"/>
                  </a:cubicBezTo>
                  <a:cubicBezTo>
                    <a:pt x="290" y="68"/>
                    <a:pt x="309" y="45"/>
                    <a:pt x="344" y="45"/>
                  </a:cubicBezTo>
                  <a:cubicBezTo>
                    <a:pt x="360" y="45"/>
                    <a:pt x="375" y="50"/>
                    <a:pt x="388" y="59"/>
                  </a:cubicBezTo>
                  <a:cubicBezTo>
                    <a:pt x="392" y="61"/>
                    <a:pt x="397" y="60"/>
                    <a:pt x="399" y="56"/>
                  </a:cubicBezTo>
                  <a:cubicBezTo>
                    <a:pt x="402" y="53"/>
                    <a:pt x="401" y="48"/>
                    <a:pt x="397" y="45"/>
                  </a:cubicBezTo>
                  <a:cubicBezTo>
                    <a:pt x="381" y="35"/>
                    <a:pt x="363" y="29"/>
                    <a:pt x="344" y="29"/>
                  </a:cubicBezTo>
                  <a:cubicBezTo>
                    <a:pt x="314" y="29"/>
                    <a:pt x="294" y="43"/>
                    <a:pt x="284" y="52"/>
                  </a:cubicBezTo>
                  <a:cubicBezTo>
                    <a:pt x="258" y="19"/>
                    <a:pt x="220" y="0"/>
                    <a:pt x="178" y="0"/>
                  </a:cubicBezTo>
                  <a:cubicBezTo>
                    <a:pt x="106" y="0"/>
                    <a:pt x="47" y="58"/>
                    <a:pt x="44" y="129"/>
                  </a:cubicBezTo>
                  <a:cubicBezTo>
                    <a:pt x="17" y="145"/>
                    <a:pt x="0" y="174"/>
                    <a:pt x="0" y="206"/>
                  </a:cubicBezTo>
                  <a:cubicBezTo>
                    <a:pt x="0" y="254"/>
                    <a:pt x="39" y="293"/>
                    <a:pt x="88" y="293"/>
                  </a:cubicBezTo>
                  <a:cubicBezTo>
                    <a:pt x="378" y="293"/>
                    <a:pt x="378" y="293"/>
                    <a:pt x="378" y="293"/>
                  </a:cubicBezTo>
                  <a:cubicBezTo>
                    <a:pt x="424" y="293"/>
                    <a:pt x="462" y="256"/>
                    <a:pt x="462" y="209"/>
                  </a:cubicBezTo>
                  <a:cubicBezTo>
                    <a:pt x="462" y="186"/>
                    <a:pt x="452" y="164"/>
                    <a:pt x="435" y="148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08182" y="1196752"/>
            <a:ext cx="2808312" cy="1224136"/>
            <a:chOff x="5328449" y="1196752"/>
            <a:chExt cx="2808312" cy="1224136"/>
          </a:xfrm>
        </p:grpSpPr>
        <p:grpSp>
          <p:nvGrpSpPr>
            <p:cNvPr id="20" name="Group 19"/>
            <p:cNvGrpSpPr/>
            <p:nvPr/>
          </p:nvGrpSpPr>
          <p:grpSpPr>
            <a:xfrm>
              <a:off x="5328449" y="1196752"/>
              <a:ext cx="2808312" cy="1224136"/>
              <a:chOff x="1043608" y="4221088"/>
              <a:chExt cx="2808312" cy="12241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043608" y="4221088"/>
                <a:ext cx="2808312" cy="1224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IE" dirty="0" smtClean="0"/>
                  <a:t>Flow</a:t>
                </a:r>
                <a:endParaRPr lang="en-IE" dirty="0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115616" y="4626996"/>
                <a:ext cx="720080" cy="484632"/>
              </a:xfrm>
              <a:prstGeom prst="right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Input</a:t>
                </a:r>
                <a:endParaRPr lang="en-IE" sz="1100" b="1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3018495" y="4636097"/>
                <a:ext cx="792088" cy="484632"/>
              </a:xfrm>
              <a:prstGeom prst="rightArrow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Output</a:t>
                </a:r>
                <a:endParaRPr lang="en-IE" sz="1100" b="1" dirty="0"/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014244" y="4636097"/>
                <a:ext cx="832972" cy="48463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</p:grpSp>
        <p:sp>
          <p:nvSpPr>
            <p:cNvPr id="56" name="Freeform 3"/>
            <p:cNvSpPr>
              <a:spLocks noChangeAspect="1" noEditPoints="1"/>
            </p:cNvSpPr>
            <p:nvPr/>
          </p:nvSpPr>
          <p:spPr bwMode="auto">
            <a:xfrm>
              <a:off x="7417046" y="2038087"/>
              <a:ext cx="447774" cy="304801"/>
            </a:xfrm>
            <a:custGeom>
              <a:avLst/>
              <a:gdLst>
                <a:gd name="T0" fmla="*/ 2147483647 w 305"/>
                <a:gd name="T1" fmla="*/ 2147483647 h 301"/>
                <a:gd name="T2" fmla="*/ 2147483647 w 305"/>
                <a:gd name="T3" fmla="*/ 2147483647 h 301"/>
                <a:gd name="T4" fmla="*/ 2147483647 w 305"/>
                <a:gd name="T5" fmla="*/ 0 h 301"/>
                <a:gd name="T6" fmla="*/ 2147483647 w 305"/>
                <a:gd name="T7" fmla="*/ 2147483647 h 301"/>
                <a:gd name="T8" fmla="*/ 2147483647 w 305"/>
                <a:gd name="T9" fmla="*/ 2147483647 h 301"/>
                <a:gd name="T10" fmla="*/ 2147483647 w 305"/>
                <a:gd name="T11" fmla="*/ 2147483647 h 301"/>
                <a:gd name="T12" fmla="*/ 2147483647 w 305"/>
                <a:gd name="T13" fmla="*/ 2147483647 h 301"/>
                <a:gd name="T14" fmla="*/ 0 w 305"/>
                <a:gd name="T15" fmla="*/ 2147483647 h 301"/>
                <a:gd name="T16" fmla="*/ 2147483647 w 305"/>
                <a:gd name="T17" fmla="*/ 2147483647 h 301"/>
                <a:gd name="T18" fmla="*/ 2147483647 w 305"/>
                <a:gd name="T19" fmla="*/ 2147483647 h 301"/>
                <a:gd name="T20" fmla="*/ 2147483647 w 305"/>
                <a:gd name="T21" fmla="*/ 2147483647 h 301"/>
                <a:gd name="T22" fmla="*/ 2147483647 w 305"/>
                <a:gd name="T23" fmla="*/ 2147483647 h 301"/>
                <a:gd name="T24" fmla="*/ 2147483647 w 305"/>
                <a:gd name="T25" fmla="*/ 2147483647 h 301"/>
                <a:gd name="T26" fmla="*/ 2147483647 w 305"/>
                <a:gd name="T27" fmla="*/ 2147483647 h 301"/>
                <a:gd name="T28" fmla="*/ 2147483647 w 305"/>
                <a:gd name="T29" fmla="*/ 2147483647 h 301"/>
                <a:gd name="T30" fmla="*/ 2147483647 w 305"/>
                <a:gd name="T31" fmla="*/ 2147483647 h 301"/>
                <a:gd name="T32" fmla="*/ 2147483647 w 305"/>
                <a:gd name="T33" fmla="*/ 2147483647 h 301"/>
                <a:gd name="T34" fmla="*/ 2147483647 w 305"/>
                <a:gd name="T35" fmla="*/ 2147483647 h 301"/>
                <a:gd name="T36" fmla="*/ 2147483647 w 305"/>
                <a:gd name="T37" fmla="*/ 2147483647 h 301"/>
                <a:gd name="T38" fmla="*/ 2147483647 w 305"/>
                <a:gd name="T39" fmla="*/ 2147483647 h 301"/>
                <a:gd name="T40" fmla="*/ 2147483647 w 305"/>
                <a:gd name="T41" fmla="*/ 2147483647 h 301"/>
                <a:gd name="T42" fmla="*/ 2147483647 w 305"/>
                <a:gd name="T43" fmla="*/ 2147483647 h 301"/>
                <a:gd name="T44" fmla="*/ 2147483647 w 305"/>
                <a:gd name="T45" fmla="*/ 2147483647 h 301"/>
                <a:gd name="T46" fmla="*/ 2147483647 w 305"/>
                <a:gd name="T47" fmla="*/ 2147483647 h 301"/>
                <a:gd name="T48" fmla="*/ 2147483647 w 305"/>
                <a:gd name="T49" fmla="*/ 2147483647 h 301"/>
                <a:gd name="T50" fmla="*/ 2147483647 w 305"/>
                <a:gd name="T51" fmla="*/ 2147483647 h 301"/>
                <a:gd name="T52" fmla="*/ 2147483647 w 305"/>
                <a:gd name="T53" fmla="*/ 2147483647 h 301"/>
                <a:gd name="T54" fmla="*/ 2147483647 w 305"/>
                <a:gd name="T55" fmla="*/ 2147483647 h 301"/>
                <a:gd name="T56" fmla="*/ 2147483647 w 305"/>
                <a:gd name="T57" fmla="*/ 2147483647 h 301"/>
                <a:gd name="T58" fmla="*/ 2147483647 w 305"/>
                <a:gd name="T59" fmla="*/ 2147483647 h 301"/>
                <a:gd name="T60" fmla="*/ 2147483647 w 305"/>
                <a:gd name="T61" fmla="*/ 2147483647 h 301"/>
                <a:gd name="T62" fmla="*/ 2147483647 w 305"/>
                <a:gd name="T63" fmla="*/ 2147483647 h 301"/>
                <a:gd name="T64" fmla="*/ 2147483647 w 305"/>
                <a:gd name="T65" fmla="*/ 2147483647 h 301"/>
                <a:gd name="T66" fmla="*/ 2147483647 w 305"/>
                <a:gd name="T67" fmla="*/ 2147483647 h 301"/>
                <a:gd name="T68" fmla="*/ 2147483647 w 305"/>
                <a:gd name="T69" fmla="*/ 2147483647 h 301"/>
                <a:gd name="T70" fmla="*/ 2147483647 w 305"/>
                <a:gd name="T71" fmla="*/ 2147483647 h 3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05" h="301">
                  <a:moveTo>
                    <a:pt x="289" y="27"/>
                  </a:moveTo>
                  <a:cubicBezTo>
                    <a:pt x="287" y="27"/>
                    <a:pt x="285" y="27"/>
                    <a:pt x="284" y="28"/>
                  </a:cubicBezTo>
                  <a:cubicBezTo>
                    <a:pt x="283" y="28"/>
                    <a:pt x="266" y="34"/>
                    <a:pt x="243" y="43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9" y="14"/>
                    <a:pt x="238" y="10"/>
                    <a:pt x="235" y="7"/>
                  </a:cubicBezTo>
                  <a:cubicBezTo>
                    <a:pt x="233" y="4"/>
                    <a:pt x="229" y="0"/>
                    <a:pt x="223" y="0"/>
                  </a:cubicBezTo>
                  <a:cubicBezTo>
                    <a:pt x="222" y="0"/>
                    <a:pt x="220" y="1"/>
                    <a:pt x="219" y="1"/>
                  </a:cubicBezTo>
                  <a:cubicBezTo>
                    <a:pt x="218" y="1"/>
                    <a:pt x="120" y="39"/>
                    <a:pt x="114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3" y="39"/>
                    <a:pt x="112" y="36"/>
                    <a:pt x="110" y="32"/>
                  </a:cubicBezTo>
                  <a:cubicBezTo>
                    <a:pt x="109" y="30"/>
                    <a:pt x="108" y="27"/>
                    <a:pt x="105" y="25"/>
                  </a:cubicBezTo>
                  <a:cubicBezTo>
                    <a:pt x="103" y="23"/>
                    <a:pt x="99" y="22"/>
                    <a:pt x="95" y="22"/>
                  </a:cubicBezTo>
                  <a:cubicBezTo>
                    <a:pt x="93" y="22"/>
                    <a:pt x="90" y="22"/>
                    <a:pt x="87" y="23"/>
                  </a:cubicBezTo>
                  <a:cubicBezTo>
                    <a:pt x="69" y="30"/>
                    <a:pt x="17" y="49"/>
                    <a:pt x="17" y="49"/>
                  </a:cubicBezTo>
                  <a:cubicBezTo>
                    <a:pt x="13" y="51"/>
                    <a:pt x="8" y="53"/>
                    <a:pt x="5" y="57"/>
                  </a:cubicBezTo>
                  <a:cubicBezTo>
                    <a:pt x="1" y="61"/>
                    <a:pt x="0" y="66"/>
                    <a:pt x="0" y="72"/>
                  </a:cubicBezTo>
                  <a:cubicBezTo>
                    <a:pt x="0" y="74"/>
                    <a:pt x="0" y="76"/>
                    <a:pt x="0" y="78"/>
                  </a:cubicBezTo>
                  <a:cubicBezTo>
                    <a:pt x="30" y="286"/>
                    <a:pt x="30" y="286"/>
                    <a:pt x="30" y="286"/>
                  </a:cubicBezTo>
                  <a:cubicBezTo>
                    <a:pt x="30" y="286"/>
                    <a:pt x="31" y="292"/>
                    <a:pt x="35" y="296"/>
                  </a:cubicBezTo>
                  <a:cubicBezTo>
                    <a:pt x="40" y="300"/>
                    <a:pt x="43" y="301"/>
                    <a:pt x="48" y="301"/>
                  </a:cubicBezTo>
                  <a:cubicBezTo>
                    <a:pt x="51" y="301"/>
                    <a:pt x="53" y="300"/>
                    <a:pt x="56" y="299"/>
                  </a:cubicBezTo>
                  <a:cubicBezTo>
                    <a:pt x="200" y="244"/>
                    <a:pt x="200" y="244"/>
                    <a:pt x="200" y="244"/>
                  </a:cubicBezTo>
                  <a:cubicBezTo>
                    <a:pt x="205" y="243"/>
                    <a:pt x="207" y="238"/>
                    <a:pt x="205" y="234"/>
                  </a:cubicBezTo>
                  <a:cubicBezTo>
                    <a:pt x="204" y="230"/>
                    <a:pt x="199" y="228"/>
                    <a:pt x="195" y="229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50" y="285"/>
                    <a:pt x="49" y="285"/>
                    <a:pt x="48" y="285"/>
                  </a:cubicBezTo>
                  <a:cubicBezTo>
                    <a:pt x="47" y="285"/>
                    <a:pt x="46" y="283"/>
                    <a:pt x="46" y="283"/>
                  </a:cubicBezTo>
                  <a:cubicBezTo>
                    <a:pt x="46" y="282"/>
                    <a:pt x="79" y="124"/>
                    <a:pt x="79" y="124"/>
                  </a:cubicBezTo>
                  <a:cubicBezTo>
                    <a:pt x="79" y="124"/>
                    <a:pt x="82" y="120"/>
                    <a:pt x="83" y="120"/>
                  </a:cubicBezTo>
                  <a:cubicBezTo>
                    <a:pt x="83" y="120"/>
                    <a:pt x="123" y="105"/>
                    <a:pt x="163" y="90"/>
                  </a:cubicBezTo>
                  <a:cubicBezTo>
                    <a:pt x="210" y="72"/>
                    <a:pt x="281" y="46"/>
                    <a:pt x="288" y="43"/>
                  </a:cubicBezTo>
                  <a:cubicBezTo>
                    <a:pt x="288" y="43"/>
                    <a:pt x="252" y="204"/>
                    <a:pt x="252" y="204"/>
                  </a:cubicBezTo>
                  <a:cubicBezTo>
                    <a:pt x="251" y="206"/>
                    <a:pt x="251" y="207"/>
                    <a:pt x="250" y="208"/>
                  </a:cubicBezTo>
                  <a:cubicBezTo>
                    <a:pt x="250" y="209"/>
                    <a:pt x="249" y="209"/>
                    <a:pt x="248" y="210"/>
                  </a:cubicBezTo>
                  <a:cubicBezTo>
                    <a:pt x="225" y="218"/>
                    <a:pt x="225" y="218"/>
                    <a:pt x="225" y="218"/>
                  </a:cubicBezTo>
                  <a:cubicBezTo>
                    <a:pt x="221" y="220"/>
                    <a:pt x="219" y="224"/>
                    <a:pt x="221" y="228"/>
                  </a:cubicBezTo>
                  <a:cubicBezTo>
                    <a:pt x="222" y="233"/>
                    <a:pt x="227" y="235"/>
                    <a:pt x="231" y="233"/>
                  </a:cubicBezTo>
                  <a:cubicBezTo>
                    <a:pt x="231" y="233"/>
                    <a:pt x="231" y="233"/>
                    <a:pt x="231" y="233"/>
                  </a:cubicBezTo>
                  <a:cubicBezTo>
                    <a:pt x="253" y="225"/>
                    <a:pt x="253" y="225"/>
                    <a:pt x="253" y="225"/>
                  </a:cubicBezTo>
                  <a:cubicBezTo>
                    <a:pt x="257" y="223"/>
                    <a:pt x="261" y="221"/>
                    <a:pt x="263" y="218"/>
                  </a:cubicBezTo>
                  <a:cubicBezTo>
                    <a:pt x="265" y="215"/>
                    <a:pt x="266" y="212"/>
                    <a:pt x="267" y="209"/>
                  </a:cubicBezTo>
                  <a:cubicBezTo>
                    <a:pt x="304" y="47"/>
                    <a:pt x="304" y="47"/>
                    <a:pt x="304" y="47"/>
                  </a:cubicBezTo>
                  <a:cubicBezTo>
                    <a:pt x="304" y="46"/>
                    <a:pt x="305" y="45"/>
                    <a:pt x="305" y="44"/>
                  </a:cubicBezTo>
                  <a:cubicBezTo>
                    <a:pt x="304" y="35"/>
                    <a:pt x="298" y="27"/>
                    <a:pt x="289" y="27"/>
                  </a:cubicBezTo>
                  <a:close/>
                  <a:moveTo>
                    <a:pt x="79" y="104"/>
                  </a:moveTo>
                  <a:cubicBezTo>
                    <a:pt x="74" y="106"/>
                    <a:pt x="70" y="109"/>
                    <a:pt x="67" y="113"/>
                  </a:cubicBezTo>
                  <a:cubicBezTo>
                    <a:pt x="66" y="113"/>
                    <a:pt x="66" y="114"/>
                    <a:pt x="66" y="114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5" y="115"/>
                    <a:pt x="65" y="116"/>
                    <a:pt x="65" y="116"/>
                  </a:cubicBezTo>
                  <a:cubicBezTo>
                    <a:pt x="65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8"/>
                  </a:cubicBezTo>
                  <a:cubicBezTo>
                    <a:pt x="64" y="118"/>
                    <a:pt x="64" y="119"/>
                    <a:pt x="63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39" y="238"/>
                    <a:pt x="39" y="238"/>
                    <a:pt x="39" y="23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5"/>
                    <a:pt x="16" y="73"/>
                    <a:pt x="16" y="72"/>
                  </a:cubicBezTo>
                  <a:cubicBezTo>
                    <a:pt x="16" y="68"/>
                    <a:pt x="17" y="68"/>
                    <a:pt x="17" y="67"/>
                  </a:cubicBezTo>
                  <a:cubicBezTo>
                    <a:pt x="17" y="67"/>
                    <a:pt x="19" y="66"/>
                    <a:pt x="22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74" y="45"/>
                    <a:pt x="93" y="38"/>
                  </a:cubicBezTo>
                  <a:cubicBezTo>
                    <a:pt x="94" y="38"/>
                    <a:pt x="95" y="38"/>
                    <a:pt x="95" y="38"/>
                  </a:cubicBezTo>
                  <a:cubicBezTo>
                    <a:pt x="95" y="38"/>
                    <a:pt x="96" y="38"/>
                    <a:pt x="96" y="39"/>
                  </a:cubicBezTo>
                  <a:cubicBezTo>
                    <a:pt x="97" y="41"/>
                    <a:pt x="98" y="45"/>
                    <a:pt x="100" y="48"/>
                  </a:cubicBezTo>
                  <a:cubicBezTo>
                    <a:pt x="102" y="52"/>
                    <a:pt x="106" y="57"/>
                    <a:pt x="113" y="57"/>
                  </a:cubicBezTo>
                  <a:cubicBezTo>
                    <a:pt x="115" y="57"/>
                    <a:pt x="117" y="56"/>
                    <a:pt x="119" y="56"/>
                  </a:cubicBezTo>
                  <a:cubicBezTo>
                    <a:pt x="132" y="52"/>
                    <a:pt x="211" y="21"/>
                    <a:pt x="223" y="17"/>
                  </a:cubicBezTo>
                  <a:cubicBezTo>
                    <a:pt x="223" y="17"/>
                    <a:pt x="223" y="18"/>
                    <a:pt x="223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20"/>
                    <a:pt x="223" y="20"/>
                    <a:pt x="223" y="20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194" y="61"/>
                    <a:pt x="80" y="104"/>
                    <a:pt x="79" y="104"/>
                  </a:cubicBezTo>
                  <a:close/>
                </a:path>
              </a:pathLst>
            </a:custGeom>
            <a:solidFill>
              <a:srgbClr val="00285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255" y="2077617"/>
              <a:ext cx="346139" cy="22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746" y="2035995"/>
              <a:ext cx="288292" cy="30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Rounded Rectangle 98"/>
          <p:cNvSpPr/>
          <p:nvPr/>
        </p:nvSpPr>
        <p:spPr>
          <a:xfrm>
            <a:off x="5633272" y="3477540"/>
            <a:ext cx="3349571" cy="25437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E" dirty="0" smtClean="0"/>
              <a:t>EPS instance</a:t>
            </a:r>
            <a:endParaRPr lang="en-IE" dirty="0"/>
          </a:p>
        </p:txBody>
      </p:sp>
      <p:grpSp>
        <p:nvGrpSpPr>
          <p:cNvPr id="87" name="Group 86"/>
          <p:cNvGrpSpPr/>
          <p:nvPr/>
        </p:nvGrpSpPr>
        <p:grpSpPr>
          <a:xfrm>
            <a:off x="5633272" y="3782147"/>
            <a:ext cx="3235523" cy="1637657"/>
            <a:chOff x="5121876" y="4077071"/>
            <a:chExt cx="3235523" cy="1637657"/>
          </a:xfrm>
        </p:grpSpPr>
        <p:sp>
          <p:nvSpPr>
            <p:cNvPr id="15" name="Rounded Rectangle 14"/>
            <p:cNvSpPr/>
            <p:nvPr/>
          </p:nvSpPr>
          <p:spPr>
            <a:xfrm>
              <a:off x="5160064" y="4077071"/>
              <a:ext cx="3197335" cy="163765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E" dirty="0" smtClean="0"/>
                <a:t>Flow</a:t>
              </a:r>
              <a:endParaRPr lang="en-IE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121876" y="4741255"/>
              <a:ext cx="669816" cy="46874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b="1" dirty="0" smtClean="0"/>
                <a:t>Input</a:t>
              </a:r>
              <a:endParaRPr lang="en-IE" sz="1100" b="1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7569653" y="4451314"/>
              <a:ext cx="736798" cy="468742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b="1" dirty="0" smtClean="0"/>
                <a:t>Output</a:t>
              </a:r>
              <a:endParaRPr lang="en-IE" sz="1100" b="1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584858" y="5058912"/>
              <a:ext cx="736798" cy="468742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100" b="1" dirty="0" smtClean="0"/>
                <a:t>Output</a:t>
              </a:r>
              <a:endParaRPr lang="en-IE" sz="1100" b="1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702094" y="4409602"/>
              <a:ext cx="774828" cy="586752"/>
              <a:chOff x="6702094" y="4409602"/>
              <a:chExt cx="774828" cy="586752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6702094" y="4409602"/>
                <a:ext cx="774828" cy="46874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  <p:pic>
            <p:nvPicPr>
              <p:cNvPr id="64" name="Picture 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2057" y="4771282"/>
                <a:ext cx="225072" cy="225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6657295" y="5116603"/>
              <a:ext cx="774828" cy="515192"/>
              <a:chOff x="6657295" y="5116603"/>
              <a:chExt cx="774828" cy="515192"/>
            </a:xfrm>
          </p:grpSpPr>
          <p:sp>
            <p:nvSpPr>
              <p:cNvPr id="24" name="Right Arrow 23"/>
              <p:cNvSpPr/>
              <p:nvPr/>
            </p:nvSpPr>
            <p:spPr>
              <a:xfrm>
                <a:off x="6657295" y="5116603"/>
                <a:ext cx="774828" cy="46874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  <p:pic>
            <p:nvPicPr>
              <p:cNvPr id="65" name="Picture 2" descr="http://espertech.com/images/espertech_logo_small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9508" y="5366731"/>
                <a:ext cx="214702" cy="265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5836655" y="4771282"/>
              <a:ext cx="774828" cy="648522"/>
              <a:chOff x="5957777" y="4750058"/>
              <a:chExt cx="774828" cy="648522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5957777" y="4750058"/>
                <a:ext cx="774828" cy="46874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1100" b="1" dirty="0" smtClean="0"/>
                  <a:t>handler</a:t>
                </a:r>
                <a:endParaRPr lang="en-IE" sz="1100" b="1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4344" y="5260921"/>
                <a:ext cx="398911" cy="137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0" name="Freeform 3"/>
            <p:cNvSpPr>
              <a:spLocks noChangeAspect="1" noEditPoints="1"/>
            </p:cNvSpPr>
            <p:nvPr/>
          </p:nvSpPr>
          <p:spPr bwMode="auto">
            <a:xfrm>
              <a:off x="7749131" y="5459739"/>
              <a:ext cx="231378" cy="220483"/>
            </a:xfrm>
            <a:custGeom>
              <a:avLst/>
              <a:gdLst>
                <a:gd name="T0" fmla="*/ 2147483647 w 296"/>
                <a:gd name="T1" fmla="*/ 2147483647 h 349"/>
                <a:gd name="T2" fmla="*/ 2147483647 w 296"/>
                <a:gd name="T3" fmla="*/ 2147483647 h 349"/>
                <a:gd name="T4" fmla="*/ 2147483647 w 296"/>
                <a:gd name="T5" fmla="*/ 2147483647 h 349"/>
                <a:gd name="T6" fmla="*/ 2147483647 w 296"/>
                <a:gd name="T7" fmla="*/ 0 h 349"/>
                <a:gd name="T8" fmla="*/ 0 w 296"/>
                <a:gd name="T9" fmla="*/ 2147483647 h 349"/>
                <a:gd name="T10" fmla="*/ 0 w 296"/>
                <a:gd name="T11" fmla="*/ 2147483647 h 349"/>
                <a:gd name="T12" fmla="*/ 0 w 296"/>
                <a:gd name="T13" fmla="*/ 2147483647 h 349"/>
                <a:gd name="T14" fmla="*/ 0 w 296"/>
                <a:gd name="T15" fmla="*/ 2147483647 h 349"/>
                <a:gd name="T16" fmla="*/ 2147483647 w 296"/>
                <a:gd name="T17" fmla="*/ 2147483647 h 349"/>
                <a:gd name="T18" fmla="*/ 2147483647 w 296"/>
                <a:gd name="T19" fmla="*/ 2147483647 h 349"/>
                <a:gd name="T20" fmla="*/ 2147483647 w 296"/>
                <a:gd name="T21" fmla="*/ 2147483647 h 349"/>
                <a:gd name="T22" fmla="*/ 2147483647 w 296"/>
                <a:gd name="T23" fmla="*/ 2147483647 h 349"/>
                <a:gd name="T24" fmla="*/ 2147483647 w 296"/>
                <a:gd name="T25" fmla="*/ 2147483647 h 349"/>
                <a:gd name="T26" fmla="*/ 2147483647 w 296"/>
                <a:gd name="T27" fmla="*/ 2147483647 h 349"/>
                <a:gd name="T28" fmla="*/ 2147483647 w 296"/>
                <a:gd name="T29" fmla="*/ 2147483647 h 349"/>
                <a:gd name="T30" fmla="*/ 2147483647 w 296"/>
                <a:gd name="T31" fmla="*/ 2147483647 h 349"/>
                <a:gd name="T32" fmla="*/ 2147483647 w 296"/>
                <a:gd name="T33" fmla="*/ 2147483647 h 349"/>
                <a:gd name="T34" fmla="*/ 2147483647 w 296"/>
                <a:gd name="T35" fmla="*/ 2147483647 h 349"/>
                <a:gd name="T36" fmla="*/ 2147483647 w 296"/>
                <a:gd name="T37" fmla="*/ 2147483647 h 349"/>
                <a:gd name="T38" fmla="*/ 2147483647 w 296"/>
                <a:gd name="T39" fmla="*/ 2147483647 h 349"/>
                <a:gd name="T40" fmla="*/ 2147483647 w 296"/>
                <a:gd name="T41" fmla="*/ 2147483647 h 349"/>
                <a:gd name="T42" fmla="*/ 2147483647 w 296"/>
                <a:gd name="T43" fmla="*/ 2147483647 h 349"/>
                <a:gd name="T44" fmla="*/ 2147483647 w 296"/>
                <a:gd name="T45" fmla="*/ 2147483647 h 349"/>
                <a:gd name="T46" fmla="*/ 2147483647 w 296"/>
                <a:gd name="T47" fmla="*/ 2147483647 h 349"/>
                <a:gd name="T48" fmla="*/ 2147483647 w 296"/>
                <a:gd name="T49" fmla="*/ 2147483647 h 349"/>
                <a:gd name="T50" fmla="*/ 2147483647 w 296"/>
                <a:gd name="T51" fmla="*/ 2147483647 h 3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96" h="349">
                  <a:moveTo>
                    <a:pt x="288" y="106"/>
                  </a:moveTo>
                  <a:cubicBezTo>
                    <a:pt x="293" y="106"/>
                    <a:pt x="296" y="103"/>
                    <a:pt x="296" y="98"/>
                  </a:cubicBezTo>
                  <a:cubicBezTo>
                    <a:pt x="296" y="53"/>
                    <a:pt x="296" y="53"/>
                    <a:pt x="296" y="53"/>
                  </a:cubicBezTo>
                  <a:cubicBezTo>
                    <a:pt x="296" y="18"/>
                    <a:pt x="248" y="0"/>
                    <a:pt x="148" y="0"/>
                  </a:cubicBezTo>
                  <a:cubicBezTo>
                    <a:pt x="48" y="0"/>
                    <a:pt x="0" y="18"/>
                    <a:pt x="0" y="53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27"/>
                    <a:pt x="50" y="349"/>
                    <a:pt x="148" y="349"/>
                  </a:cubicBezTo>
                  <a:cubicBezTo>
                    <a:pt x="242" y="349"/>
                    <a:pt x="296" y="326"/>
                    <a:pt x="296" y="286"/>
                  </a:cubicBezTo>
                  <a:cubicBezTo>
                    <a:pt x="296" y="130"/>
                    <a:pt x="296" y="130"/>
                    <a:pt x="296" y="130"/>
                  </a:cubicBezTo>
                  <a:cubicBezTo>
                    <a:pt x="296" y="126"/>
                    <a:pt x="293" y="122"/>
                    <a:pt x="288" y="122"/>
                  </a:cubicBezTo>
                  <a:cubicBezTo>
                    <a:pt x="284" y="122"/>
                    <a:pt x="280" y="126"/>
                    <a:pt x="280" y="130"/>
                  </a:cubicBezTo>
                  <a:cubicBezTo>
                    <a:pt x="280" y="286"/>
                    <a:pt x="280" y="286"/>
                    <a:pt x="280" y="286"/>
                  </a:cubicBezTo>
                  <a:cubicBezTo>
                    <a:pt x="280" y="315"/>
                    <a:pt x="230" y="333"/>
                    <a:pt x="148" y="333"/>
                  </a:cubicBezTo>
                  <a:cubicBezTo>
                    <a:pt x="88" y="333"/>
                    <a:pt x="16" y="325"/>
                    <a:pt x="16" y="286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37" y="99"/>
                    <a:pt x="81" y="106"/>
                    <a:pt x="148" y="106"/>
                  </a:cubicBezTo>
                  <a:cubicBezTo>
                    <a:pt x="215" y="106"/>
                    <a:pt x="259" y="99"/>
                    <a:pt x="280" y="83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103"/>
                    <a:pt x="284" y="106"/>
                    <a:pt x="288" y="106"/>
                  </a:cubicBezTo>
                  <a:close/>
                  <a:moveTo>
                    <a:pt x="148" y="90"/>
                  </a:moveTo>
                  <a:cubicBezTo>
                    <a:pt x="63" y="90"/>
                    <a:pt x="16" y="77"/>
                    <a:pt x="16" y="53"/>
                  </a:cubicBezTo>
                  <a:cubicBezTo>
                    <a:pt x="16" y="30"/>
                    <a:pt x="63" y="16"/>
                    <a:pt x="148" y="16"/>
                  </a:cubicBezTo>
                  <a:cubicBezTo>
                    <a:pt x="232" y="16"/>
                    <a:pt x="280" y="30"/>
                    <a:pt x="280" y="53"/>
                  </a:cubicBezTo>
                  <a:cubicBezTo>
                    <a:pt x="280" y="77"/>
                    <a:pt x="233" y="90"/>
                    <a:pt x="148" y="90"/>
                  </a:cubicBezTo>
                  <a:close/>
                </a:path>
              </a:pathLst>
            </a:custGeom>
            <a:solidFill>
              <a:srgbClr val="433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761" y="4878344"/>
              <a:ext cx="20478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033" y="5192370"/>
              <a:ext cx="288292" cy="30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5" name="Elbow Connector 84"/>
          <p:cNvCxnSpPr>
            <a:endCxn id="27" idx="3"/>
          </p:cNvCxnSpPr>
          <p:nvPr/>
        </p:nvCxnSpPr>
        <p:spPr>
          <a:xfrm rot="16200000" flipH="1">
            <a:off x="3675948" y="2740649"/>
            <a:ext cx="609788" cy="45277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6" idx="1"/>
          </p:cNvCxnSpPr>
          <p:nvPr/>
        </p:nvCxnSpPr>
        <p:spPr>
          <a:xfrm rot="16200000" flipH="1">
            <a:off x="4854339" y="3901769"/>
            <a:ext cx="1203162" cy="35470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16" y="5214064"/>
            <a:ext cx="371142" cy="17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6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Ryan</dc:creator>
  <cp:lastModifiedBy>Noreen Ryan</cp:lastModifiedBy>
  <cp:revision>9</cp:revision>
  <dcterms:created xsi:type="dcterms:W3CDTF">2015-04-08T12:11:35Z</dcterms:created>
  <dcterms:modified xsi:type="dcterms:W3CDTF">2015-04-09T16:03:53Z</dcterms:modified>
</cp:coreProperties>
</file>