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7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D71E-041D-4263-9956-AB9BF9EA47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CA88-A015-4F7E-ACE5-B14521BE3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31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D71E-041D-4263-9956-AB9BF9EA47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CA88-A015-4F7E-ACE5-B14521BE3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06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D71E-041D-4263-9956-AB9BF9EA47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CA88-A015-4F7E-ACE5-B14521BE3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34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D71E-041D-4263-9956-AB9BF9EA47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CA88-A015-4F7E-ACE5-B14521BE3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25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D71E-041D-4263-9956-AB9BF9EA47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CA88-A015-4F7E-ACE5-B14521BE3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45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D71E-041D-4263-9956-AB9BF9EA47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CA88-A015-4F7E-ACE5-B14521BE3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11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D71E-041D-4263-9956-AB9BF9EA47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CA88-A015-4F7E-ACE5-B14521BE3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1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D71E-041D-4263-9956-AB9BF9EA47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CA88-A015-4F7E-ACE5-B14521BE3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48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D71E-041D-4263-9956-AB9BF9EA47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CA88-A015-4F7E-ACE5-B14521BE3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70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D71E-041D-4263-9956-AB9BF9EA47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CA88-A015-4F7E-ACE5-B14521BE3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20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D71E-041D-4263-9956-AB9BF9EA47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CA88-A015-4F7E-ACE5-B14521BE3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37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9D71E-041D-4263-9956-AB9BF9EA47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5CA88-A015-4F7E-ACE5-B14521BE3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/>
              <a:t>Microsoft Power Point PPTX Sample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287193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Microsoft Power Point PPTX Sample</vt:lpstr>
    </vt:vector>
  </TitlesOfParts>
  <Company>Ericsson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 Point PPT Sample</dc:title>
  <dc:creator>Armando Dias</dc:creator>
  <cp:lastModifiedBy>Armando Dias</cp:lastModifiedBy>
  <cp:revision>2</cp:revision>
  <dcterms:created xsi:type="dcterms:W3CDTF">2020-05-07T12:19:40Z</dcterms:created>
  <dcterms:modified xsi:type="dcterms:W3CDTF">2020-05-07T12:21:10Z</dcterms:modified>
</cp:coreProperties>
</file>