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1" r:id="rId7"/>
    <p:sldId id="257" r:id="rId8"/>
    <p:sldId id="259" r:id="rId9"/>
    <p:sldId id="285" r:id="rId10"/>
    <p:sldId id="295" r:id="rId11"/>
    <p:sldId id="294" r:id="rId12"/>
    <p:sldId id="296" r:id="rId13"/>
    <p:sldId id="298" r:id="rId14"/>
    <p:sldId id="291" r:id="rId15"/>
    <p:sldId id="284" r:id="rId1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DHURDE" initials="PD" lastIdx="1" clrIdx="0">
    <p:extLst>
      <p:ext uri="{19B8F6BF-5375-455C-9EA6-DF929625EA0E}">
        <p15:presenceInfo xmlns:p15="http://schemas.microsoft.com/office/powerpoint/2012/main" userId="S-1-5-21-484763869-343818398-682003330-58900" providerId="AD"/>
      </p:ext>
    </p:extLst>
  </p:cmAuthor>
  <p:cmAuthor id="2" name="Manasvi Bansal" initials="MB" lastIdx="1" clrIdx="1">
    <p:extLst>
      <p:ext uri="{19B8F6BF-5375-455C-9EA6-DF929625EA0E}">
        <p15:presenceInfo xmlns:p15="http://schemas.microsoft.com/office/powerpoint/2012/main" userId="S-1-5-21-484763869-343818398-682003330-618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4" autoAdjust="0"/>
    <p:restoredTop sz="94291" autoAdjust="0"/>
  </p:normalViewPr>
  <p:slideViewPr>
    <p:cSldViewPr snapToGrid="0">
      <p:cViewPr varScale="1">
        <p:scale>
          <a:sx n="99" d="100"/>
          <a:sy n="99" d="100"/>
        </p:scale>
        <p:origin x="306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vant\Desktop\LTI_Plan\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Jayvant\Desktop\LTI_Plan\Pla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4.3010752688172144E-2"/>
                  <c:y val="3.88929534236976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3.2258064516128934E-2"/>
                  <c:y val="-1.4260584849196071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Angular</a:t>
                    </a:r>
                  </a:p>
                  <a:p>
                    <a:pPr>
                      <a:defRPr>
                        <a:solidFill>
                          <a:schemeClr val="accent1"/>
                        </a:solidFill>
                      </a:defRPr>
                    </a:pPr>
                    <a:r>
                      <a:rPr lang="en-US" dirty="0" smtClean="0"/>
                      <a:t>19%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25"/>
                  <c:y val="-0.293924155065899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4F3D7F9-0E3F-4836-970D-A202DBEE34E8}" type="CATEGORYNAME">
                      <a:rPr lang="en-US" dirty="0">
                        <a:solidFill>
                          <a:schemeClr val="accent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
</a:t>
                    </a:r>
                    <a:r>
                      <a:rPr lang="en-US" baseline="0" dirty="0" smtClean="0">
                        <a:solidFill>
                          <a:schemeClr val="accent1"/>
                        </a:solidFill>
                      </a:rPr>
                      <a:t>7%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-5.6451612903225833E-2"/>
                  <c:y val="3.33333333333333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25134419185505036"/>
                  <c:y val="0.2839187131148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39C1E06-513E-42CA-8D42-E527F52294DA}" type="CATEGORYNAME">
                      <a:rPr lang="en-US">
                        <a:solidFill>
                          <a:schemeClr val="tx1">
                            <a:lumMod val="75000"/>
                          </a:schemeClr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>
                            <a:lumMod val="75000"/>
                          </a:schemeClr>
                        </a:solidFill>
                      </a:rPr>
                      <a:t>
</a:t>
                    </a:r>
                    <a:r>
                      <a:rPr lang="en-US" baseline="0" dirty="0" smtClean="0">
                        <a:solidFill>
                          <a:schemeClr val="tx1">
                            <a:lumMod val="75000"/>
                          </a:schemeClr>
                        </a:solidFill>
                      </a:rPr>
                      <a:t>11%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57526881720428"/>
                      <c:h val="0.13111761806895394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Sheet1!$E$6:$E$12</c:f>
              <c:strCache>
                <c:ptCount val="7"/>
                <c:pt idx="0">
                  <c:v>MongoDB</c:v>
                </c:pt>
                <c:pt idx="1">
                  <c:v>NodeJS</c:v>
                </c:pt>
                <c:pt idx="2">
                  <c:v>ExpressJS</c:v>
                </c:pt>
                <c:pt idx="3">
                  <c:v>AngularJS</c:v>
                </c:pt>
                <c:pt idx="4">
                  <c:v>ReactJS</c:v>
                </c:pt>
                <c:pt idx="5">
                  <c:v>Testing</c:v>
                </c:pt>
                <c:pt idx="6">
                  <c:v>Integration</c:v>
                </c:pt>
              </c:strCache>
            </c:strRef>
          </c:cat>
          <c:val>
            <c:numRef>
              <c:f>Sheet1!$F$6:$F$12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Sheet1!$E$14:$E$17</c:f>
              <c:strCache>
                <c:ptCount val="4"/>
                <c:pt idx="0">
                  <c:v>Theory</c:v>
                </c:pt>
                <c:pt idx="1">
                  <c:v>Lab</c:v>
                </c:pt>
                <c:pt idx="2">
                  <c:v>Hands-on</c:v>
                </c:pt>
                <c:pt idx="3">
                  <c:v>Project Imp.</c:v>
                </c:pt>
              </c:strCache>
            </c:strRef>
          </c:cat>
          <c:val>
            <c:numRef>
              <c:f>Sheet1!$F$14:$F$17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341784"/>
        <c:axId val="160339040"/>
        <c:axId val="0"/>
      </c:bar3DChart>
      <c:catAx>
        <c:axId val="160341784"/>
        <c:scaling>
          <c:orientation val="minMax"/>
        </c:scaling>
        <c:delete val="0"/>
        <c:axPos val="b"/>
        <c:minorGridlines/>
        <c:numFmt formatCode="General" sourceLinked="0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txPr>
          <a:bodyPr/>
          <a:lstStyle/>
          <a:p>
            <a:pPr>
              <a:defRPr baseline="0">
                <a:solidFill>
                  <a:schemeClr val="accent2"/>
                </a:solidFill>
              </a:defRPr>
            </a:pPr>
            <a:endParaRPr lang="en-US"/>
          </a:p>
        </c:txPr>
        <c:crossAx val="160339040"/>
        <c:crossesAt val="0"/>
        <c:auto val="1"/>
        <c:lblAlgn val="ctr"/>
        <c:lblOffset val="100"/>
        <c:noMultiLvlLbl val="0"/>
      </c:catAx>
      <c:valAx>
        <c:axId val="160339040"/>
        <c:scaling>
          <c:orientation val="minMax"/>
          <c:max val="3"/>
        </c:scaling>
        <c:delete val="1"/>
        <c:axPos val="l"/>
        <c:majorGridlines/>
        <c:numFmt formatCode="0%" sourceLinked="0"/>
        <c:majorTickMark val="out"/>
        <c:minorTickMark val="none"/>
        <c:tickLblPos val="nextTo"/>
        <c:crossAx val="1603417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0D53E-34E9-4F35-93B2-CB18FB5AB066}" type="doc">
      <dgm:prSet loTypeId="urn:microsoft.com/office/officeart/2005/8/layout/equation1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164DCC-0573-44F7-8BC6-B3D4F5B23973}">
      <dgm:prSet phldrT="[Text]" custT="1"/>
      <dgm:spPr/>
      <dgm:t>
        <a:bodyPr/>
        <a:lstStyle/>
        <a:p>
          <a:r>
            <a:rPr lang="en-US" sz="1200" u="sng" dirty="0" smtClean="0"/>
            <a:t>Scrum-4</a:t>
          </a:r>
        </a:p>
        <a:p>
          <a:r>
            <a:rPr lang="en-US" sz="1200" dirty="0" smtClean="0"/>
            <a:t>Angular Integration</a:t>
          </a:r>
          <a:endParaRPr lang="en-US" sz="1200" dirty="0"/>
        </a:p>
      </dgm:t>
    </dgm:pt>
    <dgm:pt modelId="{C4CE4A62-FE49-4B1C-95D3-2F11DA639653}" type="parTrans" cxnId="{FB39333A-CB5B-4AE3-91CD-BE1400352506}">
      <dgm:prSet/>
      <dgm:spPr/>
      <dgm:t>
        <a:bodyPr/>
        <a:lstStyle/>
        <a:p>
          <a:endParaRPr lang="en-US"/>
        </a:p>
      </dgm:t>
    </dgm:pt>
    <dgm:pt modelId="{A44D28A3-FF4A-4C4A-BFD0-9B536FBBAEB2}" type="sibTrans" cxnId="{FB39333A-CB5B-4AE3-91CD-BE1400352506}">
      <dgm:prSet custT="1"/>
      <dgm:spPr/>
      <dgm:t>
        <a:bodyPr/>
        <a:lstStyle/>
        <a:p>
          <a:endParaRPr lang="en-US" sz="1200"/>
        </a:p>
      </dgm:t>
    </dgm:pt>
    <dgm:pt modelId="{8894703D-DE33-4B2E-A7A9-DEF81B0B0F2C}">
      <dgm:prSet phldrT="[Text]" custT="1"/>
      <dgm:spPr/>
      <dgm:t>
        <a:bodyPr/>
        <a:lstStyle/>
        <a:p>
          <a:r>
            <a:rPr lang="en-US" sz="1200" u="sng" dirty="0" smtClean="0"/>
            <a:t>Scrum-2</a:t>
          </a:r>
        </a:p>
        <a:p>
          <a:r>
            <a:rPr lang="en-US" sz="1200" dirty="0" smtClean="0"/>
            <a:t>Developing RESTful APIs</a:t>
          </a:r>
          <a:endParaRPr lang="en-US" sz="1200" dirty="0"/>
        </a:p>
      </dgm:t>
    </dgm:pt>
    <dgm:pt modelId="{5C6DEED9-A9A0-4FA3-8DFA-9BC6180E5936}" type="parTrans" cxnId="{C1EA93CB-3A21-4C12-BF52-A7686CFAD818}">
      <dgm:prSet/>
      <dgm:spPr/>
      <dgm:t>
        <a:bodyPr/>
        <a:lstStyle/>
        <a:p>
          <a:endParaRPr lang="en-US"/>
        </a:p>
      </dgm:t>
    </dgm:pt>
    <dgm:pt modelId="{0464D595-526A-419E-9F83-8F2DF1ADA13D}" type="sibTrans" cxnId="{C1EA93CB-3A21-4C12-BF52-A7686CFAD818}">
      <dgm:prSet custT="1"/>
      <dgm:spPr/>
      <dgm:t>
        <a:bodyPr/>
        <a:lstStyle/>
        <a:p>
          <a:endParaRPr lang="en-US" sz="1200"/>
        </a:p>
      </dgm:t>
    </dgm:pt>
    <dgm:pt modelId="{FDF29286-628E-4520-97DF-F6E4980714BD}">
      <dgm:prSet phldrT="[Text]" custT="1"/>
      <dgm:spPr/>
      <dgm:t>
        <a:bodyPr/>
        <a:lstStyle/>
        <a:p>
          <a:r>
            <a:rPr lang="en-US" sz="1200" u="sng" dirty="0" smtClean="0"/>
            <a:t>Scrum-1</a:t>
          </a:r>
        </a:p>
        <a:p>
          <a:r>
            <a:rPr lang="en-US" sz="1200" dirty="0" smtClean="0"/>
            <a:t>MongoDb</a:t>
          </a:r>
          <a:endParaRPr lang="en-US" sz="1200" u="sng" dirty="0"/>
        </a:p>
      </dgm:t>
    </dgm:pt>
    <dgm:pt modelId="{A4D9FFBA-2380-4D39-9446-8E1F3E1D380C}" type="parTrans" cxnId="{5464C2F2-5C53-4485-A77B-204F654DCEC7}">
      <dgm:prSet/>
      <dgm:spPr/>
      <dgm:t>
        <a:bodyPr/>
        <a:lstStyle/>
        <a:p>
          <a:endParaRPr lang="en-US"/>
        </a:p>
      </dgm:t>
    </dgm:pt>
    <dgm:pt modelId="{2016503A-D52D-4037-B4C8-1C9EDAD00667}" type="sibTrans" cxnId="{5464C2F2-5C53-4485-A77B-204F654DCEC7}">
      <dgm:prSet/>
      <dgm:spPr/>
      <dgm:t>
        <a:bodyPr/>
        <a:lstStyle/>
        <a:p>
          <a:endParaRPr lang="en-US"/>
        </a:p>
      </dgm:t>
    </dgm:pt>
    <dgm:pt modelId="{D6EAC72F-26C2-4A60-A488-19769DF6F860}">
      <dgm:prSet custT="1"/>
      <dgm:spPr/>
      <dgm:t>
        <a:bodyPr/>
        <a:lstStyle/>
        <a:p>
          <a:r>
            <a:rPr lang="en-US" sz="1200" u="sng" smtClean="0"/>
            <a:t>ShopWhop</a:t>
          </a:r>
          <a:endParaRPr lang="en-US" sz="1200" dirty="0"/>
        </a:p>
      </dgm:t>
    </dgm:pt>
    <dgm:pt modelId="{77725B3D-6CC9-40AB-AD42-06D521A0A200}" type="parTrans" cxnId="{0F2B5DB4-9EF0-427C-A835-A2F3814C3A3E}">
      <dgm:prSet/>
      <dgm:spPr/>
      <dgm:t>
        <a:bodyPr/>
        <a:lstStyle/>
        <a:p>
          <a:endParaRPr lang="en-US"/>
        </a:p>
      </dgm:t>
    </dgm:pt>
    <dgm:pt modelId="{540204FF-6EA8-4C63-8B29-243904350893}" type="sibTrans" cxnId="{0F2B5DB4-9EF0-427C-A835-A2F3814C3A3E}">
      <dgm:prSet/>
      <dgm:spPr/>
      <dgm:t>
        <a:bodyPr/>
        <a:lstStyle/>
        <a:p>
          <a:endParaRPr lang="en-US"/>
        </a:p>
      </dgm:t>
    </dgm:pt>
    <dgm:pt modelId="{1930339D-C252-4A47-9845-1C6ABDC932D0}">
      <dgm:prSet phldrT="[Text]" custT="1"/>
      <dgm:spPr/>
      <dgm:t>
        <a:bodyPr/>
        <a:lstStyle/>
        <a:p>
          <a:r>
            <a:rPr lang="en-US" sz="1200" u="sng" dirty="0" smtClean="0"/>
            <a:t>Scrum-3</a:t>
          </a:r>
        </a:p>
        <a:p>
          <a:r>
            <a:rPr lang="en-US" sz="1200" dirty="0" smtClean="0"/>
            <a:t>User interface</a:t>
          </a:r>
          <a:endParaRPr lang="en-US" sz="1200" dirty="0"/>
        </a:p>
      </dgm:t>
    </dgm:pt>
    <dgm:pt modelId="{5DD9937B-786C-4F77-AB08-0017B7C0CA78}" type="sibTrans" cxnId="{566667F9-238C-496B-BEB3-2302D7ACCE36}">
      <dgm:prSet custT="1"/>
      <dgm:spPr/>
      <dgm:t>
        <a:bodyPr/>
        <a:lstStyle/>
        <a:p>
          <a:endParaRPr lang="en-US" sz="1200"/>
        </a:p>
      </dgm:t>
    </dgm:pt>
    <dgm:pt modelId="{E59D5A6A-57F0-482C-B248-718372A75679}" type="parTrans" cxnId="{566667F9-238C-496B-BEB3-2302D7ACCE36}">
      <dgm:prSet/>
      <dgm:spPr/>
      <dgm:t>
        <a:bodyPr/>
        <a:lstStyle/>
        <a:p>
          <a:endParaRPr lang="en-US"/>
        </a:p>
      </dgm:t>
    </dgm:pt>
    <dgm:pt modelId="{6DE01D88-48EF-414B-A89B-DBCA65F69000}" type="pres">
      <dgm:prSet presAssocID="{2B60D53E-34E9-4F35-93B2-CB18FB5AB0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02B08F-5D97-4BB3-872C-2ABCEBC4D4E6}" type="pres">
      <dgm:prSet presAssocID="{FDF29286-628E-4520-97DF-F6E4980714BD}" presName="node" presStyleLbl="node1" presStyleIdx="0" presStyleCnt="5" custScaleX="82645" custScaleY="82645" custLinFactX="21988" custLinFactNeighborX="100000" custLinFactNeighborY="-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C53CC-546E-4B61-B587-6C0CEF5217AE}" type="pres">
      <dgm:prSet presAssocID="{2016503A-D52D-4037-B4C8-1C9EDAD00667}" presName="spacerL" presStyleCnt="0"/>
      <dgm:spPr/>
    </dgm:pt>
    <dgm:pt modelId="{4186EA35-40C8-4938-BF17-6E04FBC44ECA}" type="pres">
      <dgm:prSet presAssocID="{2016503A-D52D-4037-B4C8-1C9EDAD00667}" presName="sibTrans" presStyleLbl="sibTrans2D1" presStyleIdx="0" presStyleCnt="4" custScaleX="82645" custScaleY="82645" custLinFactX="27642" custLinFactNeighborX="100000"/>
      <dgm:spPr/>
      <dgm:t>
        <a:bodyPr/>
        <a:lstStyle/>
        <a:p>
          <a:endParaRPr lang="en-US"/>
        </a:p>
      </dgm:t>
    </dgm:pt>
    <dgm:pt modelId="{E885FD8A-0432-4722-A6D2-E2DAB3BE41DA}" type="pres">
      <dgm:prSet presAssocID="{2016503A-D52D-4037-B4C8-1C9EDAD00667}" presName="spacerR" presStyleCnt="0"/>
      <dgm:spPr/>
    </dgm:pt>
    <dgm:pt modelId="{D8B19FB0-7144-472B-B9CD-4B826B568318}" type="pres">
      <dgm:prSet presAssocID="{62164DCC-0573-44F7-8BC6-B3D4F5B23973}" presName="node" presStyleLbl="node1" presStyleIdx="1" presStyleCnt="5" custScaleX="82645" custScaleY="82645" custLinFactX="255403" custLinFactNeighborX="3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12736-AE3E-410C-B85E-23AB168DB48F}" type="pres">
      <dgm:prSet presAssocID="{A44D28A3-FF4A-4C4A-BFD0-9B536FBBAEB2}" presName="spacerL" presStyleCnt="0"/>
      <dgm:spPr/>
    </dgm:pt>
    <dgm:pt modelId="{1D30C973-F6C1-4A78-8D10-C0545B7C5E85}" type="pres">
      <dgm:prSet presAssocID="{A44D28A3-FF4A-4C4A-BFD0-9B536FBBAEB2}" presName="sibTrans" presStyleLbl="sibTrans2D1" presStyleIdx="1" presStyleCnt="4" custScaleX="82645" custScaleY="82645" custLinFactX="1035" custLinFactNeighborX="100000"/>
      <dgm:spPr/>
      <dgm:t>
        <a:bodyPr/>
        <a:lstStyle/>
        <a:p>
          <a:endParaRPr lang="en-US"/>
        </a:p>
      </dgm:t>
    </dgm:pt>
    <dgm:pt modelId="{31747CC6-B0B6-4B25-A44C-38A2C8BB0DF2}" type="pres">
      <dgm:prSet presAssocID="{A44D28A3-FF4A-4C4A-BFD0-9B536FBBAEB2}" presName="spacerR" presStyleCnt="0"/>
      <dgm:spPr/>
    </dgm:pt>
    <dgm:pt modelId="{47F60298-0B44-4439-84BC-26F33133FB22}" type="pres">
      <dgm:prSet presAssocID="{8894703D-DE33-4B2E-A7A9-DEF81B0B0F2C}" presName="node" presStyleLbl="node1" presStyleIdx="2" presStyleCnt="5" custScaleX="82645" custScaleY="82645" custLinFactX="-111087" custLinFactNeighborX="-200000" custLinFactNeighborY="2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2FEBA-7C39-4CB6-97D3-D8565AE73506}" type="pres">
      <dgm:prSet presAssocID="{0464D595-526A-419E-9F83-8F2DF1ADA13D}" presName="spacerL" presStyleCnt="0"/>
      <dgm:spPr/>
    </dgm:pt>
    <dgm:pt modelId="{38DB50AC-33E8-4844-9AD8-C4AF64829E98}" type="pres">
      <dgm:prSet presAssocID="{0464D595-526A-419E-9F83-8F2DF1ADA13D}" presName="sibTrans" presStyleLbl="sibTrans2D1" presStyleIdx="2" presStyleCnt="4" custScaleX="82645" custScaleY="82645" custLinFactNeighborX="-99132"/>
      <dgm:spPr/>
      <dgm:t>
        <a:bodyPr/>
        <a:lstStyle/>
        <a:p>
          <a:endParaRPr lang="en-US"/>
        </a:p>
      </dgm:t>
    </dgm:pt>
    <dgm:pt modelId="{84607379-C1FC-437B-B728-D3A505BC4CBA}" type="pres">
      <dgm:prSet presAssocID="{0464D595-526A-419E-9F83-8F2DF1ADA13D}" presName="spacerR" presStyleCnt="0"/>
      <dgm:spPr/>
    </dgm:pt>
    <dgm:pt modelId="{9F30C8E2-11AC-484D-B383-352D8BC5F3E6}" type="pres">
      <dgm:prSet presAssocID="{1930339D-C252-4A47-9845-1C6ABDC932D0}" presName="node" presStyleLbl="node1" presStyleIdx="3" presStyleCnt="5" custScaleX="82645" custScaleY="82645" custLinFactX="-131118" custLinFactNeighborX="-200000" custLinFactNeighborY="3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625B9-26DF-47B0-8F2E-172BE9BA2341}" type="pres">
      <dgm:prSet presAssocID="{5DD9937B-786C-4F77-AB08-0017B7C0CA78}" presName="spacerL" presStyleCnt="0"/>
      <dgm:spPr/>
    </dgm:pt>
    <dgm:pt modelId="{16155ECF-6ABA-4957-A707-BCE042597543}" type="pres">
      <dgm:prSet presAssocID="{5DD9937B-786C-4F77-AB08-0017B7C0CA78}" presName="sibTrans" presStyleLbl="sibTrans2D1" presStyleIdx="3" presStyleCnt="4" custScaleX="82645" custScaleY="82645" custLinFactX="-24175" custLinFactNeighborX="-100000"/>
      <dgm:spPr/>
      <dgm:t>
        <a:bodyPr/>
        <a:lstStyle/>
        <a:p>
          <a:endParaRPr lang="en-US"/>
        </a:p>
      </dgm:t>
    </dgm:pt>
    <dgm:pt modelId="{2BDA58C7-6BA9-4FBC-BE72-066406D8F189}" type="pres">
      <dgm:prSet presAssocID="{5DD9937B-786C-4F77-AB08-0017B7C0CA78}" presName="spacerR" presStyleCnt="0"/>
      <dgm:spPr/>
    </dgm:pt>
    <dgm:pt modelId="{E0CD5A77-4245-433F-8005-F85A9E262B52}" type="pres">
      <dgm:prSet presAssocID="{D6EAC72F-26C2-4A60-A488-19769DF6F860}" presName="node" presStyleLbl="node1" presStyleIdx="4" presStyleCnt="5" custScaleX="82645" custScaleY="82645" custLinFactX="-23587" custLinFactNeighborX="-100000" custLinFactNeighborY="4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2B5DB4-9EF0-427C-A835-A2F3814C3A3E}" srcId="{2B60D53E-34E9-4F35-93B2-CB18FB5AB066}" destId="{D6EAC72F-26C2-4A60-A488-19769DF6F860}" srcOrd="4" destOrd="0" parTransId="{77725B3D-6CC9-40AB-AD42-06D521A0A200}" sibTransId="{540204FF-6EA8-4C63-8B29-243904350893}"/>
    <dgm:cxn modelId="{F391A56F-8105-4C73-A6A9-FA2BAEA90A25}" type="presOf" srcId="{62164DCC-0573-44F7-8BC6-B3D4F5B23973}" destId="{D8B19FB0-7144-472B-B9CD-4B826B568318}" srcOrd="0" destOrd="0" presId="urn:microsoft.com/office/officeart/2005/8/layout/equation1"/>
    <dgm:cxn modelId="{EEE85AB1-8AC9-4599-976C-3354A8403423}" type="presOf" srcId="{2B60D53E-34E9-4F35-93B2-CB18FB5AB066}" destId="{6DE01D88-48EF-414B-A89B-DBCA65F69000}" srcOrd="0" destOrd="0" presId="urn:microsoft.com/office/officeart/2005/8/layout/equation1"/>
    <dgm:cxn modelId="{DDAB757E-5045-408A-8C64-89DCC4A67AE2}" type="presOf" srcId="{2016503A-D52D-4037-B4C8-1C9EDAD00667}" destId="{4186EA35-40C8-4938-BF17-6E04FBC44ECA}" srcOrd="0" destOrd="0" presId="urn:microsoft.com/office/officeart/2005/8/layout/equation1"/>
    <dgm:cxn modelId="{5464C2F2-5C53-4485-A77B-204F654DCEC7}" srcId="{2B60D53E-34E9-4F35-93B2-CB18FB5AB066}" destId="{FDF29286-628E-4520-97DF-F6E4980714BD}" srcOrd="0" destOrd="0" parTransId="{A4D9FFBA-2380-4D39-9446-8E1F3E1D380C}" sibTransId="{2016503A-D52D-4037-B4C8-1C9EDAD00667}"/>
    <dgm:cxn modelId="{0A8F0CEC-FB2B-49A9-AA5D-1924AB500346}" type="presOf" srcId="{1930339D-C252-4A47-9845-1C6ABDC932D0}" destId="{9F30C8E2-11AC-484D-B383-352D8BC5F3E6}" srcOrd="0" destOrd="0" presId="urn:microsoft.com/office/officeart/2005/8/layout/equation1"/>
    <dgm:cxn modelId="{CF6CBBEE-2D15-4889-9B8D-59760493881A}" type="presOf" srcId="{0464D595-526A-419E-9F83-8F2DF1ADA13D}" destId="{38DB50AC-33E8-4844-9AD8-C4AF64829E98}" srcOrd="0" destOrd="0" presId="urn:microsoft.com/office/officeart/2005/8/layout/equation1"/>
    <dgm:cxn modelId="{A23E987C-7492-4FFE-BFD3-D072683B1EBB}" type="presOf" srcId="{8894703D-DE33-4B2E-A7A9-DEF81B0B0F2C}" destId="{47F60298-0B44-4439-84BC-26F33133FB22}" srcOrd="0" destOrd="0" presId="urn:microsoft.com/office/officeart/2005/8/layout/equation1"/>
    <dgm:cxn modelId="{6092358A-B06D-4BCC-BACE-41C793A180AD}" type="presOf" srcId="{D6EAC72F-26C2-4A60-A488-19769DF6F860}" destId="{E0CD5A77-4245-433F-8005-F85A9E262B52}" srcOrd="0" destOrd="0" presId="urn:microsoft.com/office/officeart/2005/8/layout/equation1"/>
    <dgm:cxn modelId="{566667F9-238C-496B-BEB3-2302D7ACCE36}" srcId="{2B60D53E-34E9-4F35-93B2-CB18FB5AB066}" destId="{1930339D-C252-4A47-9845-1C6ABDC932D0}" srcOrd="3" destOrd="0" parTransId="{E59D5A6A-57F0-482C-B248-718372A75679}" sibTransId="{5DD9937B-786C-4F77-AB08-0017B7C0CA78}"/>
    <dgm:cxn modelId="{FB39333A-CB5B-4AE3-91CD-BE1400352506}" srcId="{2B60D53E-34E9-4F35-93B2-CB18FB5AB066}" destId="{62164DCC-0573-44F7-8BC6-B3D4F5B23973}" srcOrd="1" destOrd="0" parTransId="{C4CE4A62-FE49-4B1C-95D3-2F11DA639653}" sibTransId="{A44D28A3-FF4A-4C4A-BFD0-9B536FBBAEB2}"/>
    <dgm:cxn modelId="{29A4AC80-F06A-4F4C-9043-6240D9094183}" type="presOf" srcId="{FDF29286-628E-4520-97DF-F6E4980714BD}" destId="{1102B08F-5D97-4BB3-872C-2ABCEBC4D4E6}" srcOrd="0" destOrd="0" presId="urn:microsoft.com/office/officeart/2005/8/layout/equation1"/>
    <dgm:cxn modelId="{3C30A908-C27F-4A4D-A714-D8347D5FCCCA}" type="presOf" srcId="{5DD9937B-786C-4F77-AB08-0017B7C0CA78}" destId="{16155ECF-6ABA-4957-A707-BCE042597543}" srcOrd="0" destOrd="0" presId="urn:microsoft.com/office/officeart/2005/8/layout/equation1"/>
    <dgm:cxn modelId="{C1EA93CB-3A21-4C12-BF52-A7686CFAD818}" srcId="{2B60D53E-34E9-4F35-93B2-CB18FB5AB066}" destId="{8894703D-DE33-4B2E-A7A9-DEF81B0B0F2C}" srcOrd="2" destOrd="0" parTransId="{5C6DEED9-A9A0-4FA3-8DFA-9BC6180E5936}" sibTransId="{0464D595-526A-419E-9F83-8F2DF1ADA13D}"/>
    <dgm:cxn modelId="{4A7DF96B-E361-42B0-9A01-5EECD2710D4C}" type="presOf" srcId="{A44D28A3-FF4A-4C4A-BFD0-9B536FBBAEB2}" destId="{1D30C973-F6C1-4A78-8D10-C0545B7C5E85}" srcOrd="0" destOrd="0" presId="urn:microsoft.com/office/officeart/2005/8/layout/equation1"/>
    <dgm:cxn modelId="{C5759110-D405-4D0F-8C54-1AE65AC55BD1}" type="presParOf" srcId="{6DE01D88-48EF-414B-A89B-DBCA65F69000}" destId="{1102B08F-5D97-4BB3-872C-2ABCEBC4D4E6}" srcOrd="0" destOrd="0" presId="urn:microsoft.com/office/officeart/2005/8/layout/equation1"/>
    <dgm:cxn modelId="{E4021027-F116-4E43-96C2-7698AE808EDA}" type="presParOf" srcId="{6DE01D88-48EF-414B-A89B-DBCA65F69000}" destId="{C28C53CC-546E-4B61-B587-6C0CEF5217AE}" srcOrd="1" destOrd="0" presId="urn:microsoft.com/office/officeart/2005/8/layout/equation1"/>
    <dgm:cxn modelId="{2CC4384F-BBA6-4680-A36E-C8099F285A74}" type="presParOf" srcId="{6DE01D88-48EF-414B-A89B-DBCA65F69000}" destId="{4186EA35-40C8-4938-BF17-6E04FBC44ECA}" srcOrd="2" destOrd="0" presId="urn:microsoft.com/office/officeart/2005/8/layout/equation1"/>
    <dgm:cxn modelId="{34697468-49F2-4BBE-A8A3-D77FDBC6F868}" type="presParOf" srcId="{6DE01D88-48EF-414B-A89B-DBCA65F69000}" destId="{E885FD8A-0432-4722-A6D2-E2DAB3BE41DA}" srcOrd="3" destOrd="0" presId="urn:microsoft.com/office/officeart/2005/8/layout/equation1"/>
    <dgm:cxn modelId="{33D6F4C9-FBBA-47E1-99CC-784581E9C982}" type="presParOf" srcId="{6DE01D88-48EF-414B-A89B-DBCA65F69000}" destId="{D8B19FB0-7144-472B-B9CD-4B826B568318}" srcOrd="4" destOrd="0" presId="urn:microsoft.com/office/officeart/2005/8/layout/equation1"/>
    <dgm:cxn modelId="{B302406A-4FF5-4C1C-A3CA-5CE2527F9114}" type="presParOf" srcId="{6DE01D88-48EF-414B-A89B-DBCA65F69000}" destId="{E3712736-AE3E-410C-B85E-23AB168DB48F}" srcOrd="5" destOrd="0" presId="urn:microsoft.com/office/officeart/2005/8/layout/equation1"/>
    <dgm:cxn modelId="{290E8D4D-578D-4DBF-9A55-34BB2998C1F7}" type="presParOf" srcId="{6DE01D88-48EF-414B-A89B-DBCA65F69000}" destId="{1D30C973-F6C1-4A78-8D10-C0545B7C5E85}" srcOrd="6" destOrd="0" presId="urn:microsoft.com/office/officeart/2005/8/layout/equation1"/>
    <dgm:cxn modelId="{269FE44B-AAEA-4629-ADDC-91EB28AF4ADD}" type="presParOf" srcId="{6DE01D88-48EF-414B-A89B-DBCA65F69000}" destId="{31747CC6-B0B6-4B25-A44C-38A2C8BB0DF2}" srcOrd="7" destOrd="0" presId="urn:microsoft.com/office/officeart/2005/8/layout/equation1"/>
    <dgm:cxn modelId="{E93E5FF3-D989-445E-8216-AC4FB4566C76}" type="presParOf" srcId="{6DE01D88-48EF-414B-A89B-DBCA65F69000}" destId="{47F60298-0B44-4439-84BC-26F33133FB22}" srcOrd="8" destOrd="0" presId="urn:microsoft.com/office/officeart/2005/8/layout/equation1"/>
    <dgm:cxn modelId="{B1DA8438-DB55-4641-B9DC-222F84E04695}" type="presParOf" srcId="{6DE01D88-48EF-414B-A89B-DBCA65F69000}" destId="{E392FEBA-7C39-4CB6-97D3-D8565AE73506}" srcOrd="9" destOrd="0" presId="urn:microsoft.com/office/officeart/2005/8/layout/equation1"/>
    <dgm:cxn modelId="{992E69B2-4F21-49E2-8F98-22425A2BB1A9}" type="presParOf" srcId="{6DE01D88-48EF-414B-A89B-DBCA65F69000}" destId="{38DB50AC-33E8-4844-9AD8-C4AF64829E98}" srcOrd="10" destOrd="0" presId="urn:microsoft.com/office/officeart/2005/8/layout/equation1"/>
    <dgm:cxn modelId="{5F48E242-0E00-45BF-9167-55E4A6953749}" type="presParOf" srcId="{6DE01D88-48EF-414B-A89B-DBCA65F69000}" destId="{84607379-C1FC-437B-B728-D3A505BC4CBA}" srcOrd="11" destOrd="0" presId="urn:microsoft.com/office/officeart/2005/8/layout/equation1"/>
    <dgm:cxn modelId="{547CC552-18D9-4CE1-BAD7-866F02B8DA86}" type="presParOf" srcId="{6DE01D88-48EF-414B-A89B-DBCA65F69000}" destId="{9F30C8E2-11AC-484D-B383-352D8BC5F3E6}" srcOrd="12" destOrd="0" presId="urn:microsoft.com/office/officeart/2005/8/layout/equation1"/>
    <dgm:cxn modelId="{166844E9-6D2F-4AD3-AAC3-A05EB2EA4F97}" type="presParOf" srcId="{6DE01D88-48EF-414B-A89B-DBCA65F69000}" destId="{62B625B9-26DF-47B0-8F2E-172BE9BA2341}" srcOrd="13" destOrd="0" presId="urn:microsoft.com/office/officeart/2005/8/layout/equation1"/>
    <dgm:cxn modelId="{0FA13D1B-746F-4E2B-9F2E-8F78F6EF5CE0}" type="presParOf" srcId="{6DE01D88-48EF-414B-A89B-DBCA65F69000}" destId="{16155ECF-6ABA-4957-A707-BCE042597543}" srcOrd="14" destOrd="0" presId="urn:microsoft.com/office/officeart/2005/8/layout/equation1"/>
    <dgm:cxn modelId="{7179AFA8-16FD-426F-8570-BF753F924393}" type="presParOf" srcId="{6DE01D88-48EF-414B-A89B-DBCA65F69000}" destId="{2BDA58C7-6BA9-4FBC-BE72-066406D8F189}" srcOrd="15" destOrd="0" presId="urn:microsoft.com/office/officeart/2005/8/layout/equation1"/>
    <dgm:cxn modelId="{411DFE40-85F2-416C-831F-EC6E31B161D5}" type="presParOf" srcId="{6DE01D88-48EF-414B-A89B-DBCA65F69000}" destId="{E0CD5A77-4245-433F-8005-F85A9E262B52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6C2F8-6DF4-44C1-9883-EB4A81484DF6}" type="doc">
      <dgm:prSet loTypeId="urn:microsoft.com/office/officeart/2005/8/layout/hierarchy6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CF41AA-A245-440D-B1ED-9FDBA854E192}">
      <dgm:prSet phldrT="[Text]"/>
      <dgm:spPr/>
      <dgm:t>
        <a:bodyPr/>
        <a:lstStyle/>
        <a:p>
          <a:r>
            <a:rPr lang="en-US" dirty="0" smtClean="0"/>
            <a:t>ShopWhop</a:t>
          </a:r>
          <a:endParaRPr lang="en-US" dirty="0"/>
        </a:p>
      </dgm:t>
    </dgm:pt>
    <dgm:pt modelId="{98997C8C-242C-454B-B8E9-5A699377F0AF}" type="parTrans" cxnId="{58DF935C-EADE-499B-8E74-A9B93D0A1C0C}">
      <dgm:prSet/>
      <dgm:spPr/>
      <dgm:t>
        <a:bodyPr/>
        <a:lstStyle/>
        <a:p>
          <a:endParaRPr lang="en-US"/>
        </a:p>
      </dgm:t>
    </dgm:pt>
    <dgm:pt modelId="{57DD4BFC-D34A-4AB5-A077-679ECED583DB}" type="sibTrans" cxnId="{58DF935C-EADE-499B-8E74-A9B93D0A1C0C}">
      <dgm:prSet/>
      <dgm:spPr/>
      <dgm:t>
        <a:bodyPr/>
        <a:lstStyle/>
        <a:p>
          <a:endParaRPr lang="en-US"/>
        </a:p>
      </dgm:t>
    </dgm:pt>
    <dgm:pt modelId="{EAE90A1B-D658-471F-9E1E-888AB5D11B04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5BB2E9A1-C24A-44BF-A0E2-6B7A12ABF9A5}" type="parTrans" cxnId="{06AF6C10-588F-419A-94EB-0E48CA10F672}">
      <dgm:prSet/>
      <dgm:spPr/>
      <dgm:t>
        <a:bodyPr/>
        <a:lstStyle/>
        <a:p>
          <a:endParaRPr lang="en-US"/>
        </a:p>
      </dgm:t>
    </dgm:pt>
    <dgm:pt modelId="{FBEEF05A-0C11-40C7-921E-481FE955F55A}" type="sibTrans" cxnId="{06AF6C10-588F-419A-94EB-0E48CA10F672}">
      <dgm:prSet/>
      <dgm:spPr/>
      <dgm:t>
        <a:bodyPr/>
        <a:lstStyle/>
        <a:p>
          <a:endParaRPr lang="en-US"/>
        </a:p>
      </dgm:t>
    </dgm:pt>
    <dgm:pt modelId="{27A545A0-0B70-4D13-873C-DD4DD780571C}">
      <dgm:prSet phldrT="[Text]"/>
      <dgm:spPr/>
      <dgm:t>
        <a:bodyPr/>
        <a:lstStyle/>
        <a:p>
          <a:r>
            <a:rPr lang="en-US" dirty="0" smtClean="0"/>
            <a:t>Banners</a:t>
          </a:r>
        </a:p>
        <a:p>
          <a:r>
            <a:rPr lang="en-US" dirty="0" smtClean="0"/>
            <a:t>For Categories</a:t>
          </a:r>
          <a:endParaRPr lang="en-US" dirty="0"/>
        </a:p>
      </dgm:t>
    </dgm:pt>
    <dgm:pt modelId="{0B2088B5-E6A9-489B-A1AC-3CF5C3307855}" type="parTrans" cxnId="{BAFB1B3D-45DC-4786-81B4-85AE8BC3E894}">
      <dgm:prSet/>
      <dgm:spPr/>
      <dgm:t>
        <a:bodyPr/>
        <a:lstStyle/>
        <a:p>
          <a:endParaRPr lang="en-US"/>
        </a:p>
      </dgm:t>
    </dgm:pt>
    <dgm:pt modelId="{ED6AD1E0-CEE4-4223-B509-AAD504D2EFCC}" type="sibTrans" cxnId="{BAFB1B3D-45DC-4786-81B4-85AE8BC3E894}">
      <dgm:prSet/>
      <dgm:spPr/>
      <dgm:t>
        <a:bodyPr/>
        <a:lstStyle/>
        <a:p>
          <a:endParaRPr lang="en-US"/>
        </a:p>
      </dgm:t>
    </dgm:pt>
    <dgm:pt modelId="{B8D12D7E-FDD1-4081-A228-2F77CC53D4B1}">
      <dgm:prSet phldrT="[Text]"/>
      <dgm:spPr/>
      <dgm:t>
        <a:bodyPr/>
        <a:lstStyle/>
        <a:p>
          <a:r>
            <a:rPr lang="en-US" dirty="0" smtClean="0"/>
            <a:t>Product listing</a:t>
          </a:r>
          <a:endParaRPr lang="en-US" dirty="0"/>
        </a:p>
      </dgm:t>
    </dgm:pt>
    <dgm:pt modelId="{543C42A6-2914-4907-8FA3-7E7BD92C199C}" type="parTrans" cxnId="{3917DD8A-4AB7-49E5-872D-2DE42D8E34BF}">
      <dgm:prSet/>
      <dgm:spPr/>
      <dgm:t>
        <a:bodyPr/>
        <a:lstStyle/>
        <a:p>
          <a:endParaRPr lang="en-US"/>
        </a:p>
      </dgm:t>
    </dgm:pt>
    <dgm:pt modelId="{5856DA22-401F-47EB-812E-161B84BEB167}" type="sibTrans" cxnId="{3917DD8A-4AB7-49E5-872D-2DE42D8E34BF}">
      <dgm:prSet/>
      <dgm:spPr/>
      <dgm:t>
        <a:bodyPr/>
        <a:lstStyle/>
        <a:p>
          <a:endParaRPr lang="en-US"/>
        </a:p>
      </dgm:t>
    </dgm:pt>
    <dgm:pt modelId="{10CCD537-BA8D-4A32-A5E6-92C29F0AD6E5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67A1A704-B3AC-4BFD-A86C-0586CE81ED5C}" type="parTrans" cxnId="{D6A8D1E1-338A-4B7C-829E-40391AB56A10}">
      <dgm:prSet/>
      <dgm:spPr/>
      <dgm:t>
        <a:bodyPr/>
        <a:lstStyle/>
        <a:p>
          <a:endParaRPr lang="en-US"/>
        </a:p>
      </dgm:t>
    </dgm:pt>
    <dgm:pt modelId="{1C26CE70-01E8-433B-9CF4-947E2933AEB8}" type="sibTrans" cxnId="{D6A8D1E1-338A-4B7C-829E-40391AB56A10}">
      <dgm:prSet/>
      <dgm:spPr/>
      <dgm:t>
        <a:bodyPr/>
        <a:lstStyle/>
        <a:p>
          <a:endParaRPr lang="en-US"/>
        </a:p>
      </dgm:t>
    </dgm:pt>
    <dgm:pt modelId="{3EAEC1AE-E8CC-4A8F-AD46-AD06ACECFCFB}">
      <dgm:prSet phldrT="[Text]"/>
      <dgm:spPr/>
      <dgm:t>
        <a:bodyPr/>
        <a:lstStyle/>
        <a:p>
          <a:r>
            <a:rPr lang="en-US" dirty="0" smtClean="0"/>
            <a:t>Basic Contact details</a:t>
          </a:r>
          <a:endParaRPr lang="en-US" dirty="0"/>
        </a:p>
      </dgm:t>
    </dgm:pt>
    <dgm:pt modelId="{AEB3FBA9-A710-44F8-94F1-DB60DC47627B}" type="parTrans" cxnId="{04E53DA5-0C9D-4702-B2BB-4A90D63DA373}">
      <dgm:prSet/>
      <dgm:spPr/>
      <dgm:t>
        <a:bodyPr/>
        <a:lstStyle/>
        <a:p>
          <a:endParaRPr lang="en-US"/>
        </a:p>
      </dgm:t>
    </dgm:pt>
    <dgm:pt modelId="{B83A3A99-5CBC-437E-BD42-4D8343B36C96}" type="sibTrans" cxnId="{04E53DA5-0C9D-4702-B2BB-4A90D63DA373}">
      <dgm:prSet/>
      <dgm:spPr/>
      <dgm:t>
        <a:bodyPr/>
        <a:lstStyle/>
        <a:p>
          <a:endParaRPr lang="en-US"/>
        </a:p>
      </dgm:t>
    </dgm:pt>
    <dgm:pt modelId="{DE7BEC5E-9F6A-466F-BDBD-CCD4CFC8EE0A}">
      <dgm:prSet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84726B6A-823C-4C47-9D9D-2CA9271F78A4}" type="parTrans" cxnId="{C0859A07-DBE1-4C1F-974D-F638B6E99625}">
      <dgm:prSet/>
      <dgm:spPr/>
      <dgm:t>
        <a:bodyPr/>
        <a:lstStyle/>
        <a:p>
          <a:endParaRPr lang="en-US"/>
        </a:p>
      </dgm:t>
    </dgm:pt>
    <dgm:pt modelId="{21FD75F3-4567-4B27-9842-CF8A770AFA06}" type="sibTrans" cxnId="{C0859A07-DBE1-4C1F-974D-F638B6E99625}">
      <dgm:prSet/>
      <dgm:spPr/>
      <dgm:t>
        <a:bodyPr/>
        <a:lstStyle/>
        <a:p>
          <a:endParaRPr lang="en-US"/>
        </a:p>
      </dgm:t>
    </dgm:pt>
    <dgm:pt modelId="{B9490AD5-2F49-45E2-B335-65A4BBFF17E4}">
      <dgm:prSet/>
      <dgm:spPr/>
      <dgm:t>
        <a:bodyPr/>
        <a:lstStyle/>
        <a:p>
          <a:r>
            <a:rPr lang="en-US" dirty="0" smtClean="0"/>
            <a:t>Shop</a:t>
          </a:r>
          <a:endParaRPr lang="en-US" dirty="0"/>
        </a:p>
      </dgm:t>
    </dgm:pt>
    <dgm:pt modelId="{1DDEEB50-1672-4A03-9E0F-D14BC5C68F45}" type="parTrans" cxnId="{91DC7505-0F89-4595-8D23-5B514A482779}">
      <dgm:prSet/>
      <dgm:spPr/>
      <dgm:t>
        <a:bodyPr/>
        <a:lstStyle/>
        <a:p>
          <a:endParaRPr lang="en-US"/>
        </a:p>
      </dgm:t>
    </dgm:pt>
    <dgm:pt modelId="{FE43A604-2EB1-4422-A969-19EF456D3C69}" type="sibTrans" cxnId="{91DC7505-0F89-4595-8D23-5B514A482779}">
      <dgm:prSet/>
      <dgm:spPr/>
      <dgm:t>
        <a:bodyPr/>
        <a:lstStyle/>
        <a:p>
          <a:endParaRPr lang="en-US"/>
        </a:p>
      </dgm:t>
    </dgm:pt>
    <dgm:pt modelId="{4BDA2031-1B8E-418C-A887-E9654906B7AE}">
      <dgm:prSet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8D2852B1-A456-4462-8283-1F4A19B88CBD}" type="parTrans" cxnId="{8ADF5B77-A3BC-4D4E-8208-2510DD2D565C}">
      <dgm:prSet/>
      <dgm:spPr/>
      <dgm:t>
        <a:bodyPr/>
        <a:lstStyle/>
        <a:p>
          <a:endParaRPr lang="en-US"/>
        </a:p>
      </dgm:t>
    </dgm:pt>
    <dgm:pt modelId="{FAC4428B-6FE0-47B1-81EC-330AF482A543}" type="sibTrans" cxnId="{8ADF5B77-A3BC-4D4E-8208-2510DD2D565C}">
      <dgm:prSet/>
      <dgm:spPr/>
      <dgm:t>
        <a:bodyPr/>
        <a:lstStyle/>
        <a:p>
          <a:endParaRPr lang="en-US"/>
        </a:p>
      </dgm:t>
    </dgm:pt>
    <dgm:pt modelId="{D3A21AA4-BA11-47CD-94FA-2A8B280F36E3}">
      <dgm:prSet/>
      <dgm:spPr/>
      <dgm:t>
        <a:bodyPr/>
        <a:lstStyle/>
        <a:p>
          <a:r>
            <a:rPr lang="en-US" dirty="0" smtClean="0"/>
            <a:t>Product Listing</a:t>
          </a:r>
          <a:endParaRPr lang="en-US" dirty="0"/>
        </a:p>
      </dgm:t>
    </dgm:pt>
    <dgm:pt modelId="{9BE0690C-5237-4911-AF7A-487A384E1C7E}" type="parTrans" cxnId="{4EEFEC8C-5081-4125-9375-38B45F0B63F6}">
      <dgm:prSet/>
      <dgm:spPr/>
      <dgm:t>
        <a:bodyPr/>
        <a:lstStyle/>
        <a:p>
          <a:endParaRPr lang="en-US"/>
        </a:p>
      </dgm:t>
    </dgm:pt>
    <dgm:pt modelId="{683B62CA-615E-4AC7-80CF-A974593D33A3}" type="sibTrans" cxnId="{4EEFEC8C-5081-4125-9375-38B45F0B63F6}">
      <dgm:prSet/>
      <dgm:spPr/>
      <dgm:t>
        <a:bodyPr/>
        <a:lstStyle/>
        <a:p>
          <a:endParaRPr lang="en-US"/>
        </a:p>
      </dgm:t>
    </dgm:pt>
    <dgm:pt modelId="{A61D0146-1320-4862-AEB1-1860FBB3D37C}">
      <dgm:prSet/>
      <dgm:spPr/>
      <dgm:t>
        <a:bodyPr/>
        <a:lstStyle/>
        <a:p>
          <a:r>
            <a:rPr lang="en-US" dirty="0" smtClean="0"/>
            <a:t>Product</a:t>
          </a:r>
        </a:p>
        <a:p>
          <a:r>
            <a:rPr lang="en-US" dirty="0" smtClean="0"/>
            <a:t>Description</a:t>
          </a:r>
          <a:endParaRPr lang="en-US" dirty="0"/>
        </a:p>
      </dgm:t>
    </dgm:pt>
    <dgm:pt modelId="{0FC0887E-DF78-4897-B56F-CB6E42394BE5}" type="parTrans" cxnId="{321A8EA3-2B16-4068-862D-3CDE8095B032}">
      <dgm:prSet/>
      <dgm:spPr/>
      <dgm:t>
        <a:bodyPr/>
        <a:lstStyle/>
        <a:p>
          <a:endParaRPr lang="en-US"/>
        </a:p>
      </dgm:t>
    </dgm:pt>
    <dgm:pt modelId="{21183EB2-4380-4436-8FA9-A5879F8BE47D}" type="sibTrans" cxnId="{321A8EA3-2B16-4068-862D-3CDE8095B032}">
      <dgm:prSet/>
      <dgm:spPr/>
      <dgm:t>
        <a:bodyPr/>
        <a:lstStyle/>
        <a:p>
          <a:endParaRPr lang="en-US"/>
        </a:p>
      </dgm:t>
    </dgm:pt>
    <dgm:pt modelId="{BF199B79-99FE-4BE2-AB9C-9BF7AC3903D2}">
      <dgm:prSet/>
      <dgm:spPr/>
      <dgm:t>
        <a:bodyPr/>
        <a:lstStyle/>
        <a:p>
          <a:r>
            <a:rPr lang="en-US" dirty="0" smtClean="0"/>
            <a:t>Review Form</a:t>
          </a:r>
          <a:endParaRPr lang="en-US" dirty="0"/>
        </a:p>
      </dgm:t>
    </dgm:pt>
    <dgm:pt modelId="{ABCEFEAC-F017-40A3-804D-CCE8B9AB4252}" type="parTrans" cxnId="{B641D4C4-0043-481F-886E-66F68AA26A23}">
      <dgm:prSet/>
      <dgm:spPr/>
      <dgm:t>
        <a:bodyPr/>
        <a:lstStyle/>
        <a:p>
          <a:endParaRPr lang="en-US"/>
        </a:p>
      </dgm:t>
    </dgm:pt>
    <dgm:pt modelId="{8951501F-CBCC-4563-B737-C7FA6F91FD9B}" type="sibTrans" cxnId="{B641D4C4-0043-481F-886E-66F68AA26A23}">
      <dgm:prSet/>
      <dgm:spPr/>
      <dgm:t>
        <a:bodyPr/>
        <a:lstStyle/>
        <a:p>
          <a:endParaRPr lang="en-US"/>
        </a:p>
      </dgm:t>
    </dgm:pt>
    <dgm:pt modelId="{A4A4822A-AC93-42A9-BCF7-D870E0C7B0EF}">
      <dgm:prSet/>
      <dgm:spPr/>
      <dgm:t>
        <a:bodyPr/>
        <a:lstStyle/>
        <a:p>
          <a:r>
            <a:rPr lang="en-US" dirty="0" smtClean="0"/>
            <a:t>Add to Cart</a:t>
          </a:r>
          <a:endParaRPr lang="en-US" dirty="0"/>
        </a:p>
      </dgm:t>
    </dgm:pt>
    <dgm:pt modelId="{30A8A49C-D832-4DCB-B8B0-A5B446588C5E}" type="parTrans" cxnId="{8FD40A12-1F73-41D0-B2B5-D398E3E92EB2}">
      <dgm:prSet/>
      <dgm:spPr/>
      <dgm:t>
        <a:bodyPr/>
        <a:lstStyle/>
        <a:p>
          <a:endParaRPr lang="en-US"/>
        </a:p>
      </dgm:t>
    </dgm:pt>
    <dgm:pt modelId="{C4CC3482-F5E3-4D1C-B03E-EA6472E100C4}" type="sibTrans" cxnId="{8FD40A12-1F73-41D0-B2B5-D398E3E92EB2}">
      <dgm:prSet/>
      <dgm:spPr/>
      <dgm:t>
        <a:bodyPr/>
        <a:lstStyle/>
        <a:p>
          <a:endParaRPr lang="en-US"/>
        </a:p>
      </dgm:t>
    </dgm:pt>
    <dgm:pt modelId="{8376C652-277D-45CA-A48D-290519DC43E4}">
      <dgm:prSet/>
      <dgm:spPr/>
      <dgm:t>
        <a:bodyPr/>
        <a:lstStyle/>
        <a:p>
          <a:r>
            <a:rPr lang="en-US" dirty="0" smtClean="0"/>
            <a:t>About ShopWhop</a:t>
          </a:r>
          <a:endParaRPr lang="en-US" dirty="0"/>
        </a:p>
      </dgm:t>
    </dgm:pt>
    <dgm:pt modelId="{2A807C8D-E948-4B3D-9B2E-E85F1741B257}" type="parTrans" cxnId="{9AD28B78-6F89-49C0-AB25-4D908FB0C9FD}">
      <dgm:prSet/>
      <dgm:spPr/>
      <dgm:t>
        <a:bodyPr/>
        <a:lstStyle/>
        <a:p>
          <a:endParaRPr lang="en-US"/>
        </a:p>
      </dgm:t>
    </dgm:pt>
    <dgm:pt modelId="{BA3F64E3-00D0-46FF-9DFF-AE2BADB69B9D}" type="sibTrans" cxnId="{9AD28B78-6F89-49C0-AB25-4D908FB0C9FD}">
      <dgm:prSet/>
      <dgm:spPr/>
      <dgm:t>
        <a:bodyPr/>
        <a:lstStyle/>
        <a:p>
          <a:endParaRPr lang="en-US"/>
        </a:p>
      </dgm:t>
    </dgm:pt>
    <dgm:pt modelId="{6FCE7A9D-603C-4B8F-98F4-F6D2C1D4D4E9}">
      <dgm:prSet/>
      <dgm:spPr/>
      <dgm:t>
        <a:bodyPr/>
        <a:lstStyle/>
        <a:p>
          <a:r>
            <a:rPr lang="en-US" dirty="0" smtClean="0"/>
            <a:t>Contact Us Form</a:t>
          </a:r>
          <a:endParaRPr lang="en-US" dirty="0"/>
        </a:p>
      </dgm:t>
    </dgm:pt>
    <dgm:pt modelId="{0CC432D3-46DC-4DDE-8E06-0F21DF1BCA91}" type="parTrans" cxnId="{1979B939-3838-4F84-95F1-6C0C6C1F79F7}">
      <dgm:prSet/>
      <dgm:spPr/>
      <dgm:t>
        <a:bodyPr/>
        <a:lstStyle/>
        <a:p>
          <a:endParaRPr lang="en-US"/>
        </a:p>
      </dgm:t>
    </dgm:pt>
    <dgm:pt modelId="{F031C4A7-EC31-4B61-9ED3-EF83E7778B84}" type="sibTrans" cxnId="{1979B939-3838-4F84-95F1-6C0C6C1F79F7}">
      <dgm:prSet/>
      <dgm:spPr/>
      <dgm:t>
        <a:bodyPr/>
        <a:lstStyle/>
        <a:p>
          <a:endParaRPr lang="en-US"/>
        </a:p>
      </dgm:t>
    </dgm:pt>
    <dgm:pt modelId="{C018E3FA-9C5B-4FB6-A7BE-783A205C0832}">
      <dgm:prSet/>
      <dgm:spPr/>
      <dgm:t>
        <a:bodyPr/>
        <a:lstStyle/>
        <a:p>
          <a:r>
            <a:rPr lang="en-US" dirty="0" smtClean="0"/>
            <a:t>Login/ Logout with Gmail</a:t>
          </a:r>
          <a:endParaRPr lang="en-US" dirty="0"/>
        </a:p>
      </dgm:t>
    </dgm:pt>
    <dgm:pt modelId="{71504ACB-CFF5-4249-BD23-B0586BF9B9BC}" type="parTrans" cxnId="{A19284CB-D251-4004-80D7-CBDE577E06D6}">
      <dgm:prSet/>
      <dgm:spPr/>
      <dgm:t>
        <a:bodyPr/>
        <a:lstStyle/>
        <a:p>
          <a:endParaRPr lang="en-US"/>
        </a:p>
      </dgm:t>
    </dgm:pt>
    <dgm:pt modelId="{5154F767-B331-4318-A73B-A433C50D522E}" type="sibTrans" cxnId="{A19284CB-D251-4004-80D7-CBDE577E06D6}">
      <dgm:prSet/>
      <dgm:spPr/>
      <dgm:t>
        <a:bodyPr/>
        <a:lstStyle/>
        <a:p>
          <a:endParaRPr lang="en-US"/>
        </a:p>
      </dgm:t>
    </dgm:pt>
    <dgm:pt modelId="{240F53CF-0A6E-4411-AD8C-C3028499157E}" type="pres">
      <dgm:prSet presAssocID="{4716C2F8-6DF4-44C1-9883-EB4A81484DF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BC109-61BF-4A4E-8499-AFE5C05B40AE}" type="pres">
      <dgm:prSet presAssocID="{4716C2F8-6DF4-44C1-9883-EB4A81484DF6}" presName="hierFlow" presStyleCnt="0"/>
      <dgm:spPr/>
    </dgm:pt>
    <dgm:pt modelId="{5E91D6A2-8C65-4B8B-8E6D-E6D2F31A86D1}" type="pres">
      <dgm:prSet presAssocID="{4716C2F8-6DF4-44C1-9883-EB4A81484DF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B56BC8-C0A8-45CE-A5CA-573E3721A784}" type="pres">
      <dgm:prSet presAssocID="{9BCF41AA-A245-440D-B1ED-9FDBA854E192}" presName="Name14" presStyleCnt="0"/>
      <dgm:spPr/>
    </dgm:pt>
    <dgm:pt modelId="{88C9F83D-A971-4EB3-AAF2-72D0D3CDC33E}" type="pres">
      <dgm:prSet presAssocID="{9BCF41AA-A245-440D-B1ED-9FDBA854E19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625FC-88AE-4A23-AA29-CF229A4DD66E}" type="pres">
      <dgm:prSet presAssocID="{9BCF41AA-A245-440D-B1ED-9FDBA854E192}" presName="hierChild2" presStyleCnt="0"/>
      <dgm:spPr/>
    </dgm:pt>
    <dgm:pt modelId="{EF57B36A-BC73-4F26-AE3F-CE68AA93334F}" type="pres">
      <dgm:prSet presAssocID="{5BB2E9A1-C24A-44BF-A0E2-6B7A12ABF9A5}" presName="Name19" presStyleLbl="parChTrans1D2" presStyleIdx="0" presStyleCnt="5"/>
      <dgm:spPr/>
      <dgm:t>
        <a:bodyPr/>
        <a:lstStyle/>
        <a:p>
          <a:endParaRPr lang="en-US"/>
        </a:p>
      </dgm:t>
    </dgm:pt>
    <dgm:pt modelId="{59CC1EEF-9C37-4F8D-BBC3-07B63828B9CD}" type="pres">
      <dgm:prSet presAssocID="{EAE90A1B-D658-471F-9E1E-888AB5D11B04}" presName="Name21" presStyleCnt="0"/>
      <dgm:spPr/>
    </dgm:pt>
    <dgm:pt modelId="{DB86E78A-18F6-41F2-AF86-DBB0D4BED0E2}" type="pres">
      <dgm:prSet presAssocID="{EAE90A1B-D658-471F-9E1E-888AB5D11B04}" presName="level2Shape" presStyleLbl="node2" presStyleIdx="0" presStyleCnt="5"/>
      <dgm:spPr/>
      <dgm:t>
        <a:bodyPr/>
        <a:lstStyle/>
        <a:p>
          <a:endParaRPr lang="en-US"/>
        </a:p>
      </dgm:t>
    </dgm:pt>
    <dgm:pt modelId="{22BAEC52-B295-40F6-A76E-F300F06EA940}" type="pres">
      <dgm:prSet presAssocID="{EAE90A1B-D658-471F-9E1E-888AB5D11B04}" presName="hierChild3" presStyleCnt="0"/>
      <dgm:spPr/>
    </dgm:pt>
    <dgm:pt modelId="{65304ACF-3553-4289-A8E8-D8D6787ADBE4}" type="pres">
      <dgm:prSet presAssocID="{0B2088B5-E6A9-489B-A1AC-3CF5C3307855}" presName="Name19" presStyleLbl="parChTrans1D3" presStyleIdx="0" presStyleCnt="7"/>
      <dgm:spPr/>
      <dgm:t>
        <a:bodyPr/>
        <a:lstStyle/>
        <a:p>
          <a:endParaRPr lang="en-US"/>
        </a:p>
      </dgm:t>
    </dgm:pt>
    <dgm:pt modelId="{E832E974-6C26-4B0F-9000-780CCD79D517}" type="pres">
      <dgm:prSet presAssocID="{27A545A0-0B70-4D13-873C-DD4DD780571C}" presName="Name21" presStyleCnt="0"/>
      <dgm:spPr/>
    </dgm:pt>
    <dgm:pt modelId="{540F4A64-E1E1-4735-A2A6-D0F17CDAD5C0}" type="pres">
      <dgm:prSet presAssocID="{27A545A0-0B70-4D13-873C-DD4DD780571C}" presName="level2Shape" presStyleLbl="node3" presStyleIdx="0" presStyleCnt="7"/>
      <dgm:spPr/>
      <dgm:t>
        <a:bodyPr/>
        <a:lstStyle/>
        <a:p>
          <a:endParaRPr lang="en-US"/>
        </a:p>
      </dgm:t>
    </dgm:pt>
    <dgm:pt modelId="{5B1996F4-0962-4F3D-A8C4-426FCDD3CD78}" type="pres">
      <dgm:prSet presAssocID="{27A545A0-0B70-4D13-873C-DD4DD780571C}" presName="hierChild3" presStyleCnt="0"/>
      <dgm:spPr/>
    </dgm:pt>
    <dgm:pt modelId="{2227EB28-4825-4F73-9402-81315D35BE7D}" type="pres">
      <dgm:prSet presAssocID="{543C42A6-2914-4907-8FA3-7E7BD92C199C}" presName="Name19" presStyleLbl="parChTrans1D3" presStyleIdx="1" presStyleCnt="7"/>
      <dgm:spPr/>
      <dgm:t>
        <a:bodyPr/>
        <a:lstStyle/>
        <a:p>
          <a:endParaRPr lang="en-US"/>
        </a:p>
      </dgm:t>
    </dgm:pt>
    <dgm:pt modelId="{D13CF307-EFA6-4652-94C2-AFA7136A15EE}" type="pres">
      <dgm:prSet presAssocID="{B8D12D7E-FDD1-4081-A228-2F77CC53D4B1}" presName="Name21" presStyleCnt="0"/>
      <dgm:spPr/>
    </dgm:pt>
    <dgm:pt modelId="{3470D7E8-5483-41FF-A401-42212EFAA8A6}" type="pres">
      <dgm:prSet presAssocID="{B8D12D7E-FDD1-4081-A228-2F77CC53D4B1}" presName="level2Shape" presStyleLbl="node3" presStyleIdx="1" presStyleCnt="7"/>
      <dgm:spPr/>
      <dgm:t>
        <a:bodyPr/>
        <a:lstStyle/>
        <a:p>
          <a:endParaRPr lang="en-US"/>
        </a:p>
      </dgm:t>
    </dgm:pt>
    <dgm:pt modelId="{6EE5F94D-3873-4235-99ED-EAFE6D4E5132}" type="pres">
      <dgm:prSet presAssocID="{B8D12D7E-FDD1-4081-A228-2F77CC53D4B1}" presName="hierChild3" presStyleCnt="0"/>
      <dgm:spPr/>
    </dgm:pt>
    <dgm:pt modelId="{3B40F5C6-A9E1-44E7-9BB3-90FD8E075DF4}" type="pres">
      <dgm:prSet presAssocID="{1DDEEB50-1672-4A03-9E0F-D14BC5C68F45}" presName="Name19" presStyleLbl="parChTrans1D2" presStyleIdx="1" presStyleCnt="5"/>
      <dgm:spPr/>
      <dgm:t>
        <a:bodyPr/>
        <a:lstStyle/>
        <a:p>
          <a:endParaRPr lang="en-US"/>
        </a:p>
      </dgm:t>
    </dgm:pt>
    <dgm:pt modelId="{478C54EE-C39A-4764-915A-62A12FC06895}" type="pres">
      <dgm:prSet presAssocID="{B9490AD5-2F49-45E2-B335-65A4BBFF17E4}" presName="Name21" presStyleCnt="0"/>
      <dgm:spPr/>
    </dgm:pt>
    <dgm:pt modelId="{C8A76505-6D87-40E4-8023-D1041F5BC4F9}" type="pres">
      <dgm:prSet presAssocID="{B9490AD5-2F49-45E2-B335-65A4BBFF17E4}" presName="level2Shape" presStyleLbl="node2" presStyleIdx="1" presStyleCnt="5" custLinFactNeighborX="-38834" custLinFactNeighborY="1494"/>
      <dgm:spPr/>
      <dgm:t>
        <a:bodyPr/>
        <a:lstStyle/>
        <a:p>
          <a:endParaRPr lang="en-US"/>
        </a:p>
      </dgm:t>
    </dgm:pt>
    <dgm:pt modelId="{4C3BB3E9-EB76-4B6F-84B0-9117D78D196B}" type="pres">
      <dgm:prSet presAssocID="{B9490AD5-2F49-45E2-B335-65A4BBFF17E4}" presName="hierChild3" presStyleCnt="0"/>
      <dgm:spPr/>
    </dgm:pt>
    <dgm:pt modelId="{E2E7DF43-29E1-4EE7-ABA7-55948C1AE755}" type="pres">
      <dgm:prSet presAssocID="{9BE0690C-5237-4911-AF7A-487A384E1C7E}" presName="Name19" presStyleLbl="parChTrans1D3" presStyleIdx="2" presStyleCnt="7"/>
      <dgm:spPr/>
      <dgm:t>
        <a:bodyPr/>
        <a:lstStyle/>
        <a:p>
          <a:endParaRPr lang="en-US"/>
        </a:p>
      </dgm:t>
    </dgm:pt>
    <dgm:pt modelId="{C23DE5C6-FD1F-4216-B901-77070FB8D459}" type="pres">
      <dgm:prSet presAssocID="{D3A21AA4-BA11-47CD-94FA-2A8B280F36E3}" presName="Name21" presStyleCnt="0"/>
      <dgm:spPr/>
    </dgm:pt>
    <dgm:pt modelId="{7B31459A-8E82-4668-BE6C-0EA2A4928C92}" type="pres">
      <dgm:prSet presAssocID="{D3A21AA4-BA11-47CD-94FA-2A8B280F36E3}" presName="level2Shape" presStyleLbl="node3" presStyleIdx="2" presStyleCnt="7" custLinFactNeighborX="-38834" custLinFactNeighborY="1494"/>
      <dgm:spPr/>
      <dgm:t>
        <a:bodyPr/>
        <a:lstStyle/>
        <a:p>
          <a:endParaRPr lang="en-US"/>
        </a:p>
      </dgm:t>
    </dgm:pt>
    <dgm:pt modelId="{0B49E2AA-0DD0-48ED-9978-FC47AFF5484C}" type="pres">
      <dgm:prSet presAssocID="{D3A21AA4-BA11-47CD-94FA-2A8B280F36E3}" presName="hierChild3" presStyleCnt="0"/>
      <dgm:spPr/>
    </dgm:pt>
    <dgm:pt modelId="{993AB312-EEFC-4102-B903-D89C8FE6601C}" type="pres">
      <dgm:prSet presAssocID="{0FC0887E-DF78-4897-B56F-CB6E42394BE5}" presName="Name19" presStyleLbl="parChTrans1D4" presStyleIdx="0" presStyleCnt="3"/>
      <dgm:spPr/>
      <dgm:t>
        <a:bodyPr/>
        <a:lstStyle/>
        <a:p>
          <a:endParaRPr lang="en-US"/>
        </a:p>
      </dgm:t>
    </dgm:pt>
    <dgm:pt modelId="{D0A0F78F-70D8-442B-B155-1173B2796D8A}" type="pres">
      <dgm:prSet presAssocID="{A61D0146-1320-4862-AEB1-1860FBB3D37C}" presName="Name21" presStyleCnt="0"/>
      <dgm:spPr/>
    </dgm:pt>
    <dgm:pt modelId="{36A06756-E79A-443A-9213-F7A5DF5EA920}" type="pres">
      <dgm:prSet presAssocID="{A61D0146-1320-4862-AEB1-1860FBB3D37C}" presName="level2Shape" presStyleLbl="node4" presStyleIdx="0" presStyleCnt="3" custLinFactNeighborX="-38834" custLinFactNeighborY="1494"/>
      <dgm:spPr/>
      <dgm:t>
        <a:bodyPr/>
        <a:lstStyle/>
        <a:p>
          <a:endParaRPr lang="en-US"/>
        </a:p>
      </dgm:t>
    </dgm:pt>
    <dgm:pt modelId="{D989F2C5-459E-45B1-873D-75B4F35859CA}" type="pres">
      <dgm:prSet presAssocID="{A61D0146-1320-4862-AEB1-1860FBB3D37C}" presName="hierChild3" presStyleCnt="0"/>
      <dgm:spPr/>
    </dgm:pt>
    <dgm:pt modelId="{E8B45FB5-09FE-4A20-909C-A591BF4E904E}" type="pres">
      <dgm:prSet presAssocID="{ABCEFEAC-F017-40A3-804D-CCE8B9AB4252}" presName="Name19" presStyleLbl="parChTrans1D4" presStyleIdx="1" presStyleCnt="3"/>
      <dgm:spPr/>
      <dgm:t>
        <a:bodyPr/>
        <a:lstStyle/>
        <a:p>
          <a:endParaRPr lang="en-US"/>
        </a:p>
      </dgm:t>
    </dgm:pt>
    <dgm:pt modelId="{14139FA8-4304-4400-85D0-B2B4356EF274}" type="pres">
      <dgm:prSet presAssocID="{BF199B79-99FE-4BE2-AB9C-9BF7AC3903D2}" presName="Name21" presStyleCnt="0"/>
      <dgm:spPr/>
    </dgm:pt>
    <dgm:pt modelId="{84F891F2-1A49-402C-BF7A-BB4179F78647}" type="pres">
      <dgm:prSet presAssocID="{BF199B79-99FE-4BE2-AB9C-9BF7AC3903D2}" presName="level2Shape" presStyleLbl="node4" presStyleIdx="1" presStyleCnt="3" custLinFactNeighborX="-38834" custLinFactNeighborY="1494"/>
      <dgm:spPr/>
      <dgm:t>
        <a:bodyPr/>
        <a:lstStyle/>
        <a:p>
          <a:endParaRPr lang="en-US"/>
        </a:p>
      </dgm:t>
    </dgm:pt>
    <dgm:pt modelId="{B8BCF07C-825F-48C7-AB9C-D64F94D45466}" type="pres">
      <dgm:prSet presAssocID="{BF199B79-99FE-4BE2-AB9C-9BF7AC3903D2}" presName="hierChild3" presStyleCnt="0"/>
      <dgm:spPr/>
    </dgm:pt>
    <dgm:pt modelId="{52E90439-53D3-41B4-8A32-58E1A5E42973}" type="pres">
      <dgm:prSet presAssocID="{30A8A49C-D832-4DCB-B8B0-A5B446588C5E}" presName="Name19" presStyleLbl="parChTrans1D4" presStyleIdx="2" presStyleCnt="3"/>
      <dgm:spPr/>
      <dgm:t>
        <a:bodyPr/>
        <a:lstStyle/>
        <a:p>
          <a:endParaRPr lang="en-US"/>
        </a:p>
      </dgm:t>
    </dgm:pt>
    <dgm:pt modelId="{9C1B1C05-A28E-4C7D-8071-D8844E3B20A4}" type="pres">
      <dgm:prSet presAssocID="{A4A4822A-AC93-42A9-BCF7-D870E0C7B0EF}" presName="Name21" presStyleCnt="0"/>
      <dgm:spPr/>
    </dgm:pt>
    <dgm:pt modelId="{0B699C2C-9CEE-456F-905C-244CEA15415E}" type="pres">
      <dgm:prSet presAssocID="{A4A4822A-AC93-42A9-BCF7-D870E0C7B0EF}" presName="level2Shape" presStyleLbl="node4" presStyleIdx="2" presStyleCnt="3" custLinFactNeighborX="-38834" custLinFactNeighborY="1494"/>
      <dgm:spPr/>
      <dgm:t>
        <a:bodyPr/>
        <a:lstStyle/>
        <a:p>
          <a:endParaRPr lang="en-US"/>
        </a:p>
      </dgm:t>
    </dgm:pt>
    <dgm:pt modelId="{93280BCA-0386-409B-9DA2-2888712C89D6}" type="pres">
      <dgm:prSet presAssocID="{A4A4822A-AC93-42A9-BCF7-D870E0C7B0EF}" presName="hierChild3" presStyleCnt="0"/>
      <dgm:spPr/>
    </dgm:pt>
    <dgm:pt modelId="{7AC1461D-3947-41C0-BB0E-95017EF76547}" type="pres">
      <dgm:prSet presAssocID="{84726B6A-823C-4C47-9D9D-2CA9271F78A4}" presName="Name19" presStyleLbl="parChTrans1D2" presStyleIdx="2" presStyleCnt="5"/>
      <dgm:spPr/>
      <dgm:t>
        <a:bodyPr/>
        <a:lstStyle/>
        <a:p>
          <a:endParaRPr lang="en-US"/>
        </a:p>
      </dgm:t>
    </dgm:pt>
    <dgm:pt modelId="{5476C9C4-9CA2-4EE8-BC55-6FADAE9763CA}" type="pres">
      <dgm:prSet presAssocID="{DE7BEC5E-9F6A-466F-BDBD-CCD4CFC8EE0A}" presName="Name21" presStyleCnt="0"/>
      <dgm:spPr/>
    </dgm:pt>
    <dgm:pt modelId="{A3B6AC97-486D-4C03-ACB2-45487B782E9C}" type="pres">
      <dgm:prSet presAssocID="{DE7BEC5E-9F6A-466F-BDBD-CCD4CFC8EE0A}" presName="level2Shape" presStyleLbl="node2" presStyleIdx="2" presStyleCnt="5"/>
      <dgm:spPr/>
      <dgm:t>
        <a:bodyPr/>
        <a:lstStyle/>
        <a:p>
          <a:endParaRPr lang="en-US"/>
        </a:p>
      </dgm:t>
    </dgm:pt>
    <dgm:pt modelId="{71C19772-D283-4D2A-BD8C-0896BC844E99}" type="pres">
      <dgm:prSet presAssocID="{DE7BEC5E-9F6A-466F-BDBD-CCD4CFC8EE0A}" presName="hierChild3" presStyleCnt="0"/>
      <dgm:spPr/>
    </dgm:pt>
    <dgm:pt modelId="{F9352D0B-A34C-453B-A349-98A31D486ADC}" type="pres">
      <dgm:prSet presAssocID="{2A807C8D-E948-4B3D-9B2E-E85F1741B257}" presName="Name19" presStyleLbl="parChTrans1D3" presStyleIdx="3" presStyleCnt="7"/>
      <dgm:spPr/>
      <dgm:t>
        <a:bodyPr/>
        <a:lstStyle/>
        <a:p>
          <a:endParaRPr lang="en-US"/>
        </a:p>
      </dgm:t>
    </dgm:pt>
    <dgm:pt modelId="{56A4BFD4-D9F8-4DAC-9603-45C9D3C941DA}" type="pres">
      <dgm:prSet presAssocID="{8376C652-277D-45CA-A48D-290519DC43E4}" presName="Name21" presStyleCnt="0"/>
      <dgm:spPr/>
    </dgm:pt>
    <dgm:pt modelId="{D8F086ED-04A9-4CF7-AE80-1C0AE5111EC6}" type="pres">
      <dgm:prSet presAssocID="{8376C652-277D-45CA-A48D-290519DC43E4}" presName="level2Shape" presStyleLbl="node3" presStyleIdx="3" presStyleCnt="7"/>
      <dgm:spPr/>
      <dgm:t>
        <a:bodyPr/>
        <a:lstStyle/>
        <a:p>
          <a:endParaRPr lang="en-US"/>
        </a:p>
      </dgm:t>
    </dgm:pt>
    <dgm:pt modelId="{DA6E8C94-197A-428B-A985-5A80E963E550}" type="pres">
      <dgm:prSet presAssocID="{8376C652-277D-45CA-A48D-290519DC43E4}" presName="hierChild3" presStyleCnt="0"/>
      <dgm:spPr/>
    </dgm:pt>
    <dgm:pt modelId="{823CE401-E2B5-4C45-9DB2-10449DD20F82}" type="pres">
      <dgm:prSet presAssocID="{67A1A704-B3AC-4BFD-A86C-0586CE81ED5C}" presName="Name19" presStyleLbl="parChTrans1D2" presStyleIdx="3" presStyleCnt="5"/>
      <dgm:spPr/>
      <dgm:t>
        <a:bodyPr/>
        <a:lstStyle/>
        <a:p>
          <a:endParaRPr lang="en-US"/>
        </a:p>
      </dgm:t>
    </dgm:pt>
    <dgm:pt modelId="{AD4FFC04-1F2A-4E67-99AA-BCB091F922BE}" type="pres">
      <dgm:prSet presAssocID="{10CCD537-BA8D-4A32-A5E6-92C29F0AD6E5}" presName="Name21" presStyleCnt="0"/>
      <dgm:spPr/>
    </dgm:pt>
    <dgm:pt modelId="{C176B970-37AA-4AC1-B075-5088BBC47179}" type="pres">
      <dgm:prSet presAssocID="{10CCD537-BA8D-4A32-A5E6-92C29F0AD6E5}" presName="level2Shape" presStyleLbl="node2" presStyleIdx="3" presStyleCnt="5"/>
      <dgm:spPr/>
      <dgm:t>
        <a:bodyPr/>
        <a:lstStyle/>
        <a:p>
          <a:endParaRPr lang="en-US"/>
        </a:p>
      </dgm:t>
    </dgm:pt>
    <dgm:pt modelId="{9EBCA7BA-2E06-45B4-8316-2298840EB896}" type="pres">
      <dgm:prSet presAssocID="{10CCD537-BA8D-4A32-A5E6-92C29F0AD6E5}" presName="hierChild3" presStyleCnt="0"/>
      <dgm:spPr/>
    </dgm:pt>
    <dgm:pt modelId="{4DFC2298-1626-42C0-92CD-71F92C7A6E72}" type="pres">
      <dgm:prSet presAssocID="{AEB3FBA9-A710-44F8-94F1-DB60DC47627B}" presName="Name19" presStyleLbl="parChTrans1D3" presStyleIdx="4" presStyleCnt="7"/>
      <dgm:spPr/>
      <dgm:t>
        <a:bodyPr/>
        <a:lstStyle/>
        <a:p>
          <a:endParaRPr lang="en-US"/>
        </a:p>
      </dgm:t>
    </dgm:pt>
    <dgm:pt modelId="{EEFCDAFC-C9B2-4E0D-B999-5D976253C5B0}" type="pres">
      <dgm:prSet presAssocID="{3EAEC1AE-E8CC-4A8F-AD46-AD06ACECFCFB}" presName="Name21" presStyleCnt="0"/>
      <dgm:spPr/>
    </dgm:pt>
    <dgm:pt modelId="{9F337659-9A4E-4B33-926C-91ED78A7A233}" type="pres">
      <dgm:prSet presAssocID="{3EAEC1AE-E8CC-4A8F-AD46-AD06ACECFCFB}" presName="level2Shape" presStyleLbl="node3" presStyleIdx="4" presStyleCnt="7"/>
      <dgm:spPr/>
      <dgm:t>
        <a:bodyPr/>
        <a:lstStyle/>
        <a:p>
          <a:endParaRPr lang="en-US"/>
        </a:p>
      </dgm:t>
    </dgm:pt>
    <dgm:pt modelId="{690C4C6B-C8E9-4664-9CA0-6681049D3AE7}" type="pres">
      <dgm:prSet presAssocID="{3EAEC1AE-E8CC-4A8F-AD46-AD06ACECFCFB}" presName="hierChild3" presStyleCnt="0"/>
      <dgm:spPr/>
    </dgm:pt>
    <dgm:pt modelId="{9058FE40-D967-43C3-A45B-7A2982E1F374}" type="pres">
      <dgm:prSet presAssocID="{0CC432D3-46DC-4DDE-8E06-0F21DF1BCA91}" presName="Name19" presStyleLbl="parChTrans1D3" presStyleIdx="5" presStyleCnt="7"/>
      <dgm:spPr/>
      <dgm:t>
        <a:bodyPr/>
        <a:lstStyle/>
        <a:p>
          <a:endParaRPr lang="en-US"/>
        </a:p>
      </dgm:t>
    </dgm:pt>
    <dgm:pt modelId="{509470AB-C08A-47D5-9ACE-635C4B290C80}" type="pres">
      <dgm:prSet presAssocID="{6FCE7A9D-603C-4B8F-98F4-F6D2C1D4D4E9}" presName="Name21" presStyleCnt="0"/>
      <dgm:spPr/>
    </dgm:pt>
    <dgm:pt modelId="{D55F6901-33F6-45E7-B6C8-4E2392CB97B7}" type="pres">
      <dgm:prSet presAssocID="{6FCE7A9D-603C-4B8F-98F4-F6D2C1D4D4E9}" presName="level2Shape" presStyleLbl="node3" presStyleIdx="5" presStyleCnt="7"/>
      <dgm:spPr/>
      <dgm:t>
        <a:bodyPr/>
        <a:lstStyle/>
        <a:p>
          <a:endParaRPr lang="en-US"/>
        </a:p>
      </dgm:t>
    </dgm:pt>
    <dgm:pt modelId="{A021CF25-7C21-43FB-9748-5671467588A9}" type="pres">
      <dgm:prSet presAssocID="{6FCE7A9D-603C-4B8F-98F4-F6D2C1D4D4E9}" presName="hierChild3" presStyleCnt="0"/>
      <dgm:spPr/>
    </dgm:pt>
    <dgm:pt modelId="{E548271C-DFF5-44B3-B586-01895513847B}" type="pres">
      <dgm:prSet presAssocID="{8D2852B1-A456-4462-8283-1F4A19B88CBD}" presName="Name19" presStyleLbl="parChTrans1D2" presStyleIdx="4" presStyleCnt="5"/>
      <dgm:spPr/>
      <dgm:t>
        <a:bodyPr/>
        <a:lstStyle/>
        <a:p>
          <a:endParaRPr lang="en-US"/>
        </a:p>
      </dgm:t>
    </dgm:pt>
    <dgm:pt modelId="{61AF5043-377F-4E7F-B965-68FD5BDAEF65}" type="pres">
      <dgm:prSet presAssocID="{4BDA2031-1B8E-418C-A887-E9654906B7AE}" presName="Name21" presStyleCnt="0"/>
      <dgm:spPr/>
    </dgm:pt>
    <dgm:pt modelId="{7233C396-576D-4FF4-AAE8-6AA7D85F1CC5}" type="pres">
      <dgm:prSet presAssocID="{4BDA2031-1B8E-418C-A887-E9654906B7AE}" presName="level2Shape" presStyleLbl="node2" presStyleIdx="4" presStyleCnt="5"/>
      <dgm:spPr/>
      <dgm:t>
        <a:bodyPr/>
        <a:lstStyle/>
        <a:p>
          <a:endParaRPr lang="en-US"/>
        </a:p>
      </dgm:t>
    </dgm:pt>
    <dgm:pt modelId="{387CFD61-2F1D-4EA6-9E8F-9FBD92D44431}" type="pres">
      <dgm:prSet presAssocID="{4BDA2031-1B8E-418C-A887-E9654906B7AE}" presName="hierChild3" presStyleCnt="0"/>
      <dgm:spPr/>
    </dgm:pt>
    <dgm:pt modelId="{58D25310-61C3-49B0-A631-E1BEAE8A4420}" type="pres">
      <dgm:prSet presAssocID="{71504ACB-CFF5-4249-BD23-B0586BF9B9BC}" presName="Name19" presStyleLbl="parChTrans1D3" presStyleIdx="6" presStyleCnt="7"/>
      <dgm:spPr/>
      <dgm:t>
        <a:bodyPr/>
        <a:lstStyle/>
        <a:p>
          <a:endParaRPr lang="en-US"/>
        </a:p>
      </dgm:t>
    </dgm:pt>
    <dgm:pt modelId="{1167E435-F8F7-4051-AE81-5B3AD68632F9}" type="pres">
      <dgm:prSet presAssocID="{C018E3FA-9C5B-4FB6-A7BE-783A205C0832}" presName="Name21" presStyleCnt="0"/>
      <dgm:spPr/>
    </dgm:pt>
    <dgm:pt modelId="{1E071697-797C-404F-A157-1E9FD9EB859A}" type="pres">
      <dgm:prSet presAssocID="{C018E3FA-9C5B-4FB6-A7BE-783A205C0832}" presName="level2Shape" presStyleLbl="node3" presStyleIdx="6" presStyleCnt="7"/>
      <dgm:spPr/>
      <dgm:t>
        <a:bodyPr/>
        <a:lstStyle/>
        <a:p>
          <a:endParaRPr lang="en-US"/>
        </a:p>
      </dgm:t>
    </dgm:pt>
    <dgm:pt modelId="{B3F8F8A1-16CF-47AC-A875-84CD1C5C4E74}" type="pres">
      <dgm:prSet presAssocID="{C018E3FA-9C5B-4FB6-A7BE-783A205C0832}" presName="hierChild3" presStyleCnt="0"/>
      <dgm:spPr/>
    </dgm:pt>
    <dgm:pt modelId="{926C8692-C94D-4EAF-BA74-22A03E270E89}" type="pres">
      <dgm:prSet presAssocID="{4716C2F8-6DF4-44C1-9883-EB4A81484DF6}" presName="bgShapesFlow" presStyleCnt="0"/>
      <dgm:spPr/>
    </dgm:pt>
  </dgm:ptLst>
  <dgm:cxnLst>
    <dgm:cxn modelId="{3E22F0E3-25BB-4A03-BB62-6A023040AE0E}" type="presOf" srcId="{B8D12D7E-FDD1-4081-A228-2F77CC53D4B1}" destId="{3470D7E8-5483-41FF-A401-42212EFAA8A6}" srcOrd="0" destOrd="0" presId="urn:microsoft.com/office/officeart/2005/8/layout/hierarchy6"/>
    <dgm:cxn modelId="{38C32037-45FF-447F-8B95-65B7D06A6A2E}" type="presOf" srcId="{1DDEEB50-1672-4A03-9E0F-D14BC5C68F45}" destId="{3B40F5C6-A9E1-44E7-9BB3-90FD8E075DF4}" srcOrd="0" destOrd="0" presId="urn:microsoft.com/office/officeart/2005/8/layout/hierarchy6"/>
    <dgm:cxn modelId="{04E53DA5-0C9D-4702-B2BB-4A90D63DA373}" srcId="{10CCD537-BA8D-4A32-A5E6-92C29F0AD6E5}" destId="{3EAEC1AE-E8CC-4A8F-AD46-AD06ACECFCFB}" srcOrd="0" destOrd="0" parTransId="{AEB3FBA9-A710-44F8-94F1-DB60DC47627B}" sibTransId="{B83A3A99-5CBC-437E-BD42-4D8343B36C96}"/>
    <dgm:cxn modelId="{58DF935C-EADE-499B-8E74-A9B93D0A1C0C}" srcId="{4716C2F8-6DF4-44C1-9883-EB4A81484DF6}" destId="{9BCF41AA-A245-440D-B1ED-9FDBA854E192}" srcOrd="0" destOrd="0" parTransId="{98997C8C-242C-454B-B8E9-5A699377F0AF}" sibTransId="{57DD4BFC-D34A-4AB5-A077-679ECED583DB}"/>
    <dgm:cxn modelId="{7A3B019A-C0DF-4C29-A0DC-6B2CFDE74B90}" type="presOf" srcId="{6FCE7A9D-603C-4B8F-98F4-F6D2C1D4D4E9}" destId="{D55F6901-33F6-45E7-B6C8-4E2392CB97B7}" srcOrd="0" destOrd="0" presId="urn:microsoft.com/office/officeart/2005/8/layout/hierarchy6"/>
    <dgm:cxn modelId="{3917DD8A-4AB7-49E5-872D-2DE42D8E34BF}" srcId="{EAE90A1B-D658-471F-9E1E-888AB5D11B04}" destId="{B8D12D7E-FDD1-4081-A228-2F77CC53D4B1}" srcOrd="1" destOrd="0" parTransId="{543C42A6-2914-4907-8FA3-7E7BD92C199C}" sibTransId="{5856DA22-401F-47EB-812E-161B84BEB167}"/>
    <dgm:cxn modelId="{477E26C9-225E-452C-B84B-0BE7DD5F7A50}" type="presOf" srcId="{543C42A6-2914-4907-8FA3-7E7BD92C199C}" destId="{2227EB28-4825-4F73-9402-81315D35BE7D}" srcOrd="0" destOrd="0" presId="urn:microsoft.com/office/officeart/2005/8/layout/hierarchy6"/>
    <dgm:cxn modelId="{44FD732C-C095-48AC-B06B-F520B4B1C843}" type="presOf" srcId="{0B2088B5-E6A9-489B-A1AC-3CF5C3307855}" destId="{65304ACF-3553-4289-A8E8-D8D6787ADBE4}" srcOrd="0" destOrd="0" presId="urn:microsoft.com/office/officeart/2005/8/layout/hierarchy6"/>
    <dgm:cxn modelId="{BAFB1B3D-45DC-4786-81B4-85AE8BC3E894}" srcId="{EAE90A1B-D658-471F-9E1E-888AB5D11B04}" destId="{27A545A0-0B70-4D13-873C-DD4DD780571C}" srcOrd="0" destOrd="0" parTransId="{0B2088B5-E6A9-489B-A1AC-3CF5C3307855}" sibTransId="{ED6AD1E0-CEE4-4223-B509-AAD504D2EFCC}"/>
    <dgm:cxn modelId="{29BA597D-88DE-406B-A3F7-3CAEB6BAF953}" type="presOf" srcId="{A61D0146-1320-4862-AEB1-1860FBB3D37C}" destId="{36A06756-E79A-443A-9213-F7A5DF5EA920}" srcOrd="0" destOrd="0" presId="urn:microsoft.com/office/officeart/2005/8/layout/hierarchy6"/>
    <dgm:cxn modelId="{5C808054-5F1D-4F37-BF9D-79564CD66FA0}" type="presOf" srcId="{4716C2F8-6DF4-44C1-9883-EB4A81484DF6}" destId="{240F53CF-0A6E-4411-AD8C-C3028499157E}" srcOrd="0" destOrd="0" presId="urn:microsoft.com/office/officeart/2005/8/layout/hierarchy6"/>
    <dgm:cxn modelId="{47B5756F-BF9C-4494-9E1D-F3BE29859C93}" type="presOf" srcId="{3EAEC1AE-E8CC-4A8F-AD46-AD06ACECFCFB}" destId="{9F337659-9A4E-4B33-926C-91ED78A7A233}" srcOrd="0" destOrd="0" presId="urn:microsoft.com/office/officeart/2005/8/layout/hierarchy6"/>
    <dgm:cxn modelId="{C8AAC9A2-057C-40F2-A4B8-C7B2E4C70761}" type="presOf" srcId="{A4A4822A-AC93-42A9-BCF7-D870E0C7B0EF}" destId="{0B699C2C-9CEE-456F-905C-244CEA15415E}" srcOrd="0" destOrd="0" presId="urn:microsoft.com/office/officeart/2005/8/layout/hierarchy6"/>
    <dgm:cxn modelId="{039400A7-91A1-4162-B5A7-810A768A93B2}" type="presOf" srcId="{8D2852B1-A456-4462-8283-1F4A19B88CBD}" destId="{E548271C-DFF5-44B3-B586-01895513847B}" srcOrd="0" destOrd="0" presId="urn:microsoft.com/office/officeart/2005/8/layout/hierarchy6"/>
    <dgm:cxn modelId="{FD6CE866-07AF-49DC-87BA-311BDB848180}" type="presOf" srcId="{71504ACB-CFF5-4249-BD23-B0586BF9B9BC}" destId="{58D25310-61C3-49B0-A631-E1BEAE8A4420}" srcOrd="0" destOrd="0" presId="urn:microsoft.com/office/officeart/2005/8/layout/hierarchy6"/>
    <dgm:cxn modelId="{0EDA936C-47B6-4B0A-91FF-5E4309E59833}" type="presOf" srcId="{5BB2E9A1-C24A-44BF-A0E2-6B7A12ABF9A5}" destId="{EF57B36A-BC73-4F26-AE3F-CE68AA93334F}" srcOrd="0" destOrd="0" presId="urn:microsoft.com/office/officeart/2005/8/layout/hierarchy6"/>
    <dgm:cxn modelId="{5022B1EA-6EAF-4810-ABD0-66104CE209EA}" type="presOf" srcId="{0FC0887E-DF78-4897-B56F-CB6E42394BE5}" destId="{993AB312-EEFC-4102-B903-D89C8FE6601C}" srcOrd="0" destOrd="0" presId="urn:microsoft.com/office/officeart/2005/8/layout/hierarchy6"/>
    <dgm:cxn modelId="{AFCC35D8-9F35-46B2-AA79-02A2EACF33F9}" type="presOf" srcId="{4BDA2031-1B8E-418C-A887-E9654906B7AE}" destId="{7233C396-576D-4FF4-AAE8-6AA7D85F1CC5}" srcOrd="0" destOrd="0" presId="urn:microsoft.com/office/officeart/2005/8/layout/hierarchy6"/>
    <dgm:cxn modelId="{7C3D50E2-2571-4FB1-9BE9-8CE607A29FC3}" type="presOf" srcId="{9BCF41AA-A245-440D-B1ED-9FDBA854E192}" destId="{88C9F83D-A971-4EB3-AAF2-72D0D3CDC33E}" srcOrd="0" destOrd="0" presId="urn:microsoft.com/office/officeart/2005/8/layout/hierarchy6"/>
    <dgm:cxn modelId="{1979B939-3838-4F84-95F1-6C0C6C1F79F7}" srcId="{10CCD537-BA8D-4A32-A5E6-92C29F0AD6E5}" destId="{6FCE7A9D-603C-4B8F-98F4-F6D2C1D4D4E9}" srcOrd="1" destOrd="0" parTransId="{0CC432D3-46DC-4DDE-8E06-0F21DF1BCA91}" sibTransId="{F031C4A7-EC31-4B61-9ED3-EF83E7778B84}"/>
    <dgm:cxn modelId="{9643DC8A-3E33-4FCA-962E-0288A5AEF6E2}" type="presOf" srcId="{EAE90A1B-D658-471F-9E1E-888AB5D11B04}" destId="{DB86E78A-18F6-41F2-AF86-DBB0D4BED0E2}" srcOrd="0" destOrd="0" presId="urn:microsoft.com/office/officeart/2005/8/layout/hierarchy6"/>
    <dgm:cxn modelId="{9AD28B78-6F89-49C0-AB25-4D908FB0C9FD}" srcId="{DE7BEC5E-9F6A-466F-BDBD-CCD4CFC8EE0A}" destId="{8376C652-277D-45CA-A48D-290519DC43E4}" srcOrd="0" destOrd="0" parTransId="{2A807C8D-E948-4B3D-9B2E-E85F1741B257}" sibTransId="{BA3F64E3-00D0-46FF-9DFF-AE2BADB69B9D}"/>
    <dgm:cxn modelId="{75B09D1E-13C1-4193-9154-946E111A0900}" type="presOf" srcId="{9BE0690C-5237-4911-AF7A-487A384E1C7E}" destId="{E2E7DF43-29E1-4EE7-ABA7-55948C1AE755}" srcOrd="0" destOrd="0" presId="urn:microsoft.com/office/officeart/2005/8/layout/hierarchy6"/>
    <dgm:cxn modelId="{4722EC13-46C0-41CD-A188-87F2AABD64E9}" type="presOf" srcId="{30A8A49C-D832-4DCB-B8B0-A5B446588C5E}" destId="{52E90439-53D3-41B4-8A32-58E1A5E42973}" srcOrd="0" destOrd="0" presId="urn:microsoft.com/office/officeart/2005/8/layout/hierarchy6"/>
    <dgm:cxn modelId="{07CEF014-5F06-41A8-9265-160E520D7DAA}" type="presOf" srcId="{0CC432D3-46DC-4DDE-8E06-0F21DF1BCA91}" destId="{9058FE40-D967-43C3-A45B-7A2982E1F374}" srcOrd="0" destOrd="0" presId="urn:microsoft.com/office/officeart/2005/8/layout/hierarchy6"/>
    <dgm:cxn modelId="{959F71F1-0AD3-4221-97BA-8EACBA86E9EA}" type="presOf" srcId="{C018E3FA-9C5B-4FB6-A7BE-783A205C0832}" destId="{1E071697-797C-404F-A157-1E9FD9EB859A}" srcOrd="0" destOrd="0" presId="urn:microsoft.com/office/officeart/2005/8/layout/hierarchy6"/>
    <dgm:cxn modelId="{B6434718-DCED-4EA7-B328-DEC677F34A81}" type="presOf" srcId="{8376C652-277D-45CA-A48D-290519DC43E4}" destId="{D8F086ED-04A9-4CF7-AE80-1C0AE5111EC6}" srcOrd="0" destOrd="0" presId="urn:microsoft.com/office/officeart/2005/8/layout/hierarchy6"/>
    <dgm:cxn modelId="{6E6A283E-6C17-4244-8FF9-9B3A50EA8C8E}" type="presOf" srcId="{BF199B79-99FE-4BE2-AB9C-9BF7AC3903D2}" destId="{84F891F2-1A49-402C-BF7A-BB4179F78647}" srcOrd="0" destOrd="0" presId="urn:microsoft.com/office/officeart/2005/8/layout/hierarchy6"/>
    <dgm:cxn modelId="{7258D1F4-6986-48E3-8646-C6C6BA99E7A4}" type="presOf" srcId="{67A1A704-B3AC-4BFD-A86C-0586CE81ED5C}" destId="{823CE401-E2B5-4C45-9DB2-10449DD20F82}" srcOrd="0" destOrd="0" presId="urn:microsoft.com/office/officeart/2005/8/layout/hierarchy6"/>
    <dgm:cxn modelId="{965E1D61-AA27-400B-80DD-AC0008531F5C}" type="presOf" srcId="{B9490AD5-2F49-45E2-B335-65A4BBFF17E4}" destId="{C8A76505-6D87-40E4-8023-D1041F5BC4F9}" srcOrd="0" destOrd="0" presId="urn:microsoft.com/office/officeart/2005/8/layout/hierarchy6"/>
    <dgm:cxn modelId="{D6A8D1E1-338A-4B7C-829E-40391AB56A10}" srcId="{9BCF41AA-A245-440D-B1ED-9FDBA854E192}" destId="{10CCD537-BA8D-4A32-A5E6-92C29F0AD6E5}" srcOrd="3" destOrd="0" parTransId="{67A1A704-B3AC-4BFD-A86C-0586CE81ED5C}" sibTransId="{1C26CE70-01E8-433B-9CF4-947E2933AEB8}"/>
    <dgm:cxn modelId="{4EEFEC8C-5081-4125-9375-38B45F0B63F6}" srcId="{B9490AD5-2F49-45E2-B335-65A4BBFF17E4}" destId="{D3A21AA4-BA11-47CD-94FA-2A8B280F36E3}" srcOrd="0" destOrd="0" parTransId="{9BE0690C-5237-4911-AF7A-487A384E1C7E}" sibTransId="{683B62CA-615E-4AC7-80CF-A974593D33A3}"/>
    <dgm:cxn modelId="{B641D4C4-0043-481F-886E-66F68AA26A23}" srcId="{A61D0146-1320-4862-AEB1-1860FBB3D37C}" destId="{BF199B79-99FE-4BE2-AB9C-9BF7AC3903D2}" srcOrd="0" destOrd="0" parTransId="{ABCEFEAC-F017-40A3-804D-CCE8B9AB4252}" sibTransId="{8951501F-CBCC-4563-B737-C7FA6F91FD9B}"/>
    <dgm:cxn modelId="{321A8EA3-2B16-4068-862D-3CDE8095B032}" srcId="{D3A21AA4-BA11-47CD-94FA-2A8B280F36E3}" destId="{A61D0146-1320-4862-AEB1-1860FBB3D37C}" srcOrd="0" destOrd="0" parTransId="{0FC0887E-DF78-4897-B56F-CB6E42394BE5}" sibTransId="{21183EB2-4380-4436-8FA9-A5879F8BE47D}"/>
    <dgm:cxn modelId="{AC8F7526-4601-4EA3-AD04-2954D863B7FE}" type="presOf" srcId="{ABCEFEAC-F017-40A3-804D-CCE8B9AB4252}" destId="{E8B45FB5-09FE-4A20-909C-A591BF4E904E}" srcOrd="0" destOrd="0" presId="urn:microsoft.com/office/officeart/2005/8/layout/hierarchy6"/>
    <dgm:cxn modelId="{33260617-EAAB-4820-9C5F-BFCB660CD5E8}" type="presOf" srcId="{2A807C8D-E948-4B3D-9B2E-E85F1741B257}" destId="{F9352D0B-A34C-453B-A349-98A31D486ADC}" srcOrd="0" destOrd="0" presId="urn:microsoft.com/office/officeart/2005/8/layout/hierarchy6"/>
    <dgm:cxn modelId="{8FD40A12-1F73-41D0-B2B5-D398E3E92EB2}" srcId="{A61D0146-1320-4862-AEB1-1860FBB3D37C}" destId="{A4A4822A-AC93-42A9-BCF7-D870E0C7B0EF}" srcOrd="1" destOrd="0" parTransId="{30A8A49C-D832-4DCB-B8B0-A5B446588C5E}" sibTransId="{C4CC3482-F5E3-4D1C-B03E-EA6472E100C4}"/>
    <dgm:cxn modelId="{09CBA0D0-A561-4168-97EC-D9AF9C0AE361}" type="presOf" srcId="{D3A21AA4-BA11-47CD-94FA-2A8B280F36E3}" destId="{7B31459A-8E82-4668-BE6C-0EA2A4928C92}" srcOrd="0" destOrd="0" presId="urn:microsoft.com/office/officeart/2005/8/layout/hierarchy6"/>
    <dgm:cxn modelId="{06AF6C10-588F-419A-94EB-0E48CA10F672}" srcId="{9BCF41AA-A245-440D-B1ED-9FDBA854E192}" destId="{EAE90A1B-D658-471F-9E1E-888AB5D11B04}" srcOrd="0" destOrd="0" parTransId="{5BB2E9A1-C24A-44BF-A0E2-6B7A12ABF9A5}" sibTransId="{FBEEF05A-0C11-40C7-921E-481FE955F55A}"/>
    <dgm:cxn modelId="{DDF48B5F-E69B-4490-8444-4A21BEBA652E}" type="presOf" srcId="{AEB3FBA9-A710-44F8-94F1-DB60DC47627B}" destId="{4DFC2298-1626-42C0-92CD-71F92C7A6E72}" srcOrd="0" destOrd="0" presId="urn:microsoft.com/office/officeart/2005/8/layout/hierarchy6"/>
    <dgm:cxn modelId="{39F0D1A4-A36C-420A-905F-03A084222387}" type="presOf" srcId="{27A545A0-0B70-4D13-873C-DD4DD780571C}" destId="{540F4A64-E1E1-4735-A2A6-D0F17CDAD5C0}" srcOrd="0" destOrd="0" presId="urn:microsoft.com/office/officeart/2005/8/layout/hierarchy6"/>
    <dgm:cxn modelId="{411EEC93-3195-44CB-B59E-3DDFC4AB019E}" type="presOf" srcId="{10CCD537-BA8D-4A32-A5E6-92C29F0AD6E5}" destId="{C176B970-37AA-4AC1-B075-5088BBC47179}" srcOrd="0" destOrd="0" presId="urn:microsoft.com/office/officeart/2005/8/layout/hierarchy6"/>
    <dgm:cxn modelId="{C0859A07-DBE1-4C1F-974D-F638B6E99625}" srcId="{9BCF41AA-A245-440D-B1ED-9FDBA854E192}" destId="{DE7BEC5E-9F6A-466F-BDBD-CCD4CFC8EE0A}" srcOrd="2" destOrd="0" parTransId="{84726B6A-823C-4C47-9D9D-2CA9271F78A4}" sibTransId="{21FD75F3-4567-4B27-9842-CF8A770AFA06}"/>
    <dgm:cxn modelId="{5739E9AF-0632-4CF4-882D-92687C63248F}" type="presOf" srcId="{DE7BEC5E-9F6A-466F-BDBD-CCD4CFC8EE0A}" destId="{A3B6AC97-486D-4C03-ACB2-45487B782E9C}" srcOrd="0" destOrd="0" presId="urn:microsoft.com/office/officeart/2005/8/layout/hierarchy6"/>
    <dgm:cxn modelId="{8ADF5B77-A3BC-4D4E-8208-2510DD2D565C}" srcId="{9BCF41AA-A245-440D-B1ED-9FDBA854E192}" destId="{4BDA2031-1B8E-418C-A887-E9654906B7AE}" srcOrd="4" destOrd="0" parTransId="{8D2852B1-A456-4462-8283-1F4A19B88CBD}" sibTransId="{FAC4428B-6FE0-47B1-81EC-330AF482A543}"/>
    <dgm:cxn modelId="{91DC7505-0F89-4595-8D23-5B514A482779}" srcId="{9BCF41AA-A245-440D-B1ED-9FDBA854E192}" destId="{B9490AD5-2F49-45E2-B335-65A4BBFF17E4}" srcOrd="1" destOrd="0" parTransId="{1DDEEB50-1672-4A03-9E0F-D14BC5C68F45}" sibTransId="{FE43A604-2EB1-4422-A969-19EF456D3C69}"/>
    <dgm:cxn modelId="{A19284CB-D251-4004-80D7-CBDE577E06D6}" srcId="{4BDA2031-1B8E-418C-A887-E9654906B7AE}" destId="{C018E3FA-9C5B-4FB6-A7BE-783A205C0832}" srcOrd="0" destOrd="0" parTransId="{71504ACB-CFF5-4249-BD23-B0586BF9B9BC}" sibTransId="{5154F767-B331-4318-A73B-A433C50D522E}"/>
    <dgm:cxn modelId="{6593A908-43E7-475C-AC36-E1578B9ADFDD}" type="presOf" srcId="{84726B6A-823C-4C47-9D9D-2CA9271F78A4}" destId="{7AC1461D-3947-41C0-BB0E-95017EF76547}" srcOrd="0" destOrd="0" presId="urn:microsoft.com/office/officeart/2005/8/layout/hierarchy6"/>
    <dgm:cxn modelId="{58B8B533-F914-4A87-B1FA-9F77CB9B3F0C}" type="presParOf" srcId="{240F53CF-0A6E-4411-AD8C-C3028499157E}" destId="{398BC109-61BF-4A4E-8499-AFE5C05B40AE}" srcOrd="0" destOrd="0" presId="urn:microsoft.com/office/officeart/2005/8/layout/hierarchy6"/>
    <dgm:cxn modelId="{A23FC8C8-2DCF-4D87-A440-1453530F2A5E}" type="presParOf" srcId="{398BC109-61BF-4A4E-8499-AFE5C05B40AE}" destId="{5E91D6A2-8C65-4B8B-8E6D-E6D2F31A86D1}" srcOrd="0" destOrd="0" presId="urn:microsoft.com/office/officeart/2005/8/layout/hierarchy6"/>
    <dgm:cxn modelId="{A51BBEAC-8F96-4F1E-8EB2-FCD6F88DB34E}" type="presParOf" srcId="{5E91D6A2-8C65-4B8B-8E6D-E6D2F31A86D1}" destId="{68B56BC8-C0A8-45CE-A5CA-573E3721A784}" srcOrd="0" destOrd="0" presId="urn:microsoft.com/office/officeart/2005/8/layout/hierarchy6"/>
    <dgm:cxn modelId="{A20AB592-FF43-4681-BF77-E75C01E42435}" type="presParOf" srcId="{68B56BC8-C0A8-45CE-A5CA-573E3721A784}" destId="{88C9F83D-A971-4EB3-AAF2-72D0D3CDC33E}" srcOrd="0" destOrd="0" presId="urn:microsoft.com/office/officeart/2005/8/layout/hierarchy6"/>
    <dgm:cxn modelId="{B30D91C2-1552-4D9C-8291-B943AC6B5CCC}" type="presParOf" srcId="{68B56BC8-C0A8-45CE-A5CA-573E3721A784}" destId="{C72625FC-88AE-4A23-AA29-CF229A4DD66E}" srcOrd="1" destOrd="0" presId="urn:microsoft.com/office/officeart/2005/8/layout/hierarchy6"/>
    <dgm:cxn modelId="{5905E622-8AF6-4DC8-B105-B88FF5D13C19}" type="presParOf" srcId="{C72625FC-88AE-4A23-AA29-CF229A4DD66E}" destId="{EF57B36A-BC73-4F26-AE3F-CE68AA93334F}" srcOrd="0" destOrd="0" presId="urn:microsoft.com/office/officeart/2005/8/layout/hierarchy6"/>
    <dgm:cxn modelId="{D4A5F810-0DEE-40CB-8327-C4D519F771BC}" type="presParOf" srcId="{C72625FC-88AE-4A23-AA29-CF229A4DD66E}" destId="{59CC1EEF-9C37-4F8D-BBC3-07B63828B9CD}" srcOrd="1" destOrd="0" presId="urn:microsoft.com/office/officeart/2005/8/layout/hierarchy6"/>
    <dgm:cxn modelId="{75EDD7CF-F049-49E8-9935-AB8620F6C089}" type="presParOf" srcId="{59CC1EEF-9C37-4F8D-BBC3-07B63828B9CD}" destId="{DB86E78A-18F6-41F2-AF86-DBB0D4BED0E2}" srcOrd="0" destOrd="0" presId="urn:microsoft.com/office/officeart/2005/8/layout/hierarchy6"/>
    <dgm:cxn modelId="{30AD0C79-0B46-4275-AF4C-A43846EED64C}" type="presParOf" srcId="{59CC1EEF-9C37-4F8D-BBC3-07B63828B9CD}" destId="{22BAEC52-B295-40F6-A76E-F300F06EA940}" srcOrd="1" destOrd="0" presId="urn:microsoft.com/office/officeart/2005/8/layout/hierarchy6"/>
    <dgm:cxn modelId="{A9B48851-E905-4FD0-827B-244A2EA94B2B}" type="presParOf" srcId="{22BAEC52-B295-40F6-A76E-F300F06EA940}" destId="{65304ACF-3553-4289-A8E8-D8D6787ADBE4}" srcOrd="0" destOrd="0" presId="urn:microsoft.com/office/officeart/2005/8/layout/hierarchy6"/>
    <dgm:cxn modelId="{AE0F9993-7074-45DE-9887-B6FE08109F69}" type="presParOf" srcId="{22BAEC52-B295-40F6-A76E-F300F06EA940}" destId="{E832E974-6C26-4B0F-9000-780CCD79D517}" srcOrd="1" destOrd="0" presId="urn:microsoft.com/office/officeart/2005/8/layout/hierarchy6"/>
    <dgm:cxn modelId="{5A9052F3-AC51-4121-A956-BD2E312ED654}" type="presParOf" srcId="{E832E974-6C26-4B0F-9000-780CCD79D517}" destId="{540F4A64-E1E1-4735-A2A6-D0F17CDAD5C0}" srcOrd="0" destOrd="0" presId="urn:microsoft.com/office/officeart/2005/8/layout/hierarchy6"/>
    <dgm:cxn modelId="{AAE38FD7-0E8E-4468-AED7-0BCDE5D3FDD3}" type="presParOf" srcId="{E832E974-6C26-4B0F-9000-780CCD79D517}" destId="{5B1996F4-0962-4F3D-A8C4-426FCDD3CD78}" srcOrd="1" destOrd="0" presId="urn:microsoft.com/office/officeart/2005/8/layout/hierarchy6"/>
    <dgm:cxn modelId="{0AAE33BB-2BC4-402A-A750-37E9FE037B3F}" type="presParOf" srcId="{22BAEC52-B295-40F6-A76E-F300F06EA940}" destId="{2227EB28-4825-4F73-9402-81315D35BE7D}" srcOrd="2" destOrd="0" presId="urn:microsoft.com/office/officeart/2005/8/layout/hierarchy6"/>
    <dgm:cxn modelId="{BEF14D94-0F63-4199-92F7-E55D9E7B7B61}" type="presParOf" srcId="{22BAEC52-B295-40F6-A76E-F300F06EA940}" destId="{D13CF307-EFA6-4652-94C2-AFA7136A15EE}" srcOrd="3" destOrd="0" presId="urn:microsoft.com/office/officeart/2005/8/layout/hierarchy6"/>
    <dgm:cxn modelId="{F5673894-DAC8-4C40-AE83-52BA343F5842}" type="presParOf" srcId="{D13CF307-EFA6-4652-94C2-AFA7136A15EE}" destId="{3470D7E8-5483-41FF-A401-42212EFAA8A6}" srcOrd="0" destOrd="0" presId="urn:microsoft.com/office/officeart/2005/8/layout/hierarchy6"/>
    <dgm:cxn modelId="{39606D46-6C68-46B4-84BB-57A72EC65BF7}" type="presParOf" srcId="{D13CF307-EFA6-4652-94C2-AFA7136A15EE}" destId="{6EE5F94D-3873-4235-99ED-EAFE6D4E5132}" srcOrd="1" destOrd="0" presId="urn:microsoft.com/office/officeart/2005/8/layout/hierarchy6"/>
    <dgm:cxn modelId="{E8AFA1CA-C314-40DB-880D-7E5DADFB4FD9}" type="presParOf" srcId="{C72625FC-88AE-4A23-AA29-CF229A4DD66E}" destId="{3B40F5C6-A9E1-44E7-9BB3-90FD8E075DF4}" srcOrd="2" destOrd="0" presId="urn:microsoft.com/office/officeart/2005/8/layout/hierarchy6"/>
    <dgm:cxn modelId="{1E1D5988-7B3C-4547-BAD2-33C4E7EA991B}" type="presParOf" srcId="{C72625FC-88AE-4A23-AA29-CF229A4DD66E}" destId="{478C54EE-C39A-4764-915A-62A12FC06895}" srcOrd="3" destOrd="0" presId="urn:microsoft.com/office/officeart/2005/8/layout/hierarchy6"/>
    <dgm:cxn modelId="{D2B392CC-9642-453C-95B3-1B19B5DDDF1F}" type="presParOf" srcId="{478C54EE-C39A-4764-915A-62A12FC06895}" destId="{C8A76505-6D87-40E4-8023-D1041F5BC4F9}" srcOrd="0" destOrd="0" presId="urn:microsoft.com/office/officeart/2005/8/layout/hierarchy6"/>
    <dgm:cxn modelId="{25D21AF7-99A1-4686-8DEA-4D8AA125C33E}" type="presParOf" srcId="{478C54EE-C39A-4764-915A-62A12FC06895}" destId="{4C3BB3E9-EB76-4B6F-84B0-9117D78D196B}" srcOrd="1" destOrd="0" presId="urn:microsoft.com/office/officeart/2005/8/layout/hierarchy6"/>
    <dgm:cxn modelId="{FB8FC413-0CA4-43E9-A09D-FC05ACA8A576}" type="presParOf" srcId="{4C3BB3E9-EB76-4B6F-84B0-9117D78D196B}" destId="{E2E7DF43-29E1-4EE7-ABA7-55948C1AE755}" srcOrd="0" destOrd="0" presId="urn:microsoft.com/office/officeart/2005/8/layout/hierarchy6"/>
    <dgm:cxn modelId="{BA52AEB0-8D07-4880-8A12-5A2DADF86F1D}" type="presParOf" srcId="{4C3BB3E9-EB76-4B6F-84B0-9117D78D196B}" destId="{C23DE5C6-FD1F-4216-B901-77070FB8D459}" srcOrd="1" destOrd="0" presId="urn:microsoft.com/office/officeart/2005/8/layout/hierarchy6"/>
    <dgm:cxn modelId="{48D0466A-546F-4926-B2CB-DCB5798C0D1B}" type="presParOf" srcId="{C23DE5C6-FD1F-4216-B901-77070FB8D459}" destId="{7B31459A-8E82-4668-BE6C-0EA2A4928C92}" srcOrd="0" destOrd="0" presId="urn:microsoft.com/office/officeart/2005/8/layout/hierarchy6"/>
    <dgm:cxn modelId="{4EEEE9EE-3273-444F-ADDF-53434EFFF76A}" type="presParOf" srcId="{C23DE5C6-FD1F-4216-B901-77070FB8D459}" destId="{0B49E2AA-0DD0-48ED-9978-FC47AFF5484C}" srcOrd="1" destOrd="0" presId="urn:microsoft.com/office/officeart/2005/8/layout/hierarchy6"/>
    <dgm:cxn modelId="{B4D92335-1107-4251-8D2A-D42227C4804A}" type="presParOf" srcId="{0B49E2AA-0DD0-48ED-9978-FC47AFF5484C}" destId="{993AB312-EEFC-4102-B903-D89C8FE6601C}" srcOrd="0" destOrd="0" presId="urn:microsoft.com/office/officeart/2005/8/layout/hierarchy6"/>
    <dgm:cxn modelId="{E6BAEB4A-1017-4A10-9D80-016379758DAF}" type="presParOf" srcId="{0B49E2AA-0DD0-48ED-9978-FC47AFF5484C}" destId="{D0A0F78F-70D8-442B-B155-1173B2796D8A}" srcOrd="1" destOrd="0" presId="urn:microsoft.com/office/officeart/2005/8/layout/hierarchy6"/>
    <dgm:cxn modelId="{044AF7CD-F903-4E80-AD6E-0BFB2CD21D35}" type="presParOf" srcId="{D0A0F78F-70D8-442B-B155-1173B2796D8A}" destId="{36A06756-E79A-443A-9213-F7A5DF5EA920}" srcOrd="0" destOrd="0" presId="urn:microsoft.com/office/officeart/2005/8/layout/hierarchy6"/>
    <dgm:cxn modelId="{725ECE34-5410-4DA8-8114-A12D26FFF5FF}" type="presParOf" srcId="{D0A0F78F-70D8-442B-B155-1173B2796D8A}" destId="{D989F2C5-459E-45B1-873D-75B4F35859CA}" srcOrd="1" destOrd="0" presId="urn:microsoft.com/office/officeart/2005/8/layout/hierarchy6"/>
    <dgm:cxn modelId="{550602D7-DEAF-414B-8ADF-90C8B8C5B394}" type="presParOf" srcId="{D989F2C5-459E-45B1-873D-75B4F35859CA}" destId="{E8B45FB5-09FE-4A20-909C-A591BF4E904E}" srcOrd="0" destOrd="0" presId="urn:microsoft.com/office/officeart/2005/8/layout/hierarchy6"/>
    <dgm:cxn modelId="{5EB01D7F-CD84-4AB8-AA35-577FA0050CEC}" type="presParOf" srcId="{D989F2C5-459E-45B1-873D-75B4F35859CA}" destId="{14139FA8-4304-4400-85D0-B2B4356EF274}" srcOrd="1" destOrd="0" presId="urn:microsoft.com/office/officeart/2005/8/layout/hierarchy6"/>
    <dgm:cxn modelId="{73CF6640-DF15-4F0E-B97A-4E2FE104BDA2}" type="presParOf" srcId="{14139FA8-4304-4400-85D0-B2B4356EF274}" destId="{84F891F2-1A49-402C-BF7A-BB4179F78647}" srcOrd="0" destOrd="0" presId="urn:microsoft.com/office/officeart/2005/8/layout/hierarchy6"/>
    <dgm:cxn modelId="{BB3B61E3-E9BF-4751-96CE-3C3975AB2953}" type="presParOf" srcId="{14139FA8-4304-4400-85D0-B2B4356EF274}" destId="{B8BCF07C-825F-48C7-AB9C-D64F94D45466}" srcOrd="1" destOrd="0" presId="urn:microsoft.com/office/officeart/2005/8/layout/hierarchy6"/>
    <dgm:cxn modelId="{8595E9AB-FEF8-4D60-AA29-B3C714340F33}" type="presParOf" srcId="{D989F2C5-459E-45B1-873D-75B4F35859CA}" destId="{52E90439-53D3-41B4-8A32-58E1A5E42973}" srcOrd="2" destOrd="0" presId="urn:microsoft.com/office/officeart/2005/8/layout/hierarchy6"/>
    <dgm:cxn modelId="{209BC84D-FCFC-4652-A6F8-253A78E25F93}" type="presParOf" srcId="{D989F2C5-459E-45B1-873D-75B4F35859CA}" destId="{9C1B1C05-A28E-4C7D-8071-D8844E3B20A4}" srcOrd="3" destOrd="0" presId="urn:microsoft.com/office/officeart/2005/8/layout/hierarchy6"/>
    <dgm:cxn modelId="{FADF020A-5A51-44D8-9AC8-34058962C520}" type="presParOf" srcId="{9C1B1C05-A28E-4C7D-8071-D8844E3B20A4}" destId="{0B699C2C-9CEE-456F-905C-244CEA15415E}" srcOrd="0" destOrd="0" presId="urn:microsoft.com/office/officeart/2005/8/layout/hierarchy6"/>
    <dgm:cxn modelId="{305D42A0-C682-47AA-B99D-D9511AF8FC24}" type="presParOf" srcId="{9C1B1C05-A28E-4C7D-8071-D8844E3B20A4}" destId="{93280BCA-0386-409B-9DA2-2888712C89D6}" srcOrd="1" destOrd="0" presId="urn:microsoft.com/office/officeart/2005/8/layout/hierarchy6"/>
    <dgm:cxn modelId="{6A2A0A6C-0FD6-4BBF-B521-E85A4FB961E8}" type="presParOf" srcId="{C72625FC-88AE-4A23-AA29-CF229A4DD66E}" destId="{7AC1461D-3947-41C0-BB0E-95017EF76547}" srcOrd="4" destOrd="0" presId="urn:microsoft.com/office/officeart/2005/8/layout/hierarchy6"/>
    <dgm:cxn modelId="{38452DD9-1698-47DB-9A22-7669D155BEC3}" type="presParOf" srcId="{C72625FC-88AE-4A23-AA29-CF229A4DD66E}" destId="{5476C9C4-9CA2-4EE8-BC55-6FADAE9763CA}" srcOrd="5" destOrd="0" presId="urn:microsoft.com/office/officeart/2005/8/layout/hierarchy6"/>
    <dgm:cxn modelId="{B16110C0-F8EC-42DD-BFB2-585F8DF7BC0D}" type="presParOf" srcId="{5476C9C4-9CA2-4EE8-BC55-6FADAE9763CA}" destId="{A3B6AC97-486D-4C03-ACB2-45487B782E9C}" srcOrd="0" destOrd="0" presId="urn:microsoft.com/office/officeart/2005/8/layout/hierarchy6"/>
    <dgm:cxn modelId="{BABF1EEA-CEDB-48DA-B323-EA8E632C666F}" type="presParOf" srcId="{5476C9C4-9CA2-4EE8-BC55-6FADAE9763CA}" destId="{71C19772-D283-4D2A-BD8C-0896BC844E99}" srcOrd="1" destOrd="0" presId="urn:microsoft.com/office/officeart/2005/8/layout/hierarchy6"/>
    <dgm:cxn modelId="{844EAD03-6CE4-414F-ABE8-33FD576D2557}" type="presParOf" srcId="{71C19772-D283-4D2A-BD8C-0896BC844E99}" destId="{F9352D0B-A34C-453B-A349-98A31D486ADC}" srcOrd="0" destOrd="0" presId="urn:microsoft.com/office/officeart/2005/8/layout/hierarchy6"/>
    <dgm:cxn modelId="{EF9E583A-1783-44F4-ABD1-FBA66FF44E65}" type="presParOf" srcId="{71C19772-D283-4D2A-BD8C-0896BC844E99}" destId="{56A4BFD4-D9F8-4DAC-9603-45C9D3C941DA}" srcOrd="1" destOrd="0" presId="urn:microsoft.com/office/officeart/2005/8/layout/hierarchy6"/>
    <dgm:cxn modelId="{597072B0-1EBA-4D08-92E0-D41A044383CB}" type="presParOf" srcId="{56A4BFD4-D9F8-4DAC-9603-45C9D3C941DA}" destId="{D8F086ED-04A9-4CF7-AE80-1C0AE5111EC6}" srcOrd="0" destOrd="0" presId="urn:microsoft.com/office/officeart/2005/8/layout/hierarchy6"/>
    <dgm:cxn modelId="{C48AF8C7-0C0C-443A-908E-D5A0FBAC5977}" type="presParOf" srcId="{56A4BFD4-D9F8-4DAC-9603-45C9D3C941DA}" destId="{DA6E8C94-197A-428B-A985-5A80E963E550}" srcOrd="1" destOrd="0" presId="urn:microsoft.com/office/officeart/2005/8/layout/hierarchy6"/>
    <dgm:cxn modelId="{05C7DD90-F2F9-404D-A7A8-3302DBEC1363}" type="presParOf" srcId="{C72625FC-88AE-4A23-AA29-CF229A4DD66E}" destId="{823CE401-E2B5-4C45-9DB2-10449DD20F82}" srcOrd="6" destOrd="0" presId="urn:microsoft.com/office/officeart/2005/8/layout/hierarchy6"/>
    <dgm:cxn modelId="{FB7036C7-0C70-48E4-A421-C89C54F8C073}" type="presParOf" srcId="{C72625FC-88AE-4A23-AA29-CF229A4DD66E}" destId="{AD4FFC04-1F2A-4E67-99AA-BCB091F922BE}" srcOrd="7" destOrd="0" presId="urn:microsoft.com/office/officeart/2005/8/layout/hierarchy6"/>
    <dgm:cxn modelId="{AB44E76F-D470-4558-93EC-52FC608CB82B}" type="presParOf" srcId="{AD4FFC04-1F2A-4E67-99AA-BCB091F922BE}" destId="{C176B970-37AA-4AC1-B075-5088BBC47179}" srcOrd="0" destOrd="0" presId="urn:microsoft.com/office/officeart/2005/8/layout/hierarchy6"/>
    <dgm:cxn modelId="{832A3A9F-FBF5-4DFA-8CF4-741ABB6DFDB0}" type="presParOf" srcId="{AD4FFC04-1F2A-4E67-99AA-BCB091F922BE}" destId="{9EBCA7BA-2E06-45B4-8316-2298840EB896}" srcOrd="1" destOrd="0" presId="urn:microsoft.com/office/officeart/2005/8/layout/hierarchy6"/>
    <dgm:cxn modelId="{A5CD5682-8CA6-4C40-AC83-7C3EE91F1E09}" type="presParOf" srcId="{9EBCA7BA-2E06-45B4-8316-2298840EB896}" destId="{4DFC2298-1626-42C0-92CD-71F92C7A6E72}" srcOrd="0" destOrd="0" presId="urn:microsoft.com/office/officeart/2005/8/layout/hierarchy6"/>
    <dgm:cxn modelId="{B219F14E-76C2-427C-93FA-78A3EE532F77}" type="presParOf" srcId="{9EBCA7BA-2E06-45B4-8316-2298840EB896}" destId="{EEFCDAFC-C9B2-4E0D-B999-5D976253C5B0}" srcOrd="1" destOrd="0" presId="urn:microsoft.com/office/officeart/2005/8/layout/hierarchy6"/>
    <dgm:cxn modelId="{9188D8F0-9784-4023-A677-92A1CE8F5564}" type="presParOf" srcId="{EEFCDAFC-C9B2-4E0D-B999-5D976253C5B0}" destId="{9F337659-9A4E-4B33-926C-91ED78A7A233}" srcOrd="0" destOrd="0" presId="urn:microsoft.com/office/officeart/2005/8/layout/hierarchy6"/>
    <dgm:cxn modelId="{24C619E1-FAB0-4BAF-BE1B-38C4CDB2BF41}" type="presParOf" srcId="{EEFCDAFC-C9B2-4E0D-B999-5D976253C5B0}" destId="{690C4C6B-C8E9-4664-9CA0-6681049D3AE7}" srcOrd="1" destOrd="0" presId="urn:microsoft.com/office/officeart/2005/8/layout/hierarchy6"/>
    <dgm:cxn modelId="{EB5C65F9-75E3-4E24-8A4F-A2A895698CD2}" type="presParOf" srcId="{9EBCA7BA-2E06-45B4-8316-2298840EB896}" destId="{9058FE40-D967-43C3-A45B-7A2982E1F374}" srcOrd="2" destOrd="0" presId="urn:microsoft.com/office/officeart/2005/8/layout/hierarchy6"/>
    <dgm:cxn modelId="{F609957C-283E-49B5-ABA5-1944022E337C}" type="presParOf" srcId="{9EBCA7BA-2E06-45B4-8316-2298840EB896}" destId="{509470AB-C08A-47D5-9ACE-635C4B290C80}" srcOrd="3" destOrd="0" presId="urn:microsoft.com/office/officeart/2005/8/layout/hierarchy6"/>
    <dgm:cxn modelId="{A98A1DF6-854C-4CDA-B84C-7F800F2FE2BA}" type="presParOf" srcId="{509470AB-C08A-47D5-9ACE-635C4B290C80}" destId="{D55F6901-33F6-45E7-B6C8-4E2392CB97B7}" srcOrd="0" destOrd="0" presId="urn:microsoft.com/office/officeart/2005/8/layout/hierarchy6"/>
    <dgm:cxn modelId="{7A2A9999-A21A-413F-B98E-647CFEDCCE14}" type="presParOf" srcId="{509470AB-C08A-47D5-9ACE-635C4B290C80}" destId="{A021CF25-7C21-43FB-9748-5671467588A9}" srcOrd="1" destOrd="0" presId="urn:microsoft.com/office/officeart/2005/8/layout/hierarchy6"/>
    <dgm:cxn modelId="{3CC16BB7-54BE-49F4-BACE-B9ECE9D3FEB9}" type="presParOf" srcId="{C72625FC-88AE-4A23-AA29-CF229A4DD66E}" destId="{E548271C-DFF5-44B3-B586-01895513847B}" srcOrd="8" destOrd="0" presId="urn:microsoft.com/office/officeart/2005/8/layout/hierarchy6"/>
    <dgm:cxn modelId="{03887B39-4254-4E0A-82C6-B267DB952FDA}" type="presParOf" srcId="{C72625FC-88AE-4A23-AA29-CF229A4DD66E}" destId="{61AF5043-377F-4E7F-B965-68FD5BDAEF65}" srcOrd="9" destOrd="0" presId="urn:microsoft.com/office/officeart/2005/8/layout/hierarchy6"/>
    <dgm:cxn modelId="{A50EB150-C9D1-4D15-BC1D-6274A9C8D90C}" type="presParOf" srcId="{61AF5043-377F-4E7F-B965-68FD5BDAEF65}" destId="{7233C396-576D-4FF4-AAE8-6AA7D85F1CC5}" srcOrd="0" destOrd="0" presId="urn:microsoft.com/office/officeart/2005/8/layout/hierarchy6"/>
    <dgm:cxn modelId="{84F5601A-0535-4B77-AD52-7AE697774631}" type="presParOf" srcId="{61AF5043-377F-4E7F-B965-68FD5BDAEF65}" destId="{387CFD61-2F1D-4EA6-9E8F-9FBD92D44431}" srcOrd="1" destOrd="0" presId="urn:microsoft.com/office/officeart/2005/8/layout/hierarchy6"/>
    <dgm:cxn modelId="{DBDC959C-CBFE-41D2-8038-2AC5D21DEE23}" type="presParOf" srcId="{387CFD61-2F1D-4EA6-9E8F-9FBD92D44431}" destId="{58D25310-61C3-49B0-A631-E1BEAE8A4420}" srcOrd="0" destOrd="0" presId="urn:microsoft.com/office/officeart/2005/8/layout/hierarchy6"/>
    <dgm:cxn modelId="{662F6C55-4CE6-4917-8250-41CDC0EBA767}" type="presParOf" srcId="{387CFD61-2F1D-4EA6-9E8F-9FBD92D44431}" destId="{1167E435-F8F7-4051-AE81-5B3AD68632F9}" srcOrd="1" destOrd="0" presId="urn:microsoft.com/office/officeart/2005/8/layout/hierarchy6"/>
    <dgm:cxn modelId="{F47721CB-1DEC-4D19-9803-35AAA933ABB5}" type="presParOf" srcId="{1167E435-F8F7-4051-AE81-5B3AD68632F9}" destId="{1E071697-797C-404F-A157-1E9FD9EB859A}" srcOrd="0" destOrd="0" presId="urn:microsoft.com/office/officeart/2005/8/layout/hierarchy6"/>
    <dgm:cxn modelId="{6F23FC0E-904D-4BCD-90CF-BA665AF76F97}" type="presParOf" srcId="{1167E435-F8F7-4051-AE81-5B3AD68632F9}" destId="{B3F8F8A1-16CF-47AC-A875-84CD1C5C4E74}" srcOrd="1" destOrd="0" presId="urn:microsoft.com/office/officeart/2005/8/layout/hierarchy6"/>
    <dgm:cxn modelId="{562BF214-ED9A-45B2-8127-F3D50959A8A6}" type="presParOf" srcId="{240F53CF-0A6E-4411-AD8C-C3028499157E}" destId="{926C8692-C94D-4EAF-BA74-22A03E270E8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2B08F-5D97-4BB3-872C-2ABCEBC4D4E6}">
      <dsp:nvSpPr>
        <dsp:cNvPr id="0" name=""/>
        <dsp:cNvSpPr/>
      </dsp:nvSpPr>
      <dsp:spPr>
        <a:xfrm>
          <a:off x="449478" y="2060477"/>
          <a:ext cx="1224542" cy="122454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Scrum-1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MongoDb</a:t>
          </a:r>
          <a:endParaRPr lang="en-US" sz="1200" u="sng" kern="1200" dirty="0"/>
        </a:p>
      </dsp:txBody>
      <dsp:txXfrm>
        <a:off x="628808" y="2239807"/>
        <a:ext cx="865882" cy="865882"/>
      </dsp:txXfrm>
    </dsp:sp>
    <dsp:sp modelId="{4186EA35-40C8-4938-BF17-6E04FBC44ECA}">
      <dsp:nvSpPr>
        <dsp:cNvPr id="0" name=""/>
        <dsp:cNvSpPr/>
      </dsp:nvSpPr>
      <dsp:spPr>
        <a:xfrm>
          <a:off x="1706090" y="2330433"/>
          <a:ext cx="710234" cy="710234"/>
        </a:xfrm>
        <a:prstGeom prst="mathPlu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800232" y="2602026"/>
        <a:ext cx="521950" cy="167048"/>
      </dsp:txXfrm>
    </dsp:sp>
    <dsp:sp modelId="{D8B19FB0-7144-472B-B9CD-4B826B568318}">
      <dsp:nvSpPr>
        <dsp:cNvPr id="0" name=""/>
        <dsp:cNvSpPr/>
      </dsp:nvSpPr>
      <dsp:spPr>
        <a:xfrm>
          <a:off x="6323995" y="2092630"/>
          <a:ext cx="1224542" cy="1224542"/>
        </a:xfrm>
        <a:prstGeom prst="ellipse">
          <a:avLst/>
        </a:prstGeom>
        <a:gradFill rotWithShape="0">
          <a:gsLst>
            <a:gs pos="0">
              <a:schemeClr val="accent4">
                <a:hueOff val="-2015751"/>
                <a:satOff val="-13928"/>
                <a:lumOff val="-1372"/>
                <a:alphaOff val="0"/>
                <a:shade val="51000"/>
                <a:satMod val="130000"/>
              </a:schemeClr>
            </a:gs>
            <a:gs pos="80000">
              <a:schemeClr val="accent4">
                <a:hueOff val="-2015751"/>
                <a:satOff val="-13928"/>
                <a:lumOff val="-1372"/>
                <a:alphaOff val="0"/>
                <a:shade val="93000"/>
                <a:satMod val="130000"/>
              </a:schemeClr>
            </a:gs>
            <a:gs pos="100000">
              <a:schemeClr val="accent4">
                <a:hueOff val="-2015751"/>
                <a:satOff val="-13928"/>
                <a:lumOff val="-13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Scrum-4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Angular Integration</a:t>
          </a:r>
          <a:endParaRPr lang="en-US" sz="1200" kern="1200" dirty="0"/>
        </a:p>
      </dsp:txBody>
      <dsp:txXfrm>
        <a:off x="6503325" y="2271960"/>
        <a:ext cx="865882" cy="865882"/>
      </dsp:txXfrm>
    </dsp:sp>
    <dsp:sp modelId="{1D30C973-F6C1-4A78-8D10-C0545B7C5E85}">
      <dsp:nvSpPr>
        <dsp:cNvPr id="0" name=""/>
        <dsp:cNvSpPr/>
      </dsp:nvSpPr>
      <dsp:spPr>
        <a:xfrm>
          <a:off x="3652838" y="2330433"/>
          <a:ext cx="710234" cy="710234"/>
        </a:xfrm>
        <a:prstGeom prst="mathPlus">
          <a:avLst/>
        </a:prstGeom>
        <a:gradFill rotWithShape="0">
          <a:gsLst>
            <a:gs pos="0">
              <a:schemeClr val="accent4">
                <a:hueOff val="-2687669"/>
                <a:satOff val="-18571"/>
                <a:lumOff val="-1829"/>
                <a:alphaOff val="0"/>
                <a:shade val="51000"/>
                <a:satMod val="130000"/>
              </a:schemeClr>
            </a:gs>
            <a:gs pos="80000">
              <a:schemeClr val="accent4">
                <a:hueOff val="-2687669"/>
                <a:satOff val="-18571"/>
                <a:lumOff val="-1829"/>
                <a:alphaOff val="0"/>
                <a:shade val="93000"/>
                <a:satMod val="130000"/>
              </a:schemeClr>
            </a:gs>
            <a:gs pos="100000">
              <a:schemeClr val="accent4">
                <a:hueOff val="-2687669"/>
                <a:satOff val="-18571"/>
                <a:lumOff val="-18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46980" y="2602026"/>
        <a:ext cx="521950" cy="167048"/>
      </dsp:txXfrm>
    </dsp:sp>
    <dsp:sp modelId="{47F60298-0B44-4439-84BC-26F33133FB22}">
      <dsp:nvSpPr>
        <dsp:cNvPr id="0" name=""/>
        <dsp:cNvSpPr/>
      </dsp:nvSpPr>
      <dsp:spPr>
        <a:xfrm>
          <a:off x="2467587" y="2117389"/>
          <a:ext cx="1224542" cy="1224542"/>
        </a:xfrm>
        <a:prstGeom prst="ellipse">
          <a:avLst/>
        </a:prstGeom>
        <a:gradFill rotWithShape="0">
          <a:gsLst>
            <a:gs pos="0">
              <a:schemeClr val="accent4">
                <a:hueOff val="-4031503"/>
                <a:satOff val="-27856"/>
                <a:lumOff val="-2744"/>
                <a:alphaOff val="0"/>
                <a:shade val="51000"/>
                <a:satMod val="130000"/>
              </a:schemeClr>
            </a:gs>
            <a:gs pos="80000">
              <a:schemeClr val="accent4">
                <a:hueOff val="-4031503"/>
                <a:satOff val="-27856"/>
                <a:lumOff val="-2744"/>
                <a:alphaOff val="0"/>
                <a:shade val="93000"/>
                <a:satMod val="130000"/>
              </a:schemeClr>
            </a:gs>
            <a:gs pos="100000">
              <a:schemeClr val="accent4">
                <a:hueOff val="-4031503"/>
                <a:satOff val="-27856"/>
                <a:lumOff val="-27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Scrum-2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Developing RESTful APIs</a:t>
          </a:r>
          <a:endParaRPr lang="en-US" sz="1200" kern="1200" dirty="0"/>
        </a:p>
      </dsp:txBody>
      <dsp:txXfrm>
        <a:off x="2646917" y="2296719"/>
        <a:ext cx="865882" cy="865882"/>
      </dsp:txXfrm>
    </dsp:sp>
    <dsp:sp modelId="{38DB50AC-33E8-4844-9AD8-C4AF64829E98}">
      <dsp:nvSpPr>
        <dsp:cNvPr id="0" name=""/>
        <dsp:cNvSpPr/>
      </dsp:nvSpPr>
      <dsp:spPr>
        <a:xfrm>
          <a:off x="5579765" y="2330433"/>
          <a:ext cx="710234" cy="710234"/>
        </a:xfrm>
        <a:prstGeom prst="mathPlus">
          <a:avLst/>
        </a:prstGeom>
        <a:gradFill rotWithShape="0">
          <a:gsLst>
            <a:gs pos="0">
              <a:schemeClr val="accent4">
                <a:hueOff val="-5375337"/>
                <a:satOff val="-37141"/>
                <a:lumOff val="-3659"/>
                <a:alphaOff val="0"/>
                <a:shade val="51000"/>
                <a:satMod val="130000"/>
              </a:schemeClr>
            </a:gs>
            <a:gs pos="80000">
              <a:schemeClr val="accent4">
                <a:hueOff val="-5375337"/>
                <a:satOff val="-37141"/>
                <a:lumOff val="-3659"/>
                <a:alphaOff val="0"/>
                <a:shade val="93000"/>
                <a:satMod val="130000"/>
              </a:schemeClr>
            </a:gs>
            <a:gs pos="100000">
              <a:schemeClr val="accent4">
                <a:hueOff val="-5375337"/>
                <a:satOff val="-37141"/>
                <a:lumOff val="-3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673907" y="2602026"/>
        <a:ext cx="521950" cy="167048"/>
      </dsp:txXfrm>
    </dsp:sp>
    <dsp:sp modelId="{9F30C8E2-11AC-484D-B383-352D8BC5F3E6}">
      <dsp:nvSpPr>
        <dsp:cNvPr id="0" name=""/>
        <dsp:cNvSpPr/>
      </dsp:nvSpPr>
      <dsp:spPr>
        <a:xfrm>
          <a:off x="4346193" y="2124501"/>
          <a:ext cx="1224542" cy="1224542"/>
        </a:xfrm>
        <a:prstGeom prst="ellipse">
          <a:avLst/>
        </a:prstGeom>
        <a:gradFill rotWithShape="0">
          <a:gsLst>
            <a:gs pos="0">
              <a:schemeClr val="accent4">
                <a:hueOff val="-6047254"/>
                <a:satOff val="-41784"/>
                <a:lumOff val="-4116"/>
                <a:alphaOff val="0"/>
                <a:shade val="51000"/>
                <a:satMod val="130000"/>
              </a:schemeClr>
            </a:gs>
            <a:gs pos="80000">
              <a:schemeClr val="accent4">
                <a:hueOff val="-6047254"/>
                <a:satOff val="-41784"/>
                <a:lumOff val="-4116"/>
                <a:alphaOff val="0"/>
                <a:shade val="93000"/>
                <a:satMod val="130000"/>
              </a:schemeClr>
            </a:gs>
            <a:gs pos="100000">
              <a:schemeClr val="accent4">
                <a:hueOff val="-6047254"/>
                <a:satOff val="-41784"/>
                <a:lumOff val="-41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Scrum-3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 interface</a:t>
          </a:r>
          <a:endParaRPr lang="en-US" sz="1200" kern="1200" dirty="0"/>
        </a:p>
      </dsp:txBody>
      <dsp:txXfrm>
        <a:off x="4525523" y="2303831"/>
        <a:ext cx="865882" cy="865882"/>
      </dsp:txXfrm>
    </dsp:sp>
    <dsp:sp modelId="{16155ECF-6ABA-4957-A707-BCE042597543}">
      <dsp:nvSpPr>
        <dsp:cNvPr id="0" name=""/>
        <dsp:cNvSpPr/>
      </dsp:nvSpPr>
      <dsp:spPr>
        <a:xfrm>
          <a:off x="7546369" y="2330433"/>
          <a:ext cx="710234" cy="710234"/>
        </a:xfrm>
        <a:prstGeom prst="mathEqual">
          <a:avLst/>
        </a:prstGeom>
        <a:gradFill rotWithShape="0">
          <a:gsLst>
            <a:gs pos="0">
              <a:schemeClr val="accent4">
                <a:hueOff val="-8063005"/>
                <a:satOff val="-55712"/>
                <a:lumOff val="-5488"/>
                <a:alphaOff val="0"/>
                <a:shade val="51000"/>
                <a:satMod val="130000"/>
              </a:schemeClr>
            </a:gs>
            <a:gs pos="80000">
              <a:schemeClr val="accent4">
                <a:hueOff val="-8063005"/>
                <a:satOff val="-55712"/>
                <a:lumOff val="-5488"/>
                <a:alphaOff val="0"/>
                <a:shade val="93000"/>
                <a:satMod val="130000"/>
              </a:schemeClr>
            </a:gs>
            <a:gs pos="100000">
              <a:schemeClr val="accent4">
                <a:hueOff val="-8063005"/>
                <a:satOff val="-55712"/>
                <a:lumOff val="-54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640511" y="2476741"/>
        <a:ext cx="521950" cy="417618"/>
      </dsp:txXfrm>
    </dsp:sp>
    <dsp:sp modelId="{E0CD5A77-4245-433F-8005-F85A9E262B52}">
      <dsp:nvSpPr>
        <dsp:cNvPr id="0" name=""/>
        <dsp:cNvSpPr/>
      </dsp:nvSpPr>
      <dsp:spPr>
        <a:xfrm>
          <a:off x="8235186" y="2146875"/>
          <a:ext cx="1224542" cy="1224542"/>
        </a:xfrm>
        <a:prstGeom prst="ellipse">
          <a:avLst/>
        </a:prstGeom>
        <a:gradFill rotWithShape="0">
          <a:gsLst>
            <a:gs pos="0">
              <a:schemeClr val="accent4">
                <a:hueOff val="-8063005"/>
                <a:satOff val="-55712"/>
                <a:lumOff val="-5488"/>
                <a:alphaOff val="0"/>
                <a:shade val="51000"/>
                <a:satMod val="130000"/>
              </a:schemeClr>
            </a:gs>
            <a:gs pos="80000">
              <a:schemeClr val="accent4">
                <a:hueOff val="-8063005"/>
                <a:satOff val="-55712"/>
                <a:lumOff val="-5488"/>
                <a:alphaOff val="0"/>
                <a:shade val="93000"/>
                <a:satMod val="130000"/>
              </a:schemeClr>
            </a:gs>
            <a:gs pos="100000">
              <a:schemeClr val="accent4">
                <a:hueOff val="-8063005"/>
                <a:satOff val="-55712"/>
                <a:lumOff val="-54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smtClean="0"/>
            <a:t>ShopWhop</a:t>
          </a:r>
          <a:endParaRPr lang="en-US" sz="1200" kern="1200" dirty="0"/>
        </a:p>
      </dsp:txBody>
      <dsp:txXfrm>
        <a:off x="8414516" y="2326205"/>
        <a:ext cx="865882" cy="865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9F83D-A971-4EB3-AAF2-72D0D3CDC33E}">
      <dsp:nvSpPr>
        <dsp:cNvPr id="0" name=""/>
        <dsp:cNvSpPr/>
      </dsp:nvSpPr>
      <dsp:spPr>
        <a:xfrm>
          <a:off x="4402838" y="401831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ShopWhop</a:t>
          </a:r>
          <a:endParaRPr lang="en-US" sz="1100" kern="1200" dirty="0"/>
        </a:p>
      </dsp:txBody>
      <dsp:txXfrm>
        <a:off x="4421713" y="420706"/>
        <a:ext cx="928888" cy="606675"/>
      </dsp:txXfrm>
    </dsp:sp>
    <dsp:sp modelId="{EF57B36A-BC73-4F26-AE3F-CE68AA93334F}">
      <dsp:nvSpPr>
        <dsp:cNvPr id="0" name=""/>
        <dsp:cNvSpPr/>
      </dsp:nvSpPr>
      <dsp:spPr>
        <a:xfrm>
          <a:off x="1116266" y="1046257"/>
          <a:ext cx="3769890" cy="257770"/>
        </a:xfrm>
        <a:custGeom>
          <a:avLst/>
          <a:gdLst/>
          <a:ahLst/>
          <a:cxnLst/>
          <a:rect l="0" t="0" r="0" b="0"/>
          <a:pathLst>
            <a:path>
              <a:moveTo>
                <a:pt x="3769890" y="0"/>
              </a:moveTo>
              <a:lnTo>
                <a:pt x="3769890" y="128885"/>
              </a:lnTo>
              <a:lnTo>
                <a:pt x="0" y="128885"/>
              </a:lnTo>
              <a:lnTo>
                <a:pt x="0" y="2577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6E78A-18F6-41F2-AF86-DBB0D4BED0E2}">
      <dsp:nvSpPr>
        <dsp:cNvPr id="0" name=""/>
        <dsp:cNvSpPr/>
      </dsp:nvSpPr>
      <dsp:spPr>
        <a:xfrm>
          <a:off x="632947" y="1304027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Home</a:t>
          </a:r>
          <a:endParaRPr lang="en-US" sz="1100" kern="1200" dirty="0"/>
        </a:p>
      </dsp:txBody>
      <dsp:txXfrm>
        <a:off x="651822" y="1322902"/>
        <a:ext cx="928888" cy="606675"/>
      </dsp:txXfrm>
    </dsp:sp>
    <dsp:sp modelId="{65304ACF-3553-4289-A8E8-D8D6787ADBE4}">
      <dsp:nvSpPr>
        <dsp:cNvPr id="0" name=""/>
        <dsp:cNvSpPr/>
      </dsp:nvSpPr>
      <dsp:spPr>
        <a:xfrm>
          <a:off x="487951" y="1948453"/>
          <a:ext cx="628315" cy="257770"/>
        </a:xfrm>
        <a:custGeom>
          <a:avLst/>
          <a:gdLst/>
          <a:ahLst/>
          <a:cxnLst/>
          <a:rect l="0" t="0" r="0" b="0"/>
          <a:pathLst>
            <a:path>
              <a:moveTo>
                <a:pt x="628315" y="0"/>
              </a:moveTo>
              <a:lnTo>
                <a:pt x="628315" y="128885"/>
              </a:lnTo>
              <a:lnTo>
                <a:pt x="0" y="128885"/>
              </a:lnTo>
              <a:lnTo>
                <a:pt x="0" y="2577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F4A64-E1E1-4735-A2A6-D0F17CDAD5C0}">
      <dsp:nvSpPr>
        <dsp:cNvPr id="0" name=""/>
        <dsp:cNvSpPr/>
      </dsp:nvSpPr>
      <dsp:spPr>
        <a:xfrm>
          <a:off x="4632" y="220622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Banners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For Categories</a:t>
          </a:r>
          <a:endParaRPr lang="en-US" sz="1100" kern="1200" dirty="0"/>
        </a:p>
      </dsp:txBody>
      <dsp:txXfrm>
        <a:off x="23507" y="2225098"/>
        <a:ext cx="928888" cy="606675"/>
      </dsp:txXfrm>
    </dsp:sp>
    <dsp:sp modelId="{2227EB28-4825-4F73-9402-81315D35BE7D}">
      <dsp:nvSpPr>
        <dsp:cNvPr id="0" name=""/>
        <dsp:cNvSpPr/>
      </dsp:nvSpPr>
      <dsp:spPr>
        <a:xfrm>
          <a:off x="1116266" y="1948453"/>
          <a:ext cx="628315" cy="257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85"/>
              </a:lnTo>
              <a:lnTo>
                <a:pt x="628315" y="128885"/>
              </a:lnTo>
              <a:lnTo>
                <a:pt x="628315" y="2577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0D7E8-5483-41FF-A401-42212EFAA8A6}">
      <dsp:nvSpPr>
        <dsp:cNvPr id="0" name=""/>
        <dsp:cNvSpPr/>
      </dsp:nvSpPr>
      <dsp:spPr>
        <a:xfrm>
          <a:off x="1261262" y="220622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Product listing</a:t>
          </a:r>
          <a:endParaRPr lang="en-US" sz="1100" kern="1200" dirty="0"/>
        </a:p>
      </dsp:txBody>
      <dsp:txXfrm>
        <a:off x="1280137" y="2225098"/>
        <a:ext cx="928888" cy="606675"/>
      </dsp:txXfrm>
    </dsp:sp>
    <dsp:sp modelId="{3B40F5C6-A9E1-44E7-9BB3-90FD8E075DF4}">
      <dsp:nvSpPr>
        <dsp:cNvPr id="0" name=""/>
        <dsp:cNvSpPr/>
      </dsp:nvSpPr>
      <dsp:spPr>
        <a:xfrm>
          <a:off x="3254142" y="1046257"/>
          <a:ext cx="1632014" cy="267398"/>
        </a:xfrm>
        <a:custGeom>
          <a:avLst/>
          <a:gdLst/>
          <a:ahLst/>
          <a:cxnLst/>
          <a:rect l="0" t="0" r="0" b="0"/>
          <a:pathLst>
            <a:path>
              <a:moveTo>
                <a:pt x="1632014" y="0"/>
              </a:moveTo>
              <a:lnTo>
                <a:pt x="1632014" y="133699"/>
              </a:lnTo>
              <a:lnTo>
                <a:pt x="0" y="133699"/>
              </a:lnTo>
              <a:lnTo>
                <a:pt x="0" y="2673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76505-6D87-40E4-8023-D1041F5BC4F9}">
      <dsp:nvSpPr>
        <dsp:cNvPr id="0" name=""/>
        <dsp:cNvSpPr/>
      </dsp:nvSpPr>
      <dsp:spPr>
        <a:xfrm>
          <a:off x="2770823" y="1313655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Shop</a:t>
          </a:r>
          <a:endParaRPr lang="en-US" sz="1100" kern="1200" dirty="0"/>
        </a:p>
      </dsp:txBody>
      <dsp:txXfrm>
        <a:off x="2789698" y="1332530"/>
        <a:ext cx="928888" cy="606675"/>
      </dsp:txXfrm>
    </dsp:sp>
    <dsp:sp modelId="{E2E7DF43-29E1-4EE7-ABA7-55948C1AE755}">
      <dsp:nvSpPr>
        <dsp:cNvPr id="0" name=""/>
        <dsp:cNvSpPr/>
      </dsp:nvSpPr>
      <dsp:spPr>
        <a:xfrm>
          <a:off x="3208422" y="1958081"/>
          <a:ext cx="91440" cy="257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7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1459A-8E82-4668-BE6C-0EA2A4928C92}">
      <dsp:nvSpPr>
        <dsp:cNvPr id="0" name=""/>
        <dsp:cNvSpPr/>
      </dsp:nvSpPr>
      <dsp:spPr>
        <a:xfrm>
          <a:off x="2770823" y="2215851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Product Listing</a:t>
          </a:r>
          <a:endParaRPr lang="en-US" sz="1100" kern="1200" dirty="0"/>
        </a:p>
      </dsp:txBody>
      <dsp:txXfrm>
        <a:off x="2789698" y="2234726"/>
        <a:ext cx="928888" cy="606675"/>
      </dsp:txXfrm>
    </dsp:sp>
    <dsp:sp modelId="{993AB312-EEFC-4102-B903-D89C8FE6601C}">
      <dsp:nvSpPr>
        <dsp:cNvPr id="0" name=""/>
        <dsp:cNvSpPr/>
      </dsp:nvSpPr>
      <dsp:spPr>
        <a:xfrm>
          <a:off x="3208422" y="2860277"/>
          <a:ext cx="91440" cy="257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7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06756-E79A-443A-9213-F7A5DF5EA920}">
      <dsp:nvSpPr>
        <dsp:cNvPr id="0" name=""/>
        <dsp:cNvSpPr/>
      </dsp:nvSpPr>
      <dsp:spPr>
        <a:xfrm>
          <a:off x="2770823" y="3118047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Product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Description</a:t>
          </a:r>
          <a:endParaRPr lang="en-US" sz="1100" kern="1200" dirty="0"/>
        </a:p>
      </dsp:txBody>
      <dsp:txXfrm>
        <a:off x="2789698" y="3136922"/>
        <a:ext cx="928888" cy="606675"/>
      </dsp:txXfrm>
    </dsp:sp>
    <dsp:sp modelId="{E8B45FB5-09FE-4A20-909C-A591BF4E904E}">
      <dsp:nvSpPr>
        <dsp:cNvPr id="0" name=""/>
        <dsp:cNvSpPr/>
      </dsp:nvSpPr>
      <dsp:spPr>
        <a:xfrm>
          <a:off x="2625827" y="3762473"/>
          <a:ext cx="628315" cy="257770"/>
        </a:xfrm>
        <a:custGeom>
          <a:avLst/>
          <a:gdLst/>
          <a:ahLst/>
          <a:cxnLst/>
          <a:rect l="0" t="0" r="0" b="0"/>
          <a:pathLst>
            <a:path>
              <a:moveTo>
                <a:pt x="628315" y="0"/>
              </a:moveTo>
              <a:lnTo>
                <a:pt x="628315" y="128885"/>
              </a:lnTo>
              <a:lnTo>
                <a:pt x="0" y="128885"/>
              </a:lnTo>
              <a:lnTo>
                <a:pt x="0" y="2577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891F2-1A49-402C-BF7A-BB4179F78647}">
      <dsp:nvSpPr>
        <dsp:cNvPr id="0" name=""/>
        <dsp:cNvSpPr/>
      </dsp:nvSpPr>
      <dsp:spPr>
        <a:xfrm>
          <a:off x="2142508" y="402024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Review Form</a:t>
          </a:r>
          <a:endParaRPr lang="en-US" sz="1100" kern="1200" dirty="0"/>
        </a:p>
      </dsp:txBody>
      <dsp:txXfrm>
        <a:off x="2161383" y="4039118"/>
        <a:ext cx="928888" cy="606675"/>
      </dsp:txXfrm>
    </dsp:sp>
    <dsp:sp modelId="{52E90439-53D3-41B4-8A32-58E1A5E42973}">
      <dsp:nvSpPr>
        <dsp:cNvPr id="0" name=""/>
        <dsp:cNvSpPr/>
      </dsp:nvSpPr>
      <dsp:spPr>
        <a:xfrm>
          <a:off x="3254142" y="3762473"/>
          <a:ext cx="628315" cy="257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85"/>
              </a:lnTo>
              <a:lnTo>
                <a:pt x="628315" y="128885"/>
              </a:lnTo>
              <a:lnTo>
                <a:pt x="628315" y="2577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99C2C-9CEE-456F-905C-244CEA15415E}">
      <dsp:nvSpPr>
        <dsp:cNvPr id="0" name=""/>
        <dsp:cNvSpPr/>
      </dsp:nvSpPr>
      <dsp:spPr>
        <a:xfrm>
          <a:off x="3399138" y="402024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to Cart</a:t>
          </a:r>
          <a:endParaRPr lang="en-US" sz="1100" kern="1200" dirty="0"/>
        </a:p>
      </dsp:txBody>
      <dsp:txXfrm>
        <a:off x="3418013" y="4039118"/>
        <a:ext cx="928888" cy="606675"/>
      </dsp:txXfrm>
    </dsp:sp>
    <dsp:sp modelId="{7AC1461D-3947-41C0-BB0E-95017EF76547}">
      <dsp:nvSpPr>
        <dsp:cNvPr id="0" name=""/>
        <dsp:cNvSpPr/>
      </dsp:nvSpPr>
      <dsp:spPr>
        <a:xfrm>
          <a:off x="4840437" y="1046257"/>
          <a:ext cx="91440" cy="257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7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6AC97-486D-4C03-ACB2-45487B782E9C}">
      <dsp:nvSpPr>
        <dsp:cNvPr id="0" name=""/>
        <dsp:cNvSpPr/>
      </dsp:nvSpPr>
      <dsp:spPr>
        <a:xfrm>
          <a:off x="4402838" y="1304027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About</a:t>
          </a:r>
          <a:endParaRPr lang="en-US" sz="1100" kern="1200" dirty="0"/>
        </a:p>
      </dsp:txBody>
      <dsp:txXfrm>
        <a:off x="4421713" y="1322902"/>
        <a:ext cx="928888" cy="606675"/>
      </dsp:txXfrm>
    </dsp:sp>
    <dsp:sp modelId="{F9352D0B-A34C-453B-A349-98A31D486ADC}">
      <dsp:nvSpPr>
        <dsp:cNvPr id="0" name=""/>
        <dsp:cNvSpPr/>
      </dsp:nvSpPr>
      <dsp:spPr>
        <a:xfrm>
          <a:off x="4840437" y="1948453"/>
          <a:ext cx="91440" cy="257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7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086ED-04A9-4CF7-AE80-1C0AE5111EC6}">
      <dsp:nvSpPr>
        <dsp:cNvPr id="0" name=""/>
        <dsp:cNvSpPr/>
      </dsp:nvSpPr>
      <dsp:spPr>
        <a:xfrm>
          <a:off x="4402838" y="220622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About ShopWhop</a:t>
          </a:r>
          <a:endParaRPr lang="en-US" sz="1100" kern="1200" dirty="0"/>
        </a:p>
      </dsp:txBody>
      <dsp:txXfrm>
        <a:off x="4421713" y="2225098"/>
        <a:ext cx="928888" cy="606675"/>
      </dsp:txXfrm>
    </dsp:sp>
    <dsp:sp modelId="{823CE401-E2B5-4C45-9DB2-10449DD20F82}">
      <dsp:nvSpPr>
        <dsp:cNvPr id="0" name=""/>
        <dsp:cNvSpPr/>
      </dsp:nvSpPr>
      <dsp:spPr>
        <a:xfrm>
          <a:off x="4886157" y="1046257"/>
          <a:ext cx="1884945" cy="257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85"/>
              </a:lnTo>
              <a:lnTo>
                <a:pt x="1884945" y="128885"/>
              </a:lnTo>
              <a:lnTo>
                <a:pt x="1884945" y="2577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6B970-37AA-4AC1-B075-5088BBC47179}">
      <dsp:nvSpPr>
        <dsp:cNvPr id="0" name=""/>
        <dsp:cNvSpPr/>
      </dsp:nvSpPr>
      <dsp:spPr>
        <a:xfrm>
          <a:off x="6287783" y="1304027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Contact</a:t>
          </a:r>
          <a:endParaRPr lang="en-US" sz="1100" kern="1200" dirty="0"/>
        </a:p>
      </dsp:txBody>
      <dsp:txXfrm>
        <a:off x="6306658" y="1322902"/>
        <a:ext cx="928888" cy="606675"/>
      </dsp:txXfrm>
    </dsp:sp>
    <dsp:sp modelId="{4DFC2298-1626-42C0-92CD-71F92C7A6E72}">
      <dsp:nvSpPr>
        <dsp:cNvPr id="0" name=""/>
        <dsp:cNvSpPr/>
      </dsp:nvSpPr>
      <dsp:spPr>
        <a:xfrm>
          <a:off x="6142787" y="1948453"/>
          <a:ext cx="628315" cy="257770"/>
        </a:xfrm>
        <a:custGeom>
          <a:avLst/>
          <a:gdLst/>
          <a:ahLst/>
          <a:cxnLst/>
          <a:rect l="0" t="0" r="0" b="0"/>
          <a:pathLst>
            <a:path>
              <a:moveTo>
                <a:pt x="628315" y="0"/>
              </a:moveTo>
              <a:lnTo>
                <a:pt x="628315" y="128885"/>
              </a:lnTo>
              <a:lnTo>
                <a:pt x="0" y="128885"/>
              </a:lnTo>
              <a:lnTo>
                <a:pt x="0" y="2577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37659-9A4E-4B33-926C-91ED78A7A233}">
      <dsp:nvSpPr>
        <dsp:cNvPr id="0" name=""/>
        <dsp:cNvSpPr/>
      </dsp:nvSpPr>
      <dsp:spPr>
        <a:xfrm>
          <a:off x="5659468" y="220622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Basic Contact details</a:t>
          </a:r>
          <a:endParaRPr lang="en-US" sz="1100" kern="1200" dirty="0"/>
        </a:p>
      </dsp:txBody>
      <dsp:txXfrm>
        <a:off x="5678343" y="2225098"/>
        <a:ext cx="928888" cy="606675"/>
      </dsp:txXfrm>
    </dsp:sp>
    <dsp:sp modelId="{9058FE40-D967-43C3-A45B-7A2982E1F374}">
      <dsp:nvSpPr>
        <dsp:cNvPr id="0" name=""/>
        <dsp:cNvSpPr/>
      </dsp:nvSpPr>
      <dsp:spPr>
        <a:xfrm>
          <a:off x="6771102" y="1948453"/>
          <a:ext cx="628315" cy="257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85"/>
              </a:lnTo>
              <a:lnTo>
                <a:pt x="628315" y="128885"/>
              </a:lnTo>
              <a:lnTo>
                <a:pt x="628315" y="2577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F6901-33F6-45E7-B6C8-4E2392CB97B7}">
      <dsp:nvSpPr>
        <dsp:cNvPr id="0" name=""/>
        <dsp:cNvSpPr/>
      </dsp:nvSpPr>
      <dsp:spPr>
        <a:xfrm>
          <a:off x="6916098" y="220622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Contact Us Form</a:t>
          </a:r>
          <a:endParaRPr lang="en-US" sz="1100" kern="1200" dirty="0"/>
        </a:p>
      </dsp:txBody>
      <dsp:txXfrm>
        <a:off x="6934973" y="2225098"/>
        <a:ext cx="928888" cy="606675"/>
      </dsp:txXfrm>
    </dsp:sp>
    <dsp:sp modelId="{E548271C-DFF5-44B3-B586-01895513847B}">
      <dsp:nvSpPr>
        <dsp:cNvPr id="0" name=""/>
        <dsp:cNvSpPr/>
      </dsp:nvSpPr>
      <dsp:spPr>
        <a:xfrm>
          <a:off x="4886157" y="1046257"/>
          <a:ext cx="3769890" cy="257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85"/>
              </a:lnTo>
              <a:lnTo>
                <a:pt x="3769890" y="128885"/>
              </a:lnTo>
              <a:lnTo>
                <a:pt x="3769890" y="2577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3C396-576D-4FF4-AAE8-6AA7D85F1CC5}">
      <dsp:nvSpPr>
        <dsp:cNvPr id="0" name=""/>
        <dsp:cNvSpPr/>
      </dsp:nvSpPr>
      <dsp:spPr>
        <a:xfrm>
          <a:off x="8172729" y="1304027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Login</a:t>
          </a:r>
          <a:endParaRPr lang="en-US" sz="1100" kern="1200" dirty="0"/>
        </a:p>
      </dsp:txBody>
      <dsp:txXfrm>
        <a:off x="8191604" y="1322902"/>
        <a:ext cx="928888" cy="606675"/>
      </dsp:txXfrm>
    </dsp:sp>
    <dsp:sp modelId="{58D25310-61C3-49B0-A631-E1BEAE8A4420}">
      <dsp:nvSpPr>
        <dsp:cNvPr id="0" name=""/>
        <dsp:cNvSpPr/>
      </dsp:nvSpPr>
      <dsp:spPr>
        <a:xfrm>
          <a:off x="8610328" y="1948453"/>
          <a:ext cx="91440" cy="257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7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71697-797C-404F-A157-1E9FD9EB859A}">
      <dsp:nvSpPr>
        <dsp:cNvPr id="0" name=""/>
        <dsp:cNvSpPr/>
      </dsp:nvSpPr>
      <dsp:spPr>
        <a:xfrm>
          <a:off x="8172729" y="2206223"/>
          <a:ext cx="966638" cy="64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Login/ Logout with Gmail</a:t>
          </a:r>
          <a:endParaRPr lang="en-US" sz="1100" kern="1200" dirty="0"/>
        </a:p>
      </dsp:txBody>
      <dsp:txXfrm>
        <a:off x="8191604" y="2225098"/>
        <a:ext cx="928888" cy="606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0.18774</cdr:x>
      <cdr:y>0.24917</cdr:y>
    </cdr:from>
    <cdr:to>
      <cdr:x>0.22954</cdr:x>
      <cdr:y>0.33666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29733" y="745067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0.19923</cdr:x>
      <cdr:y>0.26616</cdr:y>
    </cdr:from>
    <cdr:to>
      <cdr:x>0.24103</cdr:x>
      <cdr:y>0.35365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533" y="795867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0.19923</cdr:x>
      <cdr:y>0.26616</cdr:y>
    </cdr:from>
    <cdr:to>
      <cdr:x>0.24103</cdr:x>
      <cdr:y>0.35365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80533" y="795867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0.14206</cdr:x>
      <cdr:y>0.21568</cdr:y>
    </cdr:from>
    <cdr:to>
      <cdr:x>0.2516</cdr:x>
      <cdr:y>0.30317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27845" y="644928"/>
          <a:ext cx="48411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aseline="0" dirty="0" smtClean="0">
              <a:ea typeface="+mj-ea"/>
            </a:rPr>
            <a:t>20%</a:t>
          </a:r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0.38697</cdr:x>
      <cdr:y>0.43793</cdr:y>
    </cdr:from>
    <cdr:to>
      <cdr:x>0.42877</cdr:x>
      <cdr:y>0.52542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710267" y="1309511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0.56066</cdr:x>
      <cdr:y>0</cdr:y>
    </cdr:from>
    <cdr:to>
      <cdr:x>0.65794</cdr:x>
      <cdr:y>0.08749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477911" y="-935515"/>
          <a:ext cx="42992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baseline="0" dirty="0" smtClean="0">
              <a:ea typeface="+mj-ea"/>
            </a:rPr>
            <a:t>40%</a:t>
          </a:r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0.7931</cdr:x>
      <cdr:y>0.23078</cdr:y>
    </cdr:from>
    <cdr:to>
      <cdr:x>0.89038</cdr:x>
      <cdr:y>0.31827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505200" y="690085"/>
          <a:ext cx="42992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baseline="0" dirty="0" smtClean="0">
              <a:ea typeface="+mj-ea"/>
            </a:rPr>
            <a:t>20%</a:t>
          </a:r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0.35121</cdr:x>
      <cdr:y>0.4905</cdr:y>
    </cdr:from>
    <cdr:to>
      <cdr:x>0.44849</cdr:x>
      <cdr:y>0.57799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552223" y="1466687"/>
          <a:ext cx="42992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baseline="0" dirty="0" smtClean="0">
              <a:ea typeface="+mj-ea"/>
            </a:rPr>
            <a:t>10%</a:t>
          </a:r>
          <a:endParaRPr lang="en-US" sz="1100" baseline="0" dirty="0">
            <a:ea typeface="+mj-ea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7893" y="2120752"/>
            <a:ext cx="5561624" cy="830997"/>
          </a:xfrm>
        </p:spPr>
        <p:txBody>
          <a:bodyPr/>
          <a:lstStyle/>
          <a:p>
            <a:r>
              <a:rPr lang="en-US" dirty="0" smtClean="0"/>
              <a:t>                          ShopWhop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(E-commerce Web Application)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013" y="4087008"/>
            <a:ext cx="5556738" cy="22145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Date: </a:t>
            </a:r>
            <a:r>
              <a:rPr lang="en-US" dirty="0" smtClean="0">
                <a:solidFill>
                  <a:srgbClr val="0070C0"/>
                </a:solidFill>
              </a:rPr>
              <a:t>23/07/2018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BE10DD-A7AC-4B7B-84C6-828E14683248}"/>
              </a:ext>
            </a:extLst>
          </p:cNvPr>
          <p:cNvSpPr txBox="1"/>
          <p:nvPr/>
        </p:nvSpPr>
        <p:spPr>
          <a:xfrm>
            <a:off x="5378823" y="3262407"/>
            <a:ext cx="226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smtClean="0">
                <a:solidFill>
                  <a:srgbClr val="000000"/>
                </a:solidFill>
                <a:ea typeface="+mj-ea"/>
              </a:rPr>
              <a:t>Vaibhav Vats</a:t>
            </a:r>
            <a:endParaRPr lang="en-IN" baseline="0" dirty="0">
              <a:solidFill>
                <a:srgbClr val="000000"/>
              </a:solidFill>
              <a:ea typeface="+mj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8" y="3052424"/>
            <a:ext cx="1258824" cy="16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8" y="1418417"/>
            <a:ext cx="8615227" cy="3725083"/>
          </a:xfrm>
        </p:spPr>
        <p:txBody>
          <a:bodyPr/>
          <a:lstStyle/>
          <a:p>
            <a:r>
              <a:rPr lang="en-US" dirty="0"/>
              <a:t>Performance optimization.</a:t>
            </a:r>
          </a:p>
          <a:p>
            <a:r>
              <a:rPr lang="en-US" dirty="0" smtClean="0"/>
              <a:t>UI Enhancement.</a:t>
            </a:r>
            <a:endParaRPr lang="en-US" dirty="0"/>
          </a:p>
          <a:p>
            <a:r>
              <a:rPr lang="en-US" dirty="0"/>
              <a:t>Product Recommendation.</a:t>
            </a:r>
          </a:p>
          <a:p>
            <a:r>
              <a:rPr lang="en-US" dirty="0" smtClean="0"/>
              <a:t>Synchronizing Cart with User account.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77A63F-0BC0-4479-A580-2905AC550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471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D68CE-D321-4C2D-A332-2939063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E47B45-5B15-4777-8F73-8426D3E91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378" y="1410821"/>
            <a:ext cx="7669266" cy="3657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To help customers narrow down their broad ideas and enable them to finalize the products they want to purchase.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3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878" y="1515236"/>
            <a:ext cx="8615227" cy="3725083"/>
          </a:xfrm>
        </p:spPr>
        <p:txBody>
          <a:bodyPr/>
          <a:lstStyle/>
          <a:p>
            <a:r>
              <a:rPr lang="en-US" sz="1800" dirty="0"/>
              <a:t>An end-to-end e-commerce platform which is developed to give user an interactive shopping </a:t>
            </a:r>
            <a:r>
              <a:rPr lang="en-US" sz="1800" dirty="0" smtClean="0"/>
              <a:t>experience.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roviding </a:t>
            </a:r>
            <a:r>
              <a:rPr lang="en-US" sz="1800" dirty="0"/>
              <a:t>various features such as filtering, product cart &amp; reviews portal that will not only enhance the user's shopping experience but also </a:t>
            </a:r>
            <a:r>
              <a:rPr lang="en-US" sz="1800" dirty="0" smtClean="0"/>
              <a:t>makes shopping an easy task.</a:t>
            </a:r>
          </a:p>
          <a:p>
            <a:r>
              <a:rPr lang="en-US" sz="1800" dirty="0" smtClean="0"/>
              <a:t>ShopWhop, </a:t>
            </a:r>
            <a:r>
              <a:rPr lang="en-US" sz="1800" dirty="0"/>
              <a:t>is sure to </a:t>
            </a:r>
            <a:r>
              <a:rPr lang="en-US" sz="1800" dirty="0" smtClean="0"/>
              <a:t>surprise </a:t>
            </a:r>
            <a:r>
              <a:rPr lang="en-US" sz="1800" dirty="0"/>
              <a:t>you with a wide range of </a:t>
            </a:r>
            <a:r>
              <a:rPr lang="en-US" sz="1800" dirty="0" smtClean="0"/>
              <a:t>products such as clothing, jewellery, footwear, electronics etc.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9878" y="898878"/>
            <a:ext cx="7798357" cy="3657600"/>
          </a:xfrm>
        </p:spPr>
        <p:txBody>
          <a:bodyPr/>
          <a:lstStyle/>
          <a:p>
            <a:r>
              <a:rPr lang="en-IN" sz="1800" dirty="0" smtClean="0"/>
              <a:t>Mongo DB </a:t>
            </a:r>
            <a:r>
              <a:rPr lang="en-IN" sz="1800" dirty="0"/>
              <a:t>-</a:t>
            </a:r>
            <a:r>
              <a:rPr lang="en-IN" sz="1800" dirty="0" smtClean="0"/>
              <a:t>NoSQL Database</a:t>
            </a:r>
          </a:p>
          <a:p>
            <a:r>
              <a:rPr lang="en-IN" sz="1800" dirty="0" smtClean="0"/>
              <a:t>Node JS-Backend Scripting</a:t>
            </a:r>
          </a:p>
          <a:p>
            <a:r>
              <a:rPr lang="en-IN" sz="1800" dirty="0" smtClean="0"/>
              <a:t>Express JS- Middleware</a:t>
            </a:r>
          </a:p>
          <a:p>
            <a:r>
              <a:rPr lang="en-IN" sz="1800" dirty="0" smtClean="0"/>
              <a:t>Angular- Frontend Framework </a:t>
            </a:r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7" y="2675467"/>
            <a:ext cx="7450666" cy="23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5C67A0-FB39-4490-93AE-9B22AC16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51716"/>
            <a:ext cx="8594260" cy="384721"/>
          </a:xfrm>
        </p:spPr>
        <p:txBody>
          <a:bodyPr/>
          <a:lstStyle/>
          <a:p>
            <a:r>
              <a:rPr lang="en-IN" dirty="0" smtClean="0"/>
              <a:t>Utilization Report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69F81E6-BFDF-49CB-AC81-7E18227CC2C1}"/>
              </a:ext>
            </a:extLst>
          </p:cNvPr>
          <p:cNvSpPr/>
          <p:nvPr/>
        </p:nvSpPr>
        <p:spPr bwMode="auto">
          <a:xfrm>
            <a:off x="5240357" y="2328231"/>
            <a:ext cx="767508" cy="20477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575529"/>
              </p:ext>
            </p:extLst>
          </p:nvPr>
        </p:nvGraphicFramePr>
        <p:xfrm>
          <a:off x="101568" y="982133"/>
          <a:ext cx="4724400" cy="3265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 title="Day wise utilisatio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460760"/>
              </p:ext>
            </p:extLst>
          </p:nvPr>
        </p:nvGraphicFramePr>
        <p:xfrm>
          <a:off x="4724400" y="935515"/>
          <a:ext cx="4419600" cy="2990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6795912" y="545227"/>
            <a:ext cx="2068226" cy="3394595"/>
          </a:xfrm>
          <a:prstGeom prst="ellipse">
            <a:avLst/>
          </a:prstGeom>
          <a:solidFill>
            <a:schemeClr val="folHlink">
              <a:alpha val="21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129867" y="545227"/>
            <a:ext cx="1038577" cy="35788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4860921" y="308109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baseline="0" dirty="0" smtClean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Maximum input</a:t>
            </a:r>
            <a:endParaRPr lang="en-US" sz="1400" b="1" i="1" baseline="0" dirty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70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386" y="240427"/>
            <a:ext cx="8024283" cy="384721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799" y="681005"/>
            <a:ext cx="7964402" cy="18852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904444"/>
              </p:ext>
            </p:extLst>
          </p:nvPr>
        </p:nvGraphicFramePr>
        <p:xfrm>
          <a:off x="-392485" y="42456"/>
          <a:ext cx="9932900" cy="537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82555" y="1659468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(Nodejs &amp; Expressjs)</a:t>
            </a:r>
            <a:endParaRPr lang="en-US" sz="1800" baseline="0" dirty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</p:txBody>
      </p:sp>
      <p:cxnSp>
        <p:nvCxnSpPr>
          <p:cNvPr id="14" name="Straight Arrow Connector 13"/>
          <p:cNvCxnSpPr>
            <a:endCxn id="15" idx="0"/>
          </p:cNvCxnSpPr>
          <p:nvPr/>
        </p:nvCxnSpPr>
        <p:spPr bwMode="auto">
          <a:xfrm>
            <a:off x="3623733" y="2935111"/>
            <a:ext cx="4" cy="84666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006948" y="3781777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(Unit Testing with Mocha-Chai)</a:t>
            </a:r>
            <a:endParaRPr lang="en-US" sz="1800" baseline="0" dirty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00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12258731"/>
              </p:ext>
            </p:extLst>
          </p:nvPr>
        </p:nvGraphicFramePr>
        <p:xfrm>
          <a:off x="0" y="0"/>
          <a:ext cx="9144000" cy="505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1751798" y="2858703"/>
            <a:ext cx="0" cy="596766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751798" y="3455469"/>
            <a:ext cx="100102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15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847373"/>
            <a:ext cx="4290646" cy="3657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u="sng" dirty="0"/>
              <a:t>Sign </a:t>
            </a:r>
            <a:r>
              <a:rPr lang="en-US" u="sng" dirty="0" smtClean="0"/>
              <a:t>Up </a:t>
            </a:r>
            <a:r>
              <a:rPr lang="en-US" u="sng" dirty="0"/>
              <a:t>with your Gmail account</a:t>
            </a:r>
            <a:r>
              <a:rPr lang="en-US" dirty="0"/>
              <a:t> using OAuth service for Secure Shopping.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Shopping Cart </a:t>
            </a:r>
            <a:r>
              <a:rPr lang="en-US" dirty="0"/>
              <a:t>feature for Product Catalog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Global Search </a:t>
            </a:r>
            <a:r>
              <a:rPr lang="en-US" dirty="0"/>
              <a:t>for products.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Filter products </a:t>
            </a:r>
            <a:r>
              <a:rPr lang="en-US" dirty="0"/>
              <a:t>on different parameters:</a:t>
            </a:r>
          </a:p>
          <a:p>
            <a:pPr lvl="1"/>
            <a:r>
              <a:rPr lang="en-US" dirty="0"/>
              <a:t>Product Tags</a:t>
            </a:r>
            <a:r>
              <a:rPr lang="en-US" dirty="0" smtClean="0"/>
              <a:t>( Jewellery, Clothing, Footwear </a:t>
            </a:r>
            <a:r>
              <a:rPr lang="en-US" dirty="0"/>
              <a:t>etc.)</a:t>
            </a:r>
          </a:p>
          <a:p>
            <a:pPr lvl="1"/>
            <a:r>
              <a:rPr lang="en-US" dirty="0"/>
              <a:t>Product Colors</a:t>
            </a:r>
          </a:p>
          <a:p>
            <a:pPr lvl="1"/>
            <a:r>
              <a:rPr lang="en-US" dirty="0"/>
              <a:t>Product Price </a:t>
            </a:r>
            <a:r>
              <a:rPr lang="en-US" dirty="0" smtClean="0"/>
              <a:t>range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 </a:t>
            </a:r>
            <a:r>
              <a:rPr lang="en-US" u="sng" dirty="0"/>
              <a:t>Product review </a:t>
            </a:r>
            <a:r>
              <a:rPr lang="en-US" dirty="0"/>
              <a:t>form with </a:t>
            </a:r>
            <a:r>
              <a:rPr lang="en-US" dirty="0" smtClean="0"/>
              <a:t>polarity :</a:t>
            </a:r>
            <a:r>
              <a:rPr lang="en-US" dirty="0"/>
              <a:t>Eg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/>
              <a:t>Good product -</a:t>
            </a:r>
            <a:r>
              <a:rPr lang="en-US" b="1" dirty="0"/>
              <a:t>Positive</a:t>
            </a:r>
            <a:endParaRPr lang="en-US" dirty="0"/>
          </a:p>
          <a:p>
            <a:pPr lvl="1"/>
            <a:r>
              <a:rPr lang="en-US" dirty="0"/>
              <a:t>Bad product - </a:t>
            </a:r>
            <a:r>
              <a:rPr lang="en-US" b="1" dirty="0"/>
              <a:t>Negative</a:t>
            </a:r>
            <a:endParaRPr lang="en-US" dirty="0"/>
          </a:p>
          <a:p>
            <a:pPr lvl="1"/>
            <a:r>
              <a:rPr lang="en-US" dirty="0"/>
              <a:t>Hello - </a:t>
            </a:r>
            <a:r>
              <a:rPr lang="en-US" b="1" dirty="0"/>
              <a:t>Neutral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694" y="847373"/>
            <a:ext cx="4290646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u="sng" dirty="0"/>
              <a:t>Sort products </a:t>
            </a:r>
            <a:r>
              <a:rPr lang="en-US" dirty="0"/>
              <a:t>on different parameters:</a:t>
            </a:r>
          </a:p>
          <a:p>
            <a:pPr lvl="1"/>
            <a:r>
              <a:rPr lang="en-US" dirty="0"/>
              <a:t>Default(by product name)</a:t>
            </a:r>
          </a:p>
          <a:p>
            <a:pPr lvl="1"/>
            <a:r>
              <a:rPr lang="en-US" dirty="0"/>
              <a:t>Rating</a:t>
            </a:r>
          </a:p>
          <a:p>
            <a:pPr lvl="1"/>
            <a:r>
              <a:rPr lang="en-US" dirty="0"/>
              <a:t>Popularity</a:t>
            </a:r>
          </a:p>
          <a:p>
            <a:pPr lvl="1"/>
            <a:r>
              <a:rPr lang="en-US" dirty="0"/>
              <a:t>Newness</a:t>
            </a:r>
          </a:p>
          <a:p>
            <a:pPr lvl="1"/>
            <a:r>
              <a:rPr lang="en-US" dirty="0" smtClean="0"/>
              <a:t>Price</a:t>
            </a:r>
          </a:p>
          <a:p>
            <a:pPr marL="147463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u="sng" dirty="0" smtClean="0"/>
              <a:t>Product </a:t>
            </a:r>
            <a:r>
              <a:rPr lang="en-US" u="sng" dirty="0"/>
              <a:t>description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Retail, discounted price</a:t>
            </a:r>
          </a:p>
          <a:p>
            <a:pPr lvl="1"/>
            <a:r>
              <a:rPr lang="en-US" dirty="0"/>
              <a:t>Brand name</a:t>
            </a:r>
          </a:p>
          <a:p>
            <a:pPr lvl="1"/>
            <a:r>
              <a:rPr lang="en-US" dirty="0"/>
              <a:t>Feature wise description.</a:t>
            </a:r>
          </a:p>
          <a:p>
            <a:pPr lvl="1"/>
            <a:r>
              <a:rPr lang="en-US" dirty="0"/>
              <a:t>Related key words</a:t>
            </a:r>
          </a:p>
          <a:p>
            <a:pPr lvl="1"/>
            <a:r>
              <a:rPr lang="en-US" dirty="0"/>
              <a:t>Product URL</a:t>
            </a:r>
          </a:p>
          <a:p>
            <a:pPr lvl="1"/>
            <a:r>
              <a:rPr lang="en-US" dirty="0"/>
              <a:t>Review form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397673" y="847373"/>
            <a:ext cx="33650" cy="3972983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rgbClr val="00B0B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49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1154162"/>
          </a:xfrm>
        </p:spPr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u="sng" dirty="0" smtClean="0">
                <a:solidFill>
                  <a:srgbClr val="890C58"/>
                </a:solidFill>
              </a:rPr>
              <a:t>Libraries Used</a:t>
            </a:r>
            <a:endParaRPr lang="en-US" b="1" u="sng" dirty="0">
              <a:solidFill>
                <a:srgbClr val="890C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u="sng" dirty="0" smtClean="0">
              <a:solidFill>
                <a:srgbClr val="890C58"/>
              </a:solidFill>
            </a:endParaRPr>
          </a:p>
          <a:p>
            <a:pPr marL="0" indent="0">
              <a:buNone/>
            </a:pPr>
            <a:endParaRPr lang="en-US" sz="1800" b="1" u="sng" dirty="0" smtClean="0">
              <a:solidFill>
                <a:srgbClr val="890C58"/>
              </a:solidFill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890C58"/>
                </a:solidFill>
              </a:rPr>
              <a:t>Angular</a:t>
            </a:r>
            <a:r>
              <a:rPr lang="en-US" sz="1800" b="1" u="sng" dirty="0">
                <a:solidFill>
                  <a:srgbClr val="890C58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>
                <a:solidFill>
                  <a:schemeClr val="accent1"/>
                </a:solidFill>
              </a:rPr>
              <a:t>ng2-search-filter-</a:t>
            </a:r>
            <a:r>
              <a:rPr lang="en-US" dirty="0">
                <a:solidFill>
                  <a:schemeClr val="accent1"/>
                </a:solidFill>
              </a:rPr>
              <a:t> Ng2SearchPipeModule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>
                <a:solidFill>
                  <a:schemeClr val="accent1"/>
                </a:solidFill>
              </a:rPr>
              <a:t>ngx-pagination- </a:t>
            </a:r>
            <a:r>
              <a:rPr lang="en-US" dirty="0">
                <a:solidFill>
                  <a:schemeClr val="accent1"/>
                </a:solidFill>
              </a:rPr>
              <a:t>NgxPaginationModule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>
                <a:solidFill>
                  <a:schemeClr val="accent1"/>
                </a:solidFill>
              </a:rPr>
              <a:t>angular-6-social-login-</a:t>
            </a:r>
            <a:r>
              <a:rPr lang="en-US" dirty="0">
                <a:solidFill>
                  <a:schemeClr val="accent1"/>
                </a:solidFill>
              </a:rPr>
              <a:t>  SocialLoginModule,  AuthServiceConfig, </a:t>
            </a:r>
            <a:r>
              <a:rPr lang="en-US" dirty="0" smtClean="0">
                <a:solidFill>
                  <a:schemeClr val="accent1"/>
                </a:solidFill>
              </a:rPr>
              <a:t>GoogleLoginProvider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4079" y="971550"/>
            <a:ext cx="4290646" cy="3657600"/>
          </a:xfrm>
        </p:spPr>
        <p:txBody>
          <a:bodyPr/>
          <a:lstStyle/>
          <a:p>
            <a:pPr marL="0" indent="0">
              <a:buNone/>
            </a:pPr>
            <a:endParaRPr lang="en-US" sz="1800" b="1" u="sng" dirty="0" smtClean="0">
              <a:solidFill>
                <a:srgbClr val="890C58"/>
              </a:solidFill>
            </a:endParaRPr>
          </a:p>
          <a:p>
            <a:pPr marL="0" indent="0">
              <a:buNone/>
            </a:pPr>
            <a:endParaRPr lang="en-US" sz="1800" b="1" u="sng" dirty="0" smtClean="0">
              <a:solidFill>
                <a:srgbClr val="890C58"/>
              </a:solidFill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890C58"/>
                </a:solidFill>
              </a:rPr>
              <a:t>Node </a:t>
            </a:r>
            <a:r>
              <a:rPr lang="en-US" sz="1800" b="1" u="sng" dirty="0" err="1">
                <a:solidFill>
                  <a:srgbClr val="890C58"/>
                </a:solidFill>
              </a:rPr>
              <a:t>js</a:t>
            </a:r>
            <a:r>
              <a:rPr lang="en-US" sz="1800" b="1" u="sng" dirty="0">
                <a:solidFill>
                  <a:srgbClr val="890C58"/>
                </a:solidFill>
              </a:rPr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>
                <a:solidFill>
                  <a:schemeClr val="accent1"/>
                </a:solidFill>
              </a:rPr>
              <a:t>node-sentiments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 err="1">
                <a:solidFill>
                  <a:schemeClr val="accent1"/>
                </a:solidFill>
              </a:rPr>
              <a:t>mongojs</a:t>
            </a:r>
            <a:endParaRPr lang="en-US" b="1" u="sng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 err="1">
                <a:solidFill>
                  <a:schemeClr val="accent1"/>
                </a:solidFill>
              </a:rPr>
              <a:t>cors</a:t>
            </a:r>
            <a:endParaRPr lang="en-US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71bf3f0a-df54-467d-89c2-87f8d534ba77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25415</TotalTime>
  <Words>340</Words>
  <Application>Microsoft Office PowerPoint</Application>
  <PresentationFormat>On-screen Show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Aharoni</vt:lpstr>
      <vt:lpstr>Andalus</vt:lpstr>
      <vt:lpstr>Arial</vt:lpstr>
      <vt:lpstr>Calibri</vt:lpstr>
      <vt:lpstr>Calibri Light</vt:lpstr>
      <vt:lpstr>Geneva</vt:lpstr>
      <vt:lpstr>STKaiti</vt:lpstr>
      <vt:lpstr>Symbol</vt:lpstr>
      <vt:lpstr>Wingdings</vt:lpstr>
      <vt:lpstr>ヒラギノ角ゴ Pro W3</vt:lpstr>
      <vt:lpstr>L&amp;T Infotech</vt:lpstr>
      <vt:lpstr>Custom Design</vt:lpstr>
      <vt:lpstr>                          ShopWhop         (E-commerce Web Application)</vt:lpstr>
      <vt:lpstr>Problem Statement</vt:lpstr>
      <vt:lpstr>Project Description</vt:lpstr>
      <vt:lpstr>Technologies Used</vt:lpstr>
      <vt:lpstr>Utilization Report</vt:lpstr>
      <vt:lpstr>Methodology</vt:lpstr>
      <vt:lpstr>App Flow</vt:lpstr>
      <vt:lpstr>Functional Features</vt:lpstr>
      <vt:lpstr>Technical Overview     Libraries Used</vt:lpstr>
      <vt:lpstr>Future Scope</vt:lpstr>
      <vt:lpstr>                         THANK YOU</vt:lpstr>
    </vt:vector>
  </TitlesOfParts>
  <Company>Citi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VAIBHAV VATS</cp:lastModifiedBy>
  <cp:revision>1920</cp:revision>
  <cp:lastPrinted>2015-11-28T12:28:20Z</cp:lastPrinted>
  <dcterms:created xsi:type="dcterms:W3CDTF">2007-05-25T22:38:05Z</dcterms:created>
  <dcterms:modified xsi:type="dcterms:W3CDTF">2018-07-22T18:30:48Z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