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1" r:id="rId7"/>
    <p:sldId id="257" r:id="rId8"/>
    <p:sldId id="294" r:id="rId9"/>
    <p:sldId id="285" r:id="rId10"/>
    <p:sldId id="297" r:id="rId11"/>
    <p:sldId id="288" r:id="rId12"/>
    <p:sldId id="295" r:id="rId13"/>
    <p:sldId id="296" r:id="rId14"/>
    <p:sldId id="291" r:id="rId15"/>
    <p:sldId id="284" r:id="rId16"/>
    <p:sldId id="269" r:id="rId1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="" xmlns:p15="http://schemas.microsoft.com/office/powerpoint/2012/main" userId="S-1-5-21-484763869-343818398-682003330-58900" providerId="AD"/>
      </p:ext>
    </p:extLst>
  </p:cmAuthor>
  <p:cmAuthor id="2" name="Manasvi Bansal" initials="MB" lastIdx="1" clrIdx="1">
    <p:extLst>
      <p:ext uri="{19B8F6BF-5375-455C-9EA6-DF929625EA0E}">
        <p15:presenceInfo xmlns="" xmlns:p15="http://schemas.microsoft.com/office/powerpoint/2012/main" userId="S-1-5-21-484763869-343818398-682003330-618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4" autoAdjust="0"/>
    <p:restoredTop sz="94291" autoAdjust="0"/>
  </p:normalViewPr>
  <p:slideViewPr>
    <p:cSldViewPr snapToGrid="0">
      <p:cViewPr varScale="1">
        <p:scale>
          <a:sx n="99" d="100"/>
          <a:sy n="99" d="100"/>
        </p:scale>
        <p:origin x="-312" y="-84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yvant\Desktop\LTI_Plan\Plan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yvant\Desktop\LTI_Plan\Plan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CatName val="1"/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Sheet1!$E$6:$E$12</c:f>
              <c:strCache>
                <c:ptCount val="7"/>
                <c:pt idx="0">
                  <c:v>MongoDB</c:v>
                </c:pt>
                <c:pt idx="1">
                  <c:v>NodeJS</c:v>
                </c:pt>
                <c:pt idx="2">
                  <c:v>ExpressJS</c:v>
                </c:pt>
                <c:pt idx="3">
                  <c:v>AngularJS</c:v>
                </c:pt>
                <c:pt idx="4">
                  <c:v>ReactJS</c:v>
                </c:pt>
                <c:pt idx="5">
                  <c:v>Testing</c:v>
                </c:pt>
                <c:pt idx="6">
                  <c:v>Integration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C5-4589-A764-7D2EB6848EAD}"/>
            </c:ext>
          </c:extLst>
        </c:ser>
        <c:firstSliceAng val="0"/>
      </c:pieChart>
    </c:plotArea>
    <c:legend>
      <c:legendPos val="r"/>
      <c:layout>
        <c:manualLayout>
          <c:xMode val="edge"/>
          <c:yMode val="edge"/>
          <c:x val="0.69438225113165186"/>
          <c:y val="4.4952464275298941E-2"/>
          <c:w val="0.24889721446109569"/>
          <c:h val="0.911946340040828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cat>
            <c:strRef>
              <c:f>Sheet1!$E$14:$E$17</c:f>
              <c:strCache>
                <c:ptCount val="4"/>
                <c:pt idx="0">
                  <c:v>Theory</c:v>
                </c:pt>
                <c:pt idx="1">
                  <c:v>Lab</c:v>
                </c:pt>
                <c:pt idx="2">
                  <c:v>Hands-on</c:v>
                </c:pt>
                <c:pt idx="3">
                  <c:v>Project Imp.</c:v>
                </c:pt>
              </c:strCache>
            </c:strRef>
          </c:cat>
          <c:val>
            <c:numRef>
              <c:f>Sheet1!$F$14:$F$17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A67-4C03-9541-6C34AAB7040D}"/>
            </c:ext>
          </c:extLst>
        </c:ser>
        <c:shape val="box"/>
        <c:axId val="100971264"/>
        <c:axId val="100972800"/>
        <c:axId val="0"/>
      </c:bar3DChart>
      <c:catAx>
        <c:axId val="100971264"/>
        <c:scaling>
          <c:orientation val="minMax"/>
        </c:scaling>
        <c:axPos val="b"/>
        <c:minorGridlines/>
        <c:numFmt formatCode="General" sourceLinked="0"/>
        <c:tickLblPos val="nextTo"/>
        <c:spPr>
          <a:ln>
            <a:solidFill>
              <a:schemeClr val="accent2"/>
            </a:solidFill>
          </a:ln>
        </c:spPr>
        <c:txPr>
          <a:bodyPr/>
          <a:lstStyle/>
          <a:p>
            <a:pPr>
              <a:defRPr baseline="0">
                <a:solidFill>
                  <a:schemeClr val="accent2"/>
                </a:solidFill>
              </a:defRPr>
            </a:pPr>
            <a:endParaRPr lang="en-US"/>
          </a:p>
        </c:txPr>
        <c:crossAx val="100972800"/>
        <c:crosses val="autoZero"/>
        <c:auto val="1"/>
        <c:lblAlgn val="ctr"/>
        <c:lblOffset val="100"/>
      </c:catAx>
      <c:valAx>
        <c:axId val="100972800"/>
        <c:scaling>
          <c:orientation val="minMax"/>
        </c:scaling>
        <c:axPos val="l"/>
        <c:majorGridlines/>
        <c:numFmt formatCode="General" sourceLinked="1"/>
        <c:tickLblPos val="nextTo"/>
        <c:crossAx val="100971264"/>
        <c:crosses val="autoZero"/>
        <c:crossBetween val="between"/>
      </c:valAx>
    </c:plotArea>
    <c:plotVisOnly val="1"/>
    <c:dispBlanksAs val="gap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893" y="2120752"/>
            <a:ext cx="5561624" cy="830997"/>
          </a:xfrm>
        </p:spPr>
        <p:txBody>
          <a:bodyPr/>
          <a:lstStyle/>
          <a:p>
            <a:r>
              <a:rPr lang="en-US" dirty="0" smtClean="0"/>
              <a:t>                           Foodies</a:t>
            </a:r>
            <a:br>
              <a:rPr lang="en-US" dirty="0" smtClean="0"/>
            </a:br>
            <a:r>
              <a:rPr lang="en-US" dirty="0" smtClean="0"/>
              <a:t>(Restaurant Searching Web </a:t>
            </a:r>
            <a:r>
              <a:rPr lang="en-US" dirty="0" smtClean="0"/>
              <a:t>Application)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Date: 23/07/2018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 smtClean="0">
                <a:solidFill>
                  <a:srgbClr val="000000"/>
                </a:solidFill>
                <a:ea typeface="+mj-ea"/>
              </a:rPr>
              <a:t>Akash</a:t>
            </a:r>
            <a:r>
              <a:rPr lang="en-IN" dirty="0" smtClean="0">
                <a:solidFill>
                  <a:srgbClr val="000000"/>
                </a:solidFill>
                <a:ea typeface="+mj-ea"/>
              </a:rPr>
              <a:t> Singh Patel</a:t>
            </a:r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1418417"/>
            <a:ext cx="8615227" cy="3725083"/>
          </a:xfrm>
        </p:spPr>
        <p:txBody>
          <a:bodyPr/>
          <a:lstStyle/>
          <a:p>
            <a:r>
              <a:rPr lang="en-US" dirty="0" smtClean="0"/>
              <a:t>Restaurant </a:t>
            </a:r>
            <a:r>
              <a:rPr lang="en-US" dirty="0"/>
              <a:t>Booking </a:t>
            </a:r>
          </a:p>
          <a:p>
            <a:r>
              <a:rPr lang="en-US" dirty="0" smtClean="0"/>
              <a:t>Data of Various countries</a:t>
            </a:r>
            <a:endParaRPr lang="en-US" dirty="0"/>
          </a:p>
          <a:p>
            <a:r>
              <a:rPr lang="en-US" dirty="0" smtClean="0"/>
              <a:t>Sending Message/mail </a:t>
            </a:r>
            <a:endParaRPr lang="en-US" dirty="0"/>
          </a:p>
          <a:p>
            <a:r>
              <a:rPr lang="en-US" dirty="0" smtClean="0"/>
              <a:t>Reviews system</a:t>
            </a:r>
            <a:endParaRPr lang="en-US" dirty="0"/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2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77A63F-0BC0-4479-A580-2905AC55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   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14717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378" y="1410821"/>
            <a:ext cx="7669266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 smtClean="0"/>
              <a:t>Wasting time to search for restaurant  in foreign country like </a:t>
            </a:r>
            <a:r>
              <a:rPr lang="en-IN" sz="1800" dirty="0" smtClean="0"/>
              <a:t>US</a:t>
            </a: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sz="1800" dirty="0" smtClean="0"/>
              <a:t>Not </a:t>
            </a:r>
            <a:r>
              <a:rPr lang="en-IN" sz="1800" dirty="0" smtClean="0"/>
              <a:t>getting </a:t>
            </a:r>
            <a:r>
              <a:rPr lang="en-IN" sz="1800" dirty="0" smtClean="0"/>
              <a:t>food and restaurant as people like to have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Not getting specific details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813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1002" y="1168726"/>
            <a:ext cx="8615227" cy="3725083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sz="1800" dirty="0" smtClean="0"/>
              <a:t>Foodies will help  to find restaurants in US.</a:t>
            </a:r>
            <a:endParaRPr lang="en-US" sz="1800" dirty="0"/>
          </a:p>
          <a:p>
            <a:pPr marL="0" indent="0">
              <a:buFont typeface="Wingdings" pitchFamily="2" charset="2"/>
              <a:buChar char="q"/>
            </a:pPr>
            <a:r>
              <a:rPr lang="en-US" sz="1800" dirty="0" smtClean="0"/>
              <a:t>Foodies , give different search facility to user.</a:t>
            </a:r>
            <a:endParaRPr lang="en-US" sz="1800" dirty="0"/>
          </a:p>
          <a:p>
            <a:pPr marL="0" indent="0">
              <a:buFont typeface="Wingdings" pitchFamily="2" charset="2"/>
              <a:buChar char="q"/>
            </a:pPr>
            <a:r>
              <a:rPr lang="en-US" sz="1800" dirty="0" smtClean="0"/>
              <a:t>Foodies, provides  Specific and appropriate details of restaurants .</a:t>
            </a:r>
            <a:endParaRPr lang="en-US" sz="1800" dirty="0"/>
          </a:p>
          <a:p>
            <a:pPr marL="0" indent="0">
              <a:buFont typeface="Wingdings" pitchFamily="2" charset="2"/>
              <a:buChar char="q"/>
            </a:pPr>
            <a:r>
              <a:rPr lang="en-US" sz="1800" dirty="0" smtClean="0"/>
              <a:t>Here user will get  map location of particular restaurant.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81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006FE-D875-40AD-AFEF-FE8BF7A0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0" y="-6266"/>
            <a:ext cx="8594260" cy="384721"/>
          </a:xfrm>
        </p:spPr>
        <p:txBody>
          <a:bodyPr/>
          <a:lstStyle/>
          <a:p>
            <a:r>
              <a:rPr lang="en-IN" dirty="0"/>
              <a:t>				Work 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C1711F3-E38C-48B0-BC46-C82293AC3E78}"/>
              </a:ext>
            </a:extLst>
          </p:cNvPr>
          <p:cNvSpPr/>
          <p:nvPr/>
        </p:nvSpPr>
        <p:spPr bwMode="auto">
          <a:xfrm>
            <a:off x="3062177" y="625148"/>
            <a:ext cx="2286000" cy="384721"/>
          </a:xfrm>
          <a:prstGeom prst="rect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Foodies</a:t>
            </a:r>
            <a:endParaRPr kumimoji="0" lang="en-IN" sz="1400" b="0" i="0" u="none" strike="noStrike" cap="none" normalizeH="0" baseline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55031" y="1540044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Home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235565" y="1528814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665043" y="1527211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Gallery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73142" y="1535231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Search</a:t>
            </a:r>
            <a:endParaRPr kumimoji="0" lang="en-US" sz="1400" b="0" i="0" u="none" strike="noStrike" cap="none" normalizeH="0" baseline="0" dirty="0" smtClean="0">
              <a:ln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243588" y="2403110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Contact 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862489" y="2420758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List/Grid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43714" y="2409526"/>
            <a:ext cx="1235241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Search-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Specific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141044" y="3314303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Detail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711567" y="2401507"/>
            <a:ext cx="1097279" cy="3946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j-ea"/>
              </a:rPr>
              <a:t>Pagination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6362299" y="3291839"/>
            <a:ext cx="856648" cy="8758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Data-base</a:t>
            </a:r>
          </a:p>
        </p:txBody>
      </p:sp>
      <p:cxnSp>
        <p:nvCxnSpPr>
          <p:cNvPr id="76" name="Straight Arrow Connector 75"/>
          <p:cNvCxnSpPr>
            <a:stCxn id="65" idx="2"/>
            <a:endCxn id="70" idx="0"/>
          </p:cNvCxnSpPr>
          <p:nvPr/>
        </p:nvCxnSpPr>
        <p:spPr bwMode="auto">
          <a:xfrm flipH="1">
            <a:off x="2411129" y="1929866"/>
            <a:ext cx="1010653" cy="49089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65" idx="2"/>
            <a:endCxn id="71" idx="0"/>
          </p:cNvCxnSpPr>
          <p:nvPr/>
        </p:nvCxnSpPr>
        <p:spPr bwMode="auto">
          <a:xfrm>
            <a:off x="3421782" y="1929866"/>
            <a:ext cx="439553" cy="47966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65" idx="2"/>
            <a:endCxn id="73" idx="0"/>
          </p:cNvCxnSpPr>
          <p:nvPr/>
        </p:nvCxnSpPr>
        <p:spPr bwMode="auto">
          <a:xfrm>
            <a:off x="3421782" y="1929866"/>
            <a:ext cx="1838425" cy="47164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stCxn id="3" idx="2"/>
            <a:endCxn id="58" idx="0"/>
          </p:cNvCxnSpPr>
          <p:nvPr/>
        </p:nvCxnSpPr>
        <p:spPr bwMode="auto">
          <a:xfrm flipH="1">
            <a:off x="1703671" y="1009869"/>
            <a:ext cx="2501506" cy="53017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3" idx="2"/>
            <a:endCxn id="65" idx="0"/>
          </p:cNvCxnSpPr>
          <p:nvPr/>
        </p:nvCxnSpPr>
        <p:spPr bwMode="auto">
          <a:xfrm flipH="1">
            <a:off x="3421782" y="1009869"/>
            <a:ext cx="783395" cy="52536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3" idx="2"/>
            <a:endCxn id="64" idx="0"/>
          </p:cNvCxnSpPr>
          <p:nvPr/>
        </p:nvCxnSpPr>
        <p:spPr bwMode="auto">
          <a:xfrm>
            <a:off x="4205177" y="1009869"/>
            <a:ext cx="1008506" cy="51734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3" idx="2"/>
            <a:endCxn id="63" idx="0"/>
          </p:cNvCxnSpPr>
          <p:nvPr/>
        </p:nvCxnSpPr>
        <p:spPr bwMode="auto">
          <a:xfrm>
            <a:off x="4205177" y="1009869"/>
            <a:ext cx="2579028" cy="51894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0" idx="2"/>
            <a:endCxn id="72" idx="0"/>
          </p:cNvCxnSpPr>
          <p:nvPr/>
        </p:nvCxnSpPr>
        <p:spPr bwMode="auto">
          <a:xfrm>
            <a:off x="2411129" y="2815393"/>
            <a:ext cx="1278555" cy="49891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71" idx="2"/>
            <a:endCxn id="72" idx="0"/>
          </p:cNvCxnSpPr>
          <p:nvPr/>
        </p:nvCxnSpPr>
        <p:spPr bwMode="auto">
          <a:xfrm flipH="1">
            <a:off x="3689684" y="2804161"/>
            <a:ext cx="171651" cy="51014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>
            <a:stCxn id="73" idx="2"/>
            <a:endCxn id="72" idx="0"/>
          </p:cNvCxnSpPr>
          <p:nvPr/>
        </p:nvCxnSpPr>
        <p:spPr bwMode="auto">
          <a:xfrm flipH="1">
            <a:off x="3689684" y="2796142"/>
            <a:ext cx="1570523" cy="51816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63" idx="2"/>
            <a:endCxn id="69" idx="0"/>
          </p:cNvCxnSpPr>
          <p:nvPr/>
        </p:nvCxnSpPr>
        <p:spPr bwMode="auto">
          <a:xfrm>
            <a:off x="6784205" y="1923449"/>
            <a:ext cx="8023" cy="47966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>
            <a:stCxn id="69" idx="2"/>
            <a:endCxn id="74" idx="0"/>
          </p:cNvCxnSpPr>
          <p:nvPr/>
        </p:nvCxnSpPr>
        <p:spPr bwMode="auto">
          <a:xfrm flipH="1">
            <a:off x="6790623" y="2797745"/>
            <a:ext cx="1605" cy="494094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58" idx="3"/>
            <a:endCxn id="65" idx="1"/>
          </p:cNvCxnSpPr>
          <p:nvPr/>
        </p:nvCxnSpPr>
        <p:spPr bwMode="auto">
          <a:xfrm flipV="1">
            <a:off x="2252310" y="1732549"/>
            <a:ext cx="620832" cy="481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65" idx="3"/>
            <a:endCxn id="64" idx="1"/>
          </p:cNvCxnSpPr>
          <p:nvPr/>
        </p:nvCxnSpPr>
        <p:spPr bwMode="auto">
          <a:xfrm flipV="1">
            <a:off x="3970421" y="1724529"/>
            <a:ext cx="694622" cy="802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/>
          <p:cNvCxnSpPr>
            <a:stCxn id="64" idx="3"/>
            <a:endCxn id="63" idx="1"/>
          </p:cNvCxnSpPr>
          <p:nvPr/>
        </p:nvCxnSpPr>
        <p:spPr bwMode="auto">
          <a:xfrm>
            <a:off x="5762322" y="1724529"/>
            <a:ext cx="473243" cy="160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>
            <a:stCxn id="70" idx="3"/>
            <a:endCxn id="71" idx="1"/>
          </p:cNvCxnSpPr>
          <p:nvPr/>
        </p:nvCxnSpPr>
        <p:spPr bwMode="auto">
          <a:xfrm flipV="1">
            <a:off x="2959768" y="2606844"/>
            <a:ext cx="283946" cy="1123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/>
          <p:cNvCxnSpPr>
            <a:stCxn id="71" idx="3"/>
            <a:endCxn id="73" idx="1"/>
          </p:cNvCxnSpPr>
          <p:nvPr/>
        </p:nvCxnSpPr>
        <p:spPr bwMode="auto">
          <a:xfrm flipV="1">
            <a:off x="4478955" y="2598825"/>
            <a:ext cx="232612" cy="8019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9468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5C67A0-FB39-4490-93AE-9B22AC16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Utilization Report of 26 day and per day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9F81E6-BFDF-49CB-AC81-7E18227CC2C1}"/>
              </a:ext>
            </a:extLst>
          </p:cNvPr>
          <p:cNvSpPr/>
          <p:nvPr/>
        </p:nvSpPr>
        <p:spPr bwMode="auto">
          <a:xfrm>
            <a:off x="5240357" y="2328231"/>
            <a:ext cx="767508" cy="20477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07529608"/>
              </p:ext>
            </p:extLst>
          </p:nvPr>
        </p:nvGraphicFramePr>
        <p:xfrm>
          <a:off x="124146" y="818507"/>
          <a:ext cx="4724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54538537"/>
              </p:ext>
            </p:extLst>
          </p:nvPr>
        </p:nvGraphicFramePr>
        <p:xfrm>
          <a:off x="4724400" y="1161407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4870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485900"/>
            <a:ext cx="7798357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Mongo DB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Node 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Express 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/>
              <a:t>Angular </a:t>
            </a:r>
            <a:r>
              <a:rPr lang="en-IN" sz="1800" dirty="0" smtClean="0"/>
              <a:t>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Testing -  </a:t>
            </a:r>
            <a:r>
              <a:rPr lang="en-IN" sz="1800" dirty="0" smtClean="0"/>
              <a:t>Mocha and </a:t>
            </a:r>
            <a:r>
              <a:rPr lang="en-IN" sz="1800" dirty="0" err="1" smtClean="0"/>
              <a:t>chai</a:t>
            </a:r>
            <a:r>
              <a:rPr lang="en-IN" sz="1800" dirty="0" smtClean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Technologies Used</a:t>
            </a:r>
          </a:p>
        </p:txBody>
      </p:sp>
    </p:spTree>
    <p:extLst>
      <p:ext uri="{BB962C8B-B14F-4D97-AF65-F5344CB8AC3E}">
        <p14:creationId xmlns="" xmlns:p14="http://schemas.microsoft.com/office/powerpoint/2010/main" val="48150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0C5542D-A1EB-4915-B601-CCB32003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58254151"/>
              </p:ext>
            </p:extLst>
          </p:nvPr>
        </p:nvGraphicFramePr>
        <p:xfrm>
          <a:off x="354103" y="274420"/>
          <a:ext cx="8674394" cy="4869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34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9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9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98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23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480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0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Responsibility Area</a:t>
                      </a:r>
                      <a:endParaRPr lang="en-AU" sz="1000" b="1" kern="1200" baseline="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Finalize data set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 Query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Node query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AU" sz="1000" b="1" kern="1200" baseline="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 user Interface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testing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</a:t>
                      </a:r>
                    </a:p>
                    <a:p>
                      <a:pPr marL="0" algn="just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Challenges</a:t>
                      </a:r>
                    </a:p>
                    <a:p>
                      <a:pPr marL="0" algn="just" defTabSz="914400" rtl="0" eaLnBrk="1" latinLnBrk="0" hangingPunct="1"/>
                      <a:endParaRPr lang="en-AU" sz="10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Interpretation of requirement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Technology Docs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concepts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Debugging &amp; refactoring code</a:t>
                      </a: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Key  Value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Propositions</a:t>
                      </a:r>
                      <a:endParaRPr lang="en-AU" sz="1000" b="1" kern="1200" baseline="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of git-hub 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Methodology Used – Agile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 tools –Mocha </a:t>
                      </a: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Chai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API test-Postman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 –Light-house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AU" sz="1000" b="1" kern="12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Gallery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Contact      </a:t>
                      </a:r>
                      <a:endParaRPr lang="en-AU" sz="1000" b="1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  Features</a:t>
                      </a: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Simple Configuration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Routing 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Sorting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 View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Grid View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Pagination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Google Map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Services call  </a:t>
                      </a: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 Angular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Form  Handling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Logger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 Handling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ED8B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Channels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 DB manual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Nodes JS Docs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Express JS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Angular Docs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 schools (Bootstrap and CSS)</a:t>
                      </a: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AU" sz="1000" b="1" kern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Trainer help</a:t>
                      </a:r>
                      <a:endParaRPr lang="en-AU" sz="1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Wingdings" panose="05000000000000000000" pitchFamily="2" charset="2"/>
                        <a:buChar char="q"/>
                      </a:pPr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4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Missed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/Messed…..</a:t>
                      </a:r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 to figure out jQuery issues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Focus on all the technology terms </a:t>
                      </a: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298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Key Success Factor </a:t>
                      </a:r>
                      <a:r>
                        <a:rPr lang="en-AU" sz="1000" b="1" kern="1200" baseline="0" noProof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kern="1200" baseline="0" noProof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implement maximum terms in product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noProof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understand end to end live implementation with functionality and  technology</a:t>
                      </a:r>
                      <a:endParaRPr lang="en-AU" sz="1000" b="1" kern="1200" baseline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AU" sz="10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 Learning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Agile Methodology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TDD and BDD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AU" sz="1000" b="1" kern="1200" baseline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0" algn="l" defTabSz="914400" rtl="0" eaLnBrk="1" latinLnBrk="0" hangingPunct="1"/>
                      <a:endParaRPr lang="en-AU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291" marR="82291" marT="45718" marB="4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8458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/>
                    </a:p>
                  </a:txBody>
                  <a:tcPr marL="82291" marR="82291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7516" y="0"/>
            <a:ext cx="2146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Project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Review</a:t>
            </a:r>
            <a:endParaRPr lang="en-US" baseline="0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A92A95E-68A2-4850-ADA3-F3AF7D8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Grid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Searching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Sorting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Pagination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Details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Google Map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Contact 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883C8BE-EEF9-45EC-B238-5F3CE0D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Functional Features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089089-F413-4E88-BD14-B608521583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041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67CFAC6-535B-4270-80DB-BB5C44A2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Filter: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smtClean="0"/>
              <a:t>Country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smtClean="0"/>
              <a:t>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c. </a:t>
            </a:r>
            <a:r>
              <a:rPr lang="en-US" dirty="0" smtClean="0"/>
              <a:t>Restaurant </a:t>
            </a:r>
            <a:r>
              <a:rPr lang="en-US" dirty="0"/>
              <a:t>Name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List </a:t>
            </a:r>
            <a:r>
              <a:rPr lang="en-US" dirty="0" smtClean="0"/>
              <a:t>View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Grid View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Pagination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Detail View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Google Maps location of each Restaurant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Contact Form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C32FABC-1470-4978-AD4B-4EAEEA9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Technical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88FB00-3048-4C02-910D-C70A6FDA57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55434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71bf3f0a-df54-467d-89c2-87f8d534ba77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25446</TotalTime>
  <Words>326</Words>
  <Application>Microsoft Office PowerPoint</Application>
  <PresentationFormat>On-screen Show (16:9)</PresentationFormat>
  <Paragraphs>147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L&amp;T Infotech</vt:lpstr>
      <vt:lpstr>Custom Design</vt:lpstr>
      <vt:lpstr>                           Foodies (Restaurant Searching Web Application) </vt:lpstr>
      <vt:lpstr>Problem Statement</vt:lpstr>
      <vt:lpstr>Product Description</vt:lpstr>
      <vt:lpstr>    Work Flow </vt:lpstr>
      <vt:lpstr>Utilization Report of 26 day and per day </vt:lpstr>
      <vt:lpstr>   Technologies Used</vt:lpstr>
      <vt:lpstr>Slide 7</vt:lpstr>
      <vt:lpstr>   Functional Features </vt:lpstr>
      <vt:lpstr>   Technical Features</vt:lpstr>
      <vt:lpstr>   Future Scope</vt:lpstr>
      <vt:lpstr>                         THANK YOU</vt:lpstr>
      <vt:lpstr>Slide 12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Akash Patel</cp:lastModifiedBy>
  <cp:revision>1937</cp:revision>
  <cp:lastPrinted>2015-11-28T12:28:20Z</cp:lastPrinted>
  <dcterms:created xsi:type="dcterms:W3CDTF">2007-05-25T22:38:05Z</dcterms:created>
  <dcterms:modified xsi:type="dcterms:W3CDTF">2018-07-22T12:33:53Z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