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1" r:id="rId7"/>
    <p:sldId id="257" r:id="rId8"/>
    <p:sldId id="294" r:id="rId9"/>
    <p:sldId id="259" r:id="rId10"/>
    <p:sldId id="285" r:id="rId11"/>
    <p:sldId id="288" r:id="rId12"/>
    <p:sldId id="295" r:id="rId13"/>
    <p:sldId id="296" r:id="rId14"/>
    <p:sldId id="291" r:id="rId15"/>
    <p:sldId id="284" r:id="rId16"/>
    <p:sldId id="269" r:id="rId1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userId="S-1-5-21-484763869-343818398-682003330-58900" providerId="AD"/>
      </p:ext>
    </p:extLst>
  </p:cmAuthor>
  <p:cmAuthor id="2" name="Manasvi Bansal" initials="MB" lastIdx="1" clrIdx="1">
    <p:extLst>
      <p:ext uri="{19B8F6BF-5375-455C-9EA6-DF929625EA0E}">
        <p15:presenceInfo xmlns:p15="http://schemas.microsoft.com/office/powerpoint/2012/main" userId="S-1-5-21-484763869-343818398-682003330-618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4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yvant\Desktop\LTI_Plan\Pla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yvant\Desktop\LTI_Plan\Plan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Sheet1!$E$6:$E$12</c:f>
              <c:strCache>
                <c:ptCount val="7"/>
                <c:pt idx="0">
                  <c:v>MongoDB</c:v>
                </c:pt>
                <c:pt idx="1">
                  <c:v>NodeJS</c:v>
                </c:pt>
                <c:pt idx="2">
                  <c:v>ExpressJS</c:v>
                </c:pt>
                <c:pt idx="3">
                  <c:v>AngularJS</c:v>
                </c:pt>
                <c:pt idx="4">
                  <c:v>ReactJS</c:v>
                </c:pt>
                <c:pt idx="5">
                  <c:v>Testing</c:v>
                </c:pt>
                <c:pt idx="6">
                  <c:v>Integration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5-4589-A764-7D2EB6848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438225113165197"/>
          <c:y val="4.495246427529892E-2"/>
          <c:w val="0.24889721446109558"/>
          <c:h val="0.911946340040828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Sheet1!$E$14:$E$17</c:f>
              <c:strCache>
                <c:ptCount val="4"/>
                <c:pt idx="0">
                  <c:v>Theory</c:v>
                </c:pt>
                <c:pt idx="1">
                  <c:v>Lab</c:v>
                </c:pt>
                <c:pt idx="2">
                  <c:v>Hands-on</c:v>
                </c:pt>
                <c:pt idx="3">
                  <c:v>Project Imp.</c:v>
                </c:pt>
              </c:strCache>
            </c:strRef>
          </c:cat>
          <c:val>
            <c:numRef>
              <c:f>Sheet1!$F$14:$F$17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7-4C03-9541-6C34AAB70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979276640"/>
        <c:axId val="-1979285344"/>
        <c:axId val="0"/>
      </c:bar3DChart>
      <c:catAx>
        <c:axId val="-1979276640"/>
        <c:scaling>
          <c:orientation val="minMax"/>
        </c:scaling>
        <c:delete val="0"/>
        <c:axPos val="b"/>
        <c:minorGridlines/>
        <c:numFmt formatCode="General" sourceLinked="0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txPr>
          <a:bodyPr/>
          <a:lstStyle/>
          <a:p>
            <a:pPr>
              <a:defRPr baseline="0">
                <a:solidFill>
                  <a:schemeClr val="accent2"/>
                </a:solidFill>
              </a:defRPr>
            </a:pPr>
            <a:endParaRPr lang="en-US"/>
          </a:p>
        </c:txPr>
        <c:crossAx val="-1979285344"/>
        <c:crosses val="autoZero"/>
        <c:auto val="1"/>
        <c:lblAlgn val="ctr"/>
        <c:lblOffset val="100"/>
        <c:noMultiLvlLbl val="0"/>
      </c:catAx>
      <c:valAx>
        <c:axId val="-1979285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792766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893" y="2120752"/>
            <a:ext cx="5561624" cy="830997"/>
          </a:xfrm>
        </p:spPr>
        <p:txBody>
          <a:bodyPr/>
          <a:lstStyle/>
          <a:p>
            <a:r>
              <a:rPr lang="en-US" dirty="0"/>
              <a:t>                           Trips</a:t>
            </a:r>
            <a:br>
              <a:rPr lang="en-US" dirty="0"/>
            </a:br>
            <a:r>
              <a:rPr lang="en-US" dirty="0"/>
              <a:t>(Resort Searching Web Application)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Date: 23/07/2018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>
                <a:solidFill>
                  <a:srgbClr val="000000"/>
                </a:solidFill>
                <a:ea typeface="+mj-ea"/>
              </a:rPr>
              <a:t>Kshama</a:t>
            </a:r>
            <a:r>
              <a:rPr lang="en-IN" dirty="0">
                <a:solidFill>
                  <a:srgbClr val="000000"/>
                </a:solidFill>
                <a:ea typeface="+mj-ea"/>
              </a:rPr>
              <a:t> </a:t>
            </a:r>
            <a:r>
              <a:rPr lang="en-IN" dirty="0" err="1">
                <a:solidFill>
                  <a:srgbClr val="000000"/>
                </a:solidFill>
                <a:ea typeface="+mj-ea"/>
              </a:rPr>
              <a:t>Saklecha</a:t>
            </a:r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1418417"/>
            <a:ext cx="8615227" cy="3725083"/>
          </a:xfrm>
        </p:spPr>
        <p:txBody>
          <a:bodyPr/>
          <a:lstStyle/>
          <a:p>
            <a:r>
              <a:rPr lang="en-US" dirty="0"/>
              <a:t>Resort Booking Service</a:t>
            </a:r>
          </a:p>
          <a:p>
            <a:r>
              <a:rPr lang="en-US" dirty="0"/>
              <a:t>Expansion of Data Set</a:t>
            </a:r>
          </a:p>
          <a:p>
            <a:r>
              <a:rPr lang="en-US" dirty="0"/>
              <a:t>Analysis of reviews</a:t>
            </a:r>
          </a:p>
          <a:p>
            <a:r>
              <a:rPr lang="en-US" dirty="0"/>
              <a:t>Confirmation message after booking an resort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77A63F-0BC0-4479-A580-2905AC55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4717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378" y="1410821"/>
            <a:ext cx="7669266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Trips are  the  one of the memorable part in someone’s life but it gets difficult to find the  resort of their  choice.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While planning the trip people usually spend a lot of time in searching but mostly  they end up getting disappointed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78" y="1515236"/>
            <a:ext cx="8615227" cy="37250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Trips will help user find resorts across the country.</a:t>
            </a:r>
          </a:p>
          <a:p>
            <a:pPr marL="0" indent="0">
              <a:buNone/>
            </a:pPr>
            <a:r>
              <a:rPr lang="en-US" sz="1800" dirty="0"/>
              <a:t>It will list all the available resorts.</a:t>
            </a:r>
          </a:p>
          <a:p>
            <a:pPr marL="0" indent="0">
              <a:buNone/>
            </a:pPr>
            <a:r>
              <a:rPr lang="en-US" sz="1800" dirty="0"/>
              <a:t>User can also search any resort either according to City ,Resort Name ,Area or all of them.</a:t>
            </a:r>
          </a:p>
          <a:p>
            <a:pPr marL="0" indent="0">
              <a:buNone/>
            </a:pPr>
            <a:r>
              <a:rPr lang="en-US" sz="1800" dirty="0"/>
              <a:t>The results can also be sorted according to best match.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06FE-D875-40AD-AFEF-FE8BF7A0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0" y="-6266"/>
            <a:ext cx="8594260" cy="384721"/>
          </a:xfrm>
        </p:spPr>
        <p:txBody>
          <a:bodyPr/>
          <a:lstStyle/>
          <a:p>
            <a:r>
              <a:rPr lang="en-IN" dirty="0"/>
              <a:t>				Work 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11F3-E38C-48B0-BC46-C82293AC3E78}"/>
              </a:ext>
            </a:extLst>
          </p:cNvPr>
          <p:cNvSpPr/>
          <p:nvPr/>
        </p:nvSpPr>
        <p:spPr bwMode="auto">
          <a:xfrm>
            <a:off x="3062177" y="625148"/>
            <a:ext cx="2286000" cy="384721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TRIPS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69138-A816-464D-AA48-26BD913F02DF}"/>
              </a:ext>
            </a:extLst>
          </p:cNvPr>
          <p:cNvSpPr/>
          <p:nvPr/>
        </p:nvSpPr>
        <p:spPr bwMode="auto">
          <a:xfrm>
            <a:off x="1956390" y="1387660"/>
            <a:ext cx="914400" cy="384721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6FE41-88D7-48A8-89CC-4BED5052876B}"/>
              </a:ext>
            </a:extLst>
          </p:cNvPr>
          <p:cNvSpPr/>
          <p:nvPr/>
        </p:nvSpPr>
        <p:spPr bwMode="auto">
          <a:xfrm>
            <a:off x="3512729" y="1387659"/>
            <a:ext cx="882501" cy="384722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4FB6E-4612-47E6-BF35-2292C5F279C3}"/>
              </a:ext>
            </a:extLst>
          </p:cNvPr>
          <p:cNvSpPr/>
          <p:nvPr/>
        </p:nvSpPr>
        <p:spPr bwMode="auto">
          <a:xfrm>
            <a:off x="4759394" y="1406789"/>
            <a:ext cx="1297171" cy="325484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Search resorts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271CA-EED7-480E-A256-AA9DF4D1EA1C}"/>
              </a:ext>
            </a:extLst>
          </p:cNvPr>
          <p:cNvSpPr/>
          <p:nvPr/>
        </p:nvSpPr>
        <p:spPr bwMode="auto">
          <a:xfrm>
            <a:off x="6056565" y="2038399"/>
            <a:ext cx="914400" cy="364121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Sort</a:t>
            </a: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4B8D37-2C90-48A1-96AA-CA254B712B56}"/>
              </a:ext>
            </a:extLst>
          </p:cNvPr>
          <p:cNvSpPr/>
          <p:nvPr/>
        </p:nvSpPr>
        <p:spPr bwMode="auto">
          <a:xfrm>
            <a:off x="4845787" y="2006765"/>
            <a:ext cx="914400" cy="448516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E622D-8630-473D-8FC5-CC67D830BD6C}"/>
              </a:ext>
            </a:extLst>
          </p:cNvPr>
          <p:cNvSpPr/>
          <p:nvPr/>
        </p:nvSpPr>
        <p:spPr bwMode="auto">
          <a:xfrm>
            <a:off x="3512729" y="2005666"/>
            <a:ext cx="914393" cy="493386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Search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5046C-A43A-4161-BC56-3C2D1EE60505}"/>
              </a:ext>
            </a:extLst>
          </p:cNvPr>
          <p:cNvSpPr/>
          <p:nvPr/>
        </p:nvSpPr>
        <p:spPr bwMode="auto">
          <a:xfrm>
            <a:off x="3512729" y="3059346"/>
            <a:ext cx="914400" cy="448516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Pagination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F6F8A-A51C-492D-B215-B3C2259638CC}"/>
              </a:ext>
            </a:extLst>
          </p:cNvPr>
          <p:cNvSpPr/>
          <p:nvPr/>
        </p:nvSpPr>
        <p:spPr bwMode="auto">
          <a:xfrm>
            <a:off x="4845787" y="3112791"/>
            <a:ext cx="914400" cy="448516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rgbClr val="ED8B00"/>
                </a:solidFill>
                <a:effectLst/>
                <a:latin typeface="Arial" pitchFamily="34" charset="0"/>
                <a:ea typeface="+mj-ea"/>
              </a:rPr>
              <a:t>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D71EA-7371-4EAD-954B-6DB3B3D0F36D}"/>
              </a:ext>
            </a:extLst>
          </p:cNvPr>
          <p:cNvSpPr/>
          <p:nvPr/>
        </p:nvSpPr>
        <p:spPr bwMode="auto">
          <a:xfrm>
            <a:off x="4275611" y="3909373"/>
            <a:ext cx="2264735" cy="448516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>
                <a:solidFill>
                  <a:srgbClr val="ED8B00"/>
                </a:solidFill>
                <a:ea typeface="+mj-ea"/>
              </a:rPr>
              <a:t>Details and Review form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rgbClr val="ED8B00"/>
              </a:solidFill>
              <a:effectLst/>
              <a:ea typeface="+mj-e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9BF82-FB17-49A8-A1B3-0FA22FF5C9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99979" y="1009869"/>
            <a:ext cx="1307804" cy="38472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2F943-2846-4897-94D7-724017D5B948}"/>
              </a:ext>
            </a:extLst>
          </p:cNvPr>
          <p:cNvCxnSpPr/>
          <p:nvPr/>
        </p:nvCxnSpPr>
        <p:spPr bwMode="auto">
          <a:xfrm>
            <a:off x="4082902" y="1009869"/>
            <a:ext cx="0" cy="407409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DE058-612A-44E7-85ED-F21AC294517F}"/>
              </a:ext>
            </a:extLst>
          </p:cNvPr>
          <p:cNvCxnSpPr/>
          <p:nvPr/>
        </p:nvCxnSpPr>
        <p:spPr bwMode="auto">
          <a:xfrm>
            <a:off x="4428459" y="1009869"/>
            <a:ext cx="834657" cy="37779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54193A-C9EE-4C8C-8BC9-6F9072F70B4D}"/>
              </a:ext>
            </a:extLst>
          </p:cNvPr>
          <p:cNvCxnSpPr/>
          <p:nvPr/>
        </p:nvCxnSpPr>
        <p:spPr bwMode="auto">
          <a:xfrm>
            <a:off x="5348177" y="1686658"/>
            <a:ext cx="0" cy="38364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74159-C1D7-49C3-ACD1-514B3560517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3969926" y="1751403"/>
            <a:ext cx="1291855" cy="25426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DA5BD0-B376-4415-952B-2B105A296942}"/>
              </a:ext>
            </a:extLst>
          </p:cNvPr>
          <p:cNvCxnSpPr>
            <a:stCxn id="6" idx="2"/>
          </p:cNvCxnSpPr>
          <p:nvPr/>
        </p:nvCxnSpPr>
        <p:spPr bwMode="auto">
          <a:xfrm>
            <a:off x="5407980" y="1732273"/>
            <a:ext cx="1016741" cy="27339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5EE2E3-41DC-4A3E-A6D8-CCBD8A422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89863" y="2402520"/>
            <a:ext cx="2543836" cy="65682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F2EC3-33C7-4DBB-AEEE-483745889550}"/>
              </a:ext>
            </a:extLst>
          </p:cNvPr>
          <p:cNvCxnSpPr>
            <a:stCxn id="7" idx="2"/>
            <a:endCxn id="11" idx="0"/>
          </p:cNvCxnSpPr>
          <p:nvPr/>
        </p:nvCxnSpPr>
        <p:spPr bwMode="auto">
          <a:xfrm flipH="1">
            <a:off x="5302987" y="2402520"/>
            <a:ext cx="1210778" cy="71027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EA09D9-639E-4AD1-8237-FD5B2F22F071}"/>
              </a:ext>
            </a:extLst>
          </p:cNvPr>
          <p:cNvCxnSpPr>
            <a:stCxn id="11" idx="2"/>
          </p:cNvCxnSpPr>
          <p:nvPr/>
        </p:nvCxnSpPr>
        <p:spPr bwMode="auto">
          <a:xfrm>
            <a:off x="5302987" y="3561307"/>
            <a:ext cx="0" cy="37170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69B3BE-5D24-4B74-B7CB-A5BCF20E9CBC}"/>
              </a:ext>
            </a:extLst>
          </p:cNvPr>
          <p:cNvCxnSpPr>
            <a:cxnSpLocks/>
          </p:cNvCxnSpPr>
          <p:nvPr/>
        </p:nvCxnSpPr>
        <p:spPr bwMode="auto">
          <a:xfrm>
            <a:off x="5261781" y="2513914"/>
            <a:ext cx="0" cy="697119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7E5E66-5E2F-4188-B444-94E2BFC89C2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3953980" y="2499052"/>
            <a:ext cx="15946" cy="56029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7B4568-F593-4FDF-AAE3-9560DDFB0471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>
            <a:off x="3969926" y="2499052"/>
            <a:ext cx="1333061" cy="613739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68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485900"/>
            <a:ext cx="7798357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Mongo DB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Node 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Express 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Angular JS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67A0-FB39-4490-93AE-9B22AC16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F81E6-BFDF-49CB-AC81-7E18227CC2C1}"/>
              </a:ext>
            </a:extLst>
          </p:cNvPr>
          <p:cNvSpPr/>
          <p:nvPr/>
        </p:nvSpPr>
        <p:spPr bwMode="auto">
          <a:xfrm>
            <a:off x="5240357" y="2328231"/>
            <a:ext cx="767508" cy="20477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529608"/>
              </p:ext>
            </p:extLst>
          </p:nvPr>
        </p:nvGraphicFramePr>
        <p:xfrm>
          <a:off x="124146" y="818507"/>
          <a:ext cx="4724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 title="Day wise utilis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538537"/>
              </p:ext>
            </p:extLst>
          </p:nvPr>
        </p:nvGraphicFramePr>
        <p:xfrm>
          <a:off x="4724400" y="1161407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709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C5542D-A1EB-4915-B601-CCB32003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54151"/>
              </p:ext>
            </p:extLst>
          </p:nvPr>
        </p:nvGraphicFramePr>
        <p:xfrm>
          <a:off x="393405" y="228600"/>
          <a:ext cx="8674394" cy="50730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3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Responsibility Area</a:t>
                      </a:r>
                      <a:endParaRPr lang="en-AU" sz="10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AU" sz="1000" b="1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Data Set Finalization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  <a:r>
                        <a:rPr lang="en-AU" sz="1000" b="1" kern="1200" baseline="0" dirty="0" err="1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 Worked on Server side 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Worked on middleware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Worked on front end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Unit testing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Challenges</a:t>
                      </a:r>
                    </a:p>
                    <a:p>
                      <a:pPr marL="0" algn="just" defTabSz="914400" rtl="0" eaLnBrk="1" latinLnBrk="0" hangingPunct="1"/>
                      <a:endParaRPr lang="en-AU" sz="10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Interpretation of requirement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Lack of Technology Docs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concepts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Debugging &amp; refactoring code</a:t>
                      </a: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Key  Value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Propositions</a:t>
                      </a:r>
                      <a:endParaRPr lang="en-AU" sz="1000" b="1" kern="1200" baseline="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User friendly UI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Methodology Used – Agile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Testing tools –Mocha Chai</a:t>
                      </a: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  Features</a:t>
                      </a: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Simple Configuration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Nesting Component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Listing 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Searching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Sorting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Pagination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Services in Angular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Form  Handling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err="1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Validaton</a:t>
                      </a: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Logger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Error Handling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Channels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Mongo DB manual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Nodes JS Docs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Express JS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Angular Docs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W3 schools (Bootstrap and CSS)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CSS Tricks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Animate CSS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Animate Firebase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Stack Overflow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Missed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/Messed…..</a:t>
                      </a:r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Difficult to figure out jQuery issues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Focus on all the technology terms </a:t>
                      </a: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8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Key Success Factor </a:t>
                      </a:r>
                      <a:r>
                        <a:rPr lang="en-AU" sz="1000" b="1" kern="1200" baseline="0" noProof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kern="1200" baseline="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Able to implement maximum terms in product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Able understand end to end live implementation with functionality and  technology</a:t>
                      </a: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Learning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Agile Methodology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TDD and BDD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ED8B00"/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58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/>
                    </a:p>
                  </a:txBody>
                  <a:tcPr marL="82291" marR="82291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2A95E-68A2-4850-ADA3-F3AF7D8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Listing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Searching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Sorting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Pagination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Review Form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83C8BE-EEF9-45EC-B238-5F3CE0D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Functional Features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89089-F413-4E88-BD14-B60852158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17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CFAC6-535B-4270-80DB-BB5C44A2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Filter:</a:t>
            </a:r>
            <a:br>
              <a:rPr lang="en-US" dirty="0"/>
            </a:br>
            <a:r>
              <a:rPr lang="en-US" dirty="0"/>
              <a:t>a. According to City</a:t>
            </a:r>
            <a:br>
              <a:rPr lang="en-US" dirty="0"/>
            </a:br>
            <a:r>
              <a:rPr lang="en-US" dirty="0"/>
              <a:t>b. Area</a:t>
            </a:r>
            <a:br>
              <a:rPr lang="en-US" dirty="0"/>
            </a:br>
            <a:r>
              <a:rPr lang="en-US" dirty="0"/>
              <a:t>c. Resort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Pagination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Detail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Resort will be located using Google Maps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Review 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2FABC-1470-4978-AD4B-4EAEEA9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Technical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8FB00-3048-4C02-910D-C70A6FDA57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5434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71bf3f0a-df54-467d-89c2-87f8d534ba77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25375</TotalTime>
  <Words>340</Words>
  <Application>Microsoft Office PowerPoint</Application>
  <PresentationFormat>On-screen Show (16:9)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                           Trips (Resort Searching Web Application)</vt:lpstr>
      <vt:lpstr>Problem Statement</vt:lpstr>
      <vt:lpstr>Product Description</vt:lpstr>
      <vt:lpstr>    Work Flow </vt:lpstr>
      <vt:lpstr>   Technologies Used</vt:lpstr>
      <vt:lpstr>    Report</vt:lpstr>
      <vt:lpstr>PowerPoint Presentation</vt:lpstr>
      <vt:lpstr>   Functional Features </vt:lpstr>
      <vt:lpstr>   Technical Features</vt:lpstr>
      <vt:lpstr>   Future Scope</vt:lpstr>
      <vt:lpstr>                         THANK YOU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Kshama Saklecha</cp:lastModifiedBy>
  <cp:revision>1921</cp:revision>
  <cp:lastPrinted>2015-11-28T12:28:20Z</cp:lastPrinted>
  <dcterms:created xsi:type="dcterms:W3CDTF">2007-05-25T22:38:05Z</dcterms:created>
  <dcterms:modified xsi:type="dcterms:W3CDTF">2018-07-21T12:19:28Z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