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056" autoAdjust="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ED0B-4CCF-459E-84D8-67F548D32C69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EDC7-362A-460C-A4CD-D06EEE31B1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6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Effektiv: Bei einfachen UC können einfache Modelle und Methoden verwendet werden um Ressourcen zu sparen</a:t>
            </a:r>
          </a:p>
          <a:p>
            <a:r>
              <a:rPr lang="de-DE" dirty="0"/>
              <a:t>Effizienz: Es können Expertenmodelle entwickelt werden, </a:t>
            </a:r>
            <a:r>
              <a:rPr lang="de-DE" b="1" dirty="0"/>
              <a:t>die für spezielle Use Cases optimiert sind</a:t>
            </a:r>
          </a:p>
          <a:p>
            <a:r>
              <a:rPr lang="de-DE" b="1" dirty="0"/>
              <a:t>Sicherheit: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7EDC7-362A-460C-A4CD-D06EEE31B1C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62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7959-6650-ECB0-67B9-8D6FCB6F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72F4D9F-5C16-C4E6-DFFE-49DF4CAC4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F178BD-8007-010C-ABFC-1F7661386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7C7B6-DF9B-DFC6-D993-98069D933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7EDC7-362A-460C-A4CD-D06EEE31B1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7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F182A-AE7D-685C-D198-C7C5BD4A2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EA5FCF-9A14-3A11-BA79-868A7A495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7D37F-B1CE-CBF8-4A0E-55F080A0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01BD-696F-39E0-A4E7-81607DD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06282-6BAD-452E-6861-A610531B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5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CBA28-71FF-F010-5203-1596673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1230B9-3AE5-F6BC-D0B1-23478BC1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9D03A-51C1-1FBB-CA9D-954C7DBA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F7495-BB14-7F3F-A25A-6F6AAC44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6347D2-65EF-A44C-408D-85025E6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2695F4-D01C-4AC4-8279-C4205BB8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C00FA-8CFA-476D-F308-D871F5F9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6F04E-DB51-E2A6-B9CE-EA23367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14940-1267-66FD-4650-C635F0FB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4862E-C0A4-FB4F-A8E4-1A844FA6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201A-DD68-6F6B-8BCC-80FC9F7D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AFF23-AF1B-E0EB-BCDF-3F75F490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3AA7B-B266-7E17-1291-20BDCA52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18357-AF60-8A9A-3359-A6B9A656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CF6D3-079D-CADF-2068-F03F925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35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9753C-F516-0910-F829-65B5D06E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CD6E9-AC50-920A-59DD-D80E6BE5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93E2E-596E-75A0-5700-D0B1EDAB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4C7CB-4C03-05CB-A429-58E4528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BEA3B-AACB-EBD9-9BD2-F42C134B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6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B8BE6-28B9-FBCF-F1EB-E36EF43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D5E1B-5353-07ED-7F88-B4415773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D71F91-2433-38B0-6B71-D24AB7C8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A4E96-A3BD-D608-42ED-74BF28F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6ABA6-FD9E-AB24-998B-D9F66044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42BA0-F82C-8552-5A45-4E916AD7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8FB61-6A9F-6350-1144-83EACF3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91599-0045-80A9-11E6-355983D4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A0192-DF8A-FF93-5140-E7CD4564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2DD63E-DCF9-73CB-545F-87EE41DA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8CB6A1-D267-22FD-620D-6A239A613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954739-B0F4-FEE3-739F-44D54B7F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39C3BD-F6D6-D107-EC33-8A20A0EC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E169EF-CA31-8B8A-664B-A3265B5D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5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7C89A-5742-B5D1-D342-AAEA49D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85C753-98DB-B999-696E-CC8A3645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C93CF-AB38-0174-6103-08CFC447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85028-D4CE-FF91-EEF6-8829E1A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822927-1C7D-1E20-FB9A-75F35ADF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1DC482-AAC7-6457-4C7C-483CAA78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6D7CC3-1420-2C12-2AA6-3BCB0CE7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83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6AB6-FAC1-188B-8267-E3A1779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CDD96-6877-B5F7-147E-F46D28F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FA4EC2-E1DF-7B60-B244-F9B27E74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B57CC-1C30-1424-ADCE-BD8DD98A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93F3F-3A78-C440-8D9D-F626F8A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12E06F-D4D0-8913-FFF3-C1104FF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83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E116-1FBD-1442-7403-2DEABA69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77376-922B-9FDE-73E4-6D1F7E162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E04D64-DB1A-4BB7-0C44-CCA0446A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0C69A3-4B6F-D75F-927E-86BF32CF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818CC-DA5D-3EDB-EF89-9ED14CC1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26ECC-F114-9DE8-DED0-2D46E6E6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C31066-2811-F34F-36EA-E5385133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1DE56-629F-EF36-4974-1428A6A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EFFD3-8D91-D7DC-DE1E-9E7E3CDE6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F8687-E0E2-4F86-ABB5-61A5409D877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079A6-7FDB-D9A1-E1C9-D2FFA3A4D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CF1D6-4683-E4E2-E4DD-727AFA91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45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8A7563-BD68-1FEC-1CF1-E2D0869C969D}"/>
              </a:ext>
            </a:extLst>
          </p:cNvPr>
          <p:cNvSpPr/>
          <p:nvPr/>
        </p:nvSpPr>
        <p:spPr>
          <a:xfrm>
            <a:off x="3726907" y="714679"/>
            <a:ext cx="4892422" cy="7646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Usecase-Classifier</a:t>
            </a:r>
            <a:endParaRPr lang="de-DE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Ordnet Nutzeranfrage einem UC zu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32FF72-E3E1-32D0-D28F-CCD992F05532}"/>
              </a:ext>
            </a:extLst>
          </p:cNvPr>
          <p:cNvSpPr/>
          <p:nvPr/>
        </p:nvSpPr>
        <p:spPr>
          <a:xfrm>
            <a:off x="1397642" y="2258288"/>
            <a:ext cx="2885123" cy="1170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UC-1</a:t>
            </a:r>
          </a:p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Einfache Routenplanung</a:t>
            </a:r>
          </a:p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 Start u. 1 Ziel)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2602014-2647-D0D8-9692-93A2C9B1A3D5}"/>
              </a:ext>
            </a:extLst>
          </p:cNvPr>
          <p:cNvSpPr/>
          <p:nvPr/>
        </p:nvSpPr>
        <p:spPr>
          <a:xfrm>
            <a:off x="4594994" y="2258288"/>
            <a:ext cx="3002012" cy="11707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UC-2</a:t>
            </a:r>
          </a:p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Komplexe Routenplanung</a:t>
            </a:r>
          </a:p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(mit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Zwischenstops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55311C8-7577-6F0B-7581-DE7F3D5CF9A2}"/>
              </a:ext>
            </a:extLst>
          </p:cNvPr>
          <p:cNvSpPr/>
          <p:nvPr/>
        </p:nvSpPr>
        <p:spPr>
          <a:xfrm>
            <a:off x="8960968" y="2258289"/>
            <a:ext cx="1906678" cy="117071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UC-N</a:t>
            </a:r>
          </a:p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Unbekannt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0F8735-A401-84A4-5B75-455B5FAC327A}"/>
              </a:ext>
            </a:extLst>
          </p:cNvPr>
          <p:cNvSpPr txBox="1"/>
          <p:nvPr/>
        </p:nvSpPr>
        <p:spPr>
          <a:xfrm>
            <a:off x="7976660" y="2382595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…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258796D-C978-969F-6628-C6481831683B}"/>
              </a:ext>
            </a:extLst>
          </p:cNvPr>
          <p:cNvSpPr txBox="1"/>
          <p:nvPr/>
        </p:nvSpPr>
        <p:spPr>
          <a:xfrm>
            <a:off x="2946815" y="4332250"/>
            <a:ext cx="7513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Falls die Nutzeranfrage keinem entwickelten UC zugeordnet werden kann, </a:t>
            </a:r>
          </a:p>
          <a:p>
            <a:r>
              <a:rPr lang="de-DE" dirty="0"/>
              <a:t>ist es möglich den Nutzer genau über Einsatzmöglichkeiten zu informieren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118F79E-E737-4491-F575-40FDCD515AB3}"/>
              </a:ext>
            </a:extLst>
          </p:cNvPr>
          <p:cNvSpPr/>
          <p:nvPr/>
        </p:nvSpPr>
        <p:spPr>
          <a:xfrm>
            <a:off x="1755782" y="4473636"/>
            <a:ext cx="969484" cy="363557"/>
          </a:xfrm>
          <a:prstGeom prst="rightArrow">
            <a:avLst/>
          </a:prstGeom>
          <a:solidFill>
            <a:schemeClr val="bg2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E8303-FDDC-F398-5A4C-EA383BCB6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744A93F8-15F8-8EFB-E957-E809FBCADC4B}"/>
              </a:ext>
            </a:extLst>
          </p:cNvPr>
          <p:cNvSpPr/>
          <p:nvPr/>
        </p:nvSpPr>
        <p:spPr>
          <a:xfrm>
            <a:off x="3787093" y="729868"/>
            <a:ext cx="4892422" cy="4389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Vorteile/Nutzen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D2B96E7-7D0E-B95C-7C34-0513D5E9F739}"/>
              </a:ext>
            </a:extLst>
          </p:cNvPr>
          <p:cNvSpPr/>
          <p:nvPr/>
        </p:nvSpPr>
        <p:spPr>
          <a:xfrm>
            <a:off x="763296" y="2373033"/>
            <a:ext cx="2104835" cy="603504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Effektivität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77E0829-4695-19DE-F557-03526566AA46}"/>
              </a:ext>
            </a:extLst>
          </p:cNvPr>
          <p:cNvSpPr/>
          <p:nvPr/>
        </p:nvSpPr>
        <p:spPr>
          <a:xfrm>
            <a:off x="9109613" y="2355406"/>
            <a:ext cx="2115240" cy="603504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Transparenz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16F0193-E2D7-1858-FA6C-1B3357759B62}"/>
              </a:ext>
            </a:extLst>
          </p:cNvPr>
          <p:cNvSpPr/>
          <p:nvPr/>
        </p:nvSpPr>
        <p:spPr>
          <a:xfrm>
            <a:off x="6004141" y="2373033"/>
            <a:ext cx="2434019" cy="603504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Sicherheit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5160E4B-E6F4-ECB1-A5AE-CF2CAD5B73AA}"/>
              </a:ext>
            </a:extLst>
          </p:cNvPr>
          <p:cNvSpPr/>
          <p:nvPr/>
        </p:nvSpPr>
        <p:spPr>
          <a:xfrm>
            <a:off x="3321044" y="2373033"/>
            <a:ext cx="2104835" cy="603504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Effizienz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6F519AB-1957-9863-2C01-AA662845A29E}"/>
              </a:ext>
            </a:extLst>
          </p:cNvPr>
          <p:cNvSpPr/>
          <p:nvPr/>
        </p:nvSpPr>
        <p:spPr>
          <a:xfrm>
            <a:off x="3310640" y="3294044"/>
            <a:ext cx="2115239" cy="20821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 einfachen UC können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einfache Modelle 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 Methoden verwendet werden,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 Ressourcen zu sparen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781FB48-EAAF-C749-4AC8-72AF777695B5}"/>
              </a:ext>
            </a:extLst>
          </p:cNvPr>
          <p:cNvSpPr/>
          <p:nvPr/>
        </p:nvSpPr>
        <p:spPr>
          <a:xfrm>
            <a:off x="752892" y="3272011"/>
            <a:ext cx="2115239" cy="20821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können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Expertenmodelle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entwickelt werden, die für spezielle Use Cases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optimiert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sind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Sicherheit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FE62D52-2182-70AD-69E6-923E114AA849}"/>
              </a:ext>
            </a:extLst>
          </p:cNvPr>
          <p:cNvSpPr/>
          <p:nvPr/>
        </p:nvSpPr>
        <p:spPr>
          <a:xfrm>
            <a:off x="6233304" y="3294044"/>
            <a:ext cx="2115239" cy="20821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Schutz vor Missbrauch durch den Anwender</a:t>
            </a:r>
          </a:p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(z.B. Nutzung als Programmierhilfe)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288826-7528-14E8-2147-A8B8F4DCE9CA}"/>
              </a:ext>
            </a:extLst>
          </p:cNvPr>
          <p:cNvSpPr/>
          <p:nvPr/>
        </p:nvSpPr>
        <p:spPr>
          <a:xfrm>
            <a:off x="9109614" y="3294044"/>
            <a:ext cx="2115239" cy="20821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Nutzer weiß genau, wobei der Chatbot helfen kann</a:t>
            </a:r>
          </a:p>
        </p:txBody>
      </p:sp>
    </p:spTree>
    <p:extLst>
      <p:ext uri="{BB962C8B-B14F-4D97-AF65-F5344CB8AC3E}">
        <p14:creationId xmlns:p14="http://schemas.microsoft.com/office/powerpoint/2010/main" val="333670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1632-9691-2E2E-6A90-BD112FB8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2801C7B-C37C-AEC5-5BB2-3F25C9EFE22A}"/>
              </a:ext>
            </a:extLst>
          </p:cNvPr>
          <p:cNvSpPr/>
          <p:nvPr/>
        </p:nvSpPr>
        <p:spPr>
          <a:xfrm>
            <a:off x="486536" y="417449"/>
            <a:ext cx="4066413" cy="1064895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Anfrage</a:t>
            </a:r>
          </a:p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„Wann kommt der nächste Bus in die Innenstadt?“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BE9AE82-0CDA-59BC-4AC3-4C6510934829}"/>
              </a:ext>
            </a:extLst>
          </p:cNvPr>
          <p:cNvSpPr/>
          <p:nvPr/>
        </p:nvSpPr>
        <p:spPr>
          <a:xfrm>
            <a:off x="6456806" y="343915"/>
            <a:ext cx="4779645" cy="121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Extraktion von Parametern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D0D402-88C4-7FA7-B575-0C7531732FA7}"/>
              </a:ext>
            </a:extLst>
          </p:cNvPr>
          <p:cNvSpPr/>
          <p:nvPr/>
        </p:nvSpPr>
        <p:spPr>
          <a:xfrm>
            <a:off x="486536" y="2292163"/>
            <a:ext cx="4892422" cy="107269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Embedding-Suche</a:t>
            </a:r>
          </a:p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Falls Start/Ziel nicht mit einfacher Suche auffindbar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95BEF-46E9-4A6E-E527-21BCC35593B9}"/>
              </a:ext>
            </a:extLst>
          </p:cNvPr>
          <p:cNvSpPr/>
          <p:nvPr/>
        </p:nvSpPr>
        <p:spPr>
          <a:xfrm>
            <a:off x="492887" y="3977308"/>
            <a:ext cx="4892422" cy="9656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an </a:t>
            </a: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Geofox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5D11D-6987-6B26-266B-F13725B643F2}"/>
              </a:ext>
            </a:extLst>
          </p:cNvPr>
          <p:cNvSpPr/>
          <p:nvPr/>
        </p:nvSpPr>
        <p:spPr>
          <a:xfrm>
            <a:off x="492886" y="5796071"/>
            <a:ext cx="4892422" cy="6304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LLM generiert Antwort an Nutzer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4B4C706-D4B9-7F03-3697-C45B74E24469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4552949" y="949896"/>
            <a:ext cx="190385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0532D7A7-CC1F-F6D2-22FF-2C69A0E75757}"/>
              </a:ext>
            </a:extLst>
          </p:cNvPr>
          <p:cNvSpPr/>
          <p:nvPr/>
        </p:nvSpPr>
        <p:spPr>
          <a:xfrm>
            <a:off x="6625708" y="5796071"/>
            <a:ext cx="4779646" cy="6304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LLM generiert Rückfrage an Nutzer</a:t>
            </a:r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63E64641-0257-28E0-C230-C8A06293EEE0}"/>
              </a:ext>
            </a:extLst>
          </p:cNvPr>
          <p:cNvSpPr/>
          <p:nvPr/>
        </p:nvSpPr>
        <p:spPr>
          <a:xfrm>
            <a:off x="7866109" y="4583288"/>
            <a:ext cx="2497090" cy="851053"/>
          </a:xfrm>
          <a:prstGeom prst="triangl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D0B41C70-1A60-EC44-64FA-00933BB43C5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521545" y="-1032921"/>
            <a:ext cx="736286" cy="5913882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0279223A-B391-B750-68F9-BF14EE6E6C5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682149" y="-187173"/>
            <a:ext cx="2421431" cy="5907531"/>
          </a:xfrm>
          <a:prstGeom prst="bentConnector3">
            <a:avLst>
              <a:gd name="adj1" fmla="val 865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A3F2A39-B3F6-4E5B-1A08-6B8C92D1155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2629699" y="3667908"/>
            <a:ext cx="612447" cy="6351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5223118-60B7-49D1-31E5-D27C691E48F7}"/>
              </a:ext>
            </a:extLst>
          </p:cNvPr>
          <p:cNvSpPr txBox="1"/>
          <p:nvPr/>
        </p:nvSpPr>
        <p:spPr>
          <a:xfrm>
            <a:off x="4659758" y="1549527"/>
            <a:ext cx="114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 </a:t>
            </a:r>
            <a:endParaRPr lang="de-DE" dirty="0"/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F47E9602-4D24-C3C3-A244-1C9A978E081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2512564" y="5369536"/>
            <a:ext cx="8530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0C3825B4-E85C-8827-AA00-538468BF0833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378958" y="2828512"/>
            <a:ext cx="3111424" cy="2180303"/>
          </a:xfrm>
          <a:prstGeom prst="bentConnector3">
            <a:avLst>
              <a:gd name="adj1" fmla="val 50000"/>
            </a:avLst>
          </a:prstGeom>
          <a:ln>
            <a:solidFill>
              <a:srgbClr val="CC3300">
                <a:alpha val="74902"/>
              </a:srgb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CEF9B9E-93E5-66EC-2575-AFD4FB59CEC4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8524539" y="3993173"/>
            <a:ext cx="912206" cy="268024"/>
          </a:xfrm>
          <a:prstGeom prst="bentConnector3">
            <a:avLst>
              <a:gd name="adj1" fmla="val 50000"/>
            </a:avLst>
          </a:prstGeom>
          <a:ln>
            <a:solidFill>
              <a:srgbClr val="CC3300">
                <a:alpha val="74902"/>
              </a:srgb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2E7DC7E3-E657-8CD6-3C91-F76C5635765F}"/>
              </a:ext>
            </a:extLst>
          </p:cNvPr>
          <p:cNvCxnSpPr>
            <a:cxnSpLocks/>
            <a:stCxn id="23" idx="3"/>
            <a:endCxn id="5" idx="3"/>
          </p:cNvCxnSpPr>
          <p:nvPr/>
        </p:nvCxnSpPr>
        <p:spPr>
          <a:xfrm flipH="1" flipV="1">
            <a:off x="11236451" y="949896"/>
            <a:ext cx="168903" cy="5161408"/>
          </a:xfrm>
          <a:prstGeom prst="bentConnector3">
            <a:avLst>
              <a:gd name="adj1" fmla="val -135344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AD7927FD-7410-4451-D0B2-C757E162780D}"/>
              </a:ext>
            </a:extLst>
          </p:cNvPr>
          <p:cNvCxnSpPr>
            <a:cxnSpLocks/>
            <a:stCxn id="25" idx="3"/>
          </p:cNvCxnSpPr>
          <p:nvPr/>
        </p:nvCxnSpPr>
        <p:spPr>
          <a:xfrm rot="16200000" flipH="1">
            <a:off x="8933788" y="5615206"/>
            <a:ext cx="361732" cy="1"/>
          </a:xfrm>
          <a:prstGeom prst="bentConnector3">
            <a:avLst>
              <a:gd name="adj1" fmla="val 50000"/>
            </a:avLst>
          </a:prstGeom>
          <a:ln>
            <a:solidFill>
              <a:srgbClr val="CC3300">
                <a:alpha val="74902"/>
              </a:srgb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42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Hornig</dc:creator>
  <cp:lastModifiedBy>Paul Hornig</cp:lastModifiedBy>
  <cp:revision>7</cp:revision>
  <dcterms:created xsi:type="dcterms:W3CDTF">2025-04-17T16:12:48Z</dcterms:created>
  <dcterms:modified xsi:type="dcterms:W3CDTF">2025-05-07T15:27:43Z</dcterms:modified>
</cp:coreProperties>
</file>