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F182A-AE7D-685C-D198-C7C5BD4A2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EA5FCF-9A14-3A11-BA79-868A7A495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A7D37F-B1CE-CBF8-4A0E-55F080A0E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8687-E0E2-4F86-ABB5-61A5409D8773}" type="datetimeFigureOut">
              <a:rPr lang="de-DE" smtClean="0"/>
              <a:t>17.04.2025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1101BD-696F-39E0-A4E7-81607DD41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606282-6BAD-452E-6861-A610531B9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26DE-44BA-4DAA-9EAB-30D60431CD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1858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9CBA28-71FF-F010-5203-159667320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01230B9-3AE5-F6BC-D0B1-23478BC14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69D03A-51C1-1FBB-CA9D-954C7DBA0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8687-E0E2-4F86-ABB5-61A5409D8773}" type="datetimeFigureOut">
              <a:rPr lang="de-DE" smtClean="0"/>
              <a:t>17.04.2025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4F7495-BB14-7F3F-A25A-6F6AAC44C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6347D2-65EF-A44C-408D-85025E6DC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26DE-44BA-4DAA-9EAB-30D60431CD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3893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F2695F4-D01C-4AC4-8279-C4205BB8BB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C8C00FA-8CFA-476D-F308-D871F5F91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56F04E-DB51-E2A6-B9CE-EA23367A8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8687-E0E2-4F86-ABB5-61A5409D8773}" type="datetimeFigureOut">
              <a:rPr lang="de-DE" smtClean="0"/>
              <a:t>17.04.2025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F14940-1267-66FD-4650-C635F0FB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94862E-C0A4-FB4F-A8E4-1A844FA60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26DE-44BA-4DAA-9EAB-30D60431CD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0823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35201A-DD68-6F6B-8BCC-80FC9F7D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0AFF23-AF1B-E0EB-BCDF-3F75F4906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73AA7B-B266-7E17-1291-20BDCA52E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8687-E0E2-4F86-ABB5-61A5409D8773}" type="datetimeFigureOut">
              <a:rPr lang="de-DE" smtClean="0"/>
              <a:t>17.04.2025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918357-AF60-8A9A-3359-A6B9A6569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ECF6D3-079D-CADF-2068-F03F9251D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26DE-44BA-4DAA-9EAB-30D60431CD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2354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49753C-F516-0910-F829-65B5D06EF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0CD6E9-AC50-920A-59DD-D80E6BE54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593E2E-596E-75A0-5700-D0B1EDABF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8687-E0E2-4F86-ABB5-61A5409D8773}" type="datetimeFigureOut">
              <a:rPr lang="de-DE" smtClean="0"/>
              <a:t>17.04.2025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04C7CB-4C03-05CB-A429-58E452857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0BEA3B-AACB-EBD9-9BD2-F42C134B6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26DE-44BA-4DAA-9EAB-30D60431CD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4693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5B8BE6-28B9-FBCF-F1EB-E36EF43EE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3D5E1B-5353-07ED-7F88-B44157733F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BD71F91-2433-38B0-6B71-D24AB7C8A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0A4E96-A3BD-D608-42ED-74BF28FC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8687-E0E2-4F86-ABB5-61A5409D8773}" type="datetimeFigureOut">
              <a:rPr lang="de-DE" smtClean="0"/>
              <a:t>17.04.2025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986ABA6-FD9E-AB24-998B-D9F660440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842BA0-F82C-8552-5A45-4E916AD7B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26DE-44BA-4DAA-9EAB-30D60431CD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0843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08FB61-6A9F-6350-1144-83EACF327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791599-0045-80A9-11E6-355983D49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8A0192-DF8A-FF93-5140-E7CD45643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B2DD63E-DCF9-73CB-545F-87EE41DAE7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38CB6A1-D267-22FD-620D-6A239A6134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F954739-B0F4-FEE3-739F-44D54B7FC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8687-E0E2-4F86-ABB5-61A5409D8773}" type="datetimeFigureOut">
              <a:rPr lang="de-DE" smtClean="0"/>
              <a:t>17.04.2025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139C3BD-F6D6-D107-EC33-8A20A0EC5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2E169EF-CA31-8B8A-664B-A3265B5D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26DE-44BA-4DAA-9EAB-30D60431CD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3501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A7C89A-5742-B5D1-D342-AAEA49DE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885C753-98DB-B999-696E-CC8A36459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8687-E0E2-4F86-ABB5-61A5409D8773}" type="datetimeFigureOut">
              <a:rPr lang="de-DE" smtClean="0"/>
              <a:t>17.04.2025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CDC93CF-AB38-0174-6103-08CFC447B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185028-D4CE-FF91-EEF6-8829E1A79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26DE-44BA-4DAA-9EAB-30D60431CD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3091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B822927-1C7D-1E20-FB9A-75F35ADF8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8687-E0E2-4F86-ABB5-61A5409D8773}" type="datetimeFigureOut">
              <a:rPr lang="de-DE" smtClean="0"/>
              <a:t>17.04.2025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91DC482-AAC7-6457-4C7C-483CAA784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6D7CC3-1420-2C12-2AA6-3BCB0CE77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26DE-44BA-4DAA-9EAB-30D60431CD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3831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806AB6-FAC1-188B-8267-E3A17798E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9CDD96-6877-B5F7-147E-F46D28F37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3FA4EC2-E1DF-7B60-B244-F9B27E744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EB57CC-1C30-1424-ADCE-BD8DD98AE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8687-E0E2-4F86-ABB5-61A5409D8773}" type="datetimeFigureOut">
              <a:rPr lang="de-DE" smtClean="0"/>
              <a:t>17.04.2025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A93F3F-3A78-C440-8D9D-F626F8AF4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12E06F-D4D0-8913-FFF3-C1104FF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26DE-44BA-4DAA-9EAB-30D60431CD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6831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B7E116-1FBD-1442-7403-2DEABA698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0777376-922B-9FDE-73E4-6D1F7E1627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E04D64-DB1A-4BB7-0C44-CCA0446A9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80C69A3-4B6F-D75F-927E-86BF32CF3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F8687-E0E2-4F86-ABB5-61A5409D8773}" type="datetimeFigureOut">
              <a:rPr lang="de-DE" smtClean="0"/>
              <a:t>17.04.2025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2818CC-DA5D-3EDB-EF89-9ED14CC19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826ECC-F114-9DE8-DED0-2D46E6E6B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026DE-44BA-4DAA-9EAB-30D60431CD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157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1C31066-2811-F34F-36EA-E53851335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91DE56-629F-EF36-4974-1428A6AA3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4EFFD3-8D91-D7DC-DE1E-9E7E3CDE6C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7F8687-E0E2-4F86-ABB5-61A5409D8773}" type="datetimeFigureOut">
              <a:rPr lang="de-DE" smtClean="0"/>
              <a:t>17.04.2025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5079A6-7FDB-D9A1-E1C9-D2FFA3A4DE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4CF1D6-4683-E4E2-E4DD-727AFA91C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6026DE-44BA-4DAA-9EAB-30D60431CD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745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4D1E40A3-1802-5DCA-E42B-34DC9EC5BC11}"/>
              </a:ext>
            </a:extLst>
          </p:cNvPr>
          <p:cNvSpPr/>
          <p:nvPr/>
        </p:nvSpPr>
        <p:spPr>
          <a:xfrm>
            <a:off x="296036" y="315849"/>
            <a:ext cx="4066413" cy="1064895"/>
          </a:xfrm>
          <a:prstGeom prst="ellipse">
            <a:avLst/>
          </a:prstGeom>
          <a:solidFill>
            <a:schemeClr val="bg2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Anfrage</a:t>
            </a:r>
          </a:p>
          <a:p>
            <a:pPr algn="ctr"/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„Wann kommt der nächste Bus in die Innenstadt?“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2427F4E-3473-6AFF-593F-0CFD6C318B57}"/>
              </a:ext>
            </a:extLst>
          </p:cNvPr>
          <p:cNvSpPr/>
          <p:nvPr/>
        </p:nvSpPr>
        <p:spPr>
          <a:xfrm>
            <a:off x="6266306" y="168782"/>
            <a:ext cx="4779645" cy="2246948"/>
          </a:xfrm>
          <a:prstGeom prst="rect">
            <a:avLst/>
          </a:prstGeom>
          <a:solidFill>
            <a:schemeClr val="bg1"/>
          </a:solidFill>
          <a:ln w="31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Analyse durch LLM</a:t>
            </a:r>
          </a:p>
          <a:p>
            <a:pPr algn="ctr"/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Welcher Use Case?</a:t>
            </a:r>
          </a:p>
          <a:p>
            <a:pPr lvl="1"/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UC1: Einfache Routensuche mit Start u. Ziel,</a:t>
            </a:r>
          </a:p>
          <a:p>
            <a:pPr lvl="1"/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UC2: Komplexe Routensuche</a:t>
            </a:r>
          </a:p>
          <a:p>
            <a:pPr lvl="1"/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Ermittlung gegebener Parameter je nach Use Case</a:t>
            </a:r>
          </a:p>
          <a:p>
            <a:pPr lvl="1"/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UC1: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start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und ziel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9DFBB08-6D76-6789-0C0D-1204839AB135}"/>
              </a:ext>
            </a:extLst>
          </p:cNvPr>
          <p:cNvSpPr/>
          <p:nvPr/>
        </p:nvSpPr>
        <p:spPr>
          <a:xfrm>
            <a:off x="6266306" y="2783206"/>
            <a:ext cx="4892422" cy="2092834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 von Abhängigkeiten (UC1)</a:t>
            </a:r>
          </a:p>
          <a:p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Fall A: Start/Ziel nicht gegeben</a:t>
            </a:r>
          </a:p>
          <a:p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-&gt; LLM fragt gezielt nach</a:t>
            </a:r>
          </a:p>
          <a:p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Fall B: Start/Ziel mit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std.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DB Suche nicht identifizierbar</a:t>
            </a:r>
          </a:p>
          <a:p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-&gt; Start/Ziel in RAG-System suchen (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embeddings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A786F2A-E5B6-F6EE-34A8-01152A6C0414}"/>
              </a:ext>
            </a:extLst>
          </p:cNvPr>
          <p:cNvSpPr/>
          <p:nvPr/>
        </p:nvSpPr>
        <p:spPr>
          <a:xfrm>
            <a:off x="222123" y="1817560"/>
            <a:ext cx="4892422" cy="1894904"/>
          </a:xfrm>
          <a:prstGeom prst="rect">
            <a:avLst/>
          </a:prstGeom>
          <a:solidFill>
            <a:schemeClr val="bg1"/>
          </a:solidFill>
          <a:ln w="31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LLM generiert eine Query</a:t>
            </a:r>
          </a:p>
          <a:p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Llm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erhält als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kontext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</a:p>
          <a:p>
            <a:pPr marL="742950" lvl="1" indent="-285750">
              <a:buFontTx/>
              <a:buChar char="-"/>
            </a:pP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Nutzeranfrage, </a:t>
            </a:r>
          </a:p>
          <a:p>
            <a:pPr marL="742950" lvl="1" indent="-285750">
              <a:buFontTx/>
              <a:buChar char="-"/>
            </a:pP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Analyseergebnis aus Step1, </a:t>
            </a:r>
          </a:p>
          <a:p>
            <a:pPr marL="742950" lvl="1" indent="-285750">
              <a:buFontTx/>
              <a:buChar char="-"/>
            </a:pP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zusätzliche Abhängigkeiten aus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Step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</a:t>
            </a:r>
          </a:p>
          <a:p>
            <a:pPr marL="742950" lvl="1" indent="-285750">
              <a:buFontTx/>
              <a:buChar char="-"/>
            </a:pP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Metadaten zum Schema des Datenendpunktes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B910E1C-24D2-A35A-3E23-2A7A4813F06B}"/>
              </a:ext>
            </a:extLst>
          </p:cNvPr>
          <p:cNvSpPr/>
          <p:nvPr/>
        </p:nvSpPr>
        <p:spPr>
          <a:xfrm>
            <a:off x="6355080" y="187833"/>
            <a:ext cx="886968" cy="256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Step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1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9E0E101-616C-DB49-ED5A-BDD46AF39C4F}"/>
              </a:ext>
            </a:extLst>
          </p:cNvPr>
          <p:cNvSpPr/>
          <p:nvPr/>
        </p:nvSpPr>
        <p:spPr>
          <a:xfrm>
            <a:off x="6280022" y="2863977"/>
            <a:ext cx="886968" cy="256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Step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2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D26FAF0-E86F-239C-69BA-012C797F01FA}"/>
              </a:ext>
            </a:extLst>
          </p:cNvPr>
          <p:cNvSpPr/>
          <p:nvPr/>
        </p:nvSpPr>
        <p:spPr>
          <a:xfrm>
            <a:off x="222123" y="4237672"/>
            <a:ext cx="4892422" cy="1894904"/>
          </a:xfrm>
          <a:prstGeom prst="rect">
            <a:avLst/>
          </a:prstGeom>
          <a:solidFill>
            <a:schemeClr val="bg1"/>
          </a:solidFill>
          <a:ln w="31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LLM generiert Antwort für Nutzer</a:t>
            </a:r>
          </a:p>
          <a:p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Llm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erhält als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kontext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</a:p>
          <a:p>
            <a:pPr marL="742950" lvl="1" indent="-285750">
              <a:buFontTx/>
              <a:buChar char="-"/>
            </a:pP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Nutzeranfrage, </a:t>
            </a:r>
          </a:p>
          <a:p>
            <a:pPr marL="742950" lvl="1" indent="-285750">
              <a:buFontTx/>
              <a:buChar char="-"/>
            </a:pP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Ergebnis aus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Step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3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71CA09E-EFB4-6A63-BDB9-E4A4E2AF588A}"/>
              </a:ext>
            </a:extLst>
          </p:cNvPr>
          <p:cNvSpPr/>
          <p:nvPr/>
        </p:nvSpPr>
        <p:spPr>
          <a:xfrm>
            <a:off x="4227577" y="1835942"/>
            <a:ext cx="886968" cy="256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Step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3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655BC03-1736-2D1D-5D89-F1713621A6E9}"/>
              </a:ext>
            </a:extLst>
          </p:cNvPr>
          <p:cNvSpPr/>
          <p:nvPr/>
        </p:nvSpPr>
        <p:spPr>
          <a:xfrm>
            <a:off x="4188713" y="4266677"/>
            <a:ext cx="886968" cy="256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Step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4</a:t>
            </a:r>
          </a:p>
        </p:txBody>
      </p: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462B7E2D-D5E1-6730-59AB-581D29F93ED7}"/>
              </a:ext>
            </a:extLst>
          </p:cNvPr>
          <p:cNvCxnSpPr>
            <a:cxnSpLocks/>
            <a:stCxn id="4" idx="6"/>
            <a:endCxn id="5" idx="1"/>
          </p:cNvCxnSpPr>
          <p:nvPr/>
        </p:nvCxnSpPr>
        <p:spPr>
          <a:xfrm>
            <a:off x="4362449" y="848297"/>
            <a:ext cx="1903857" cy="44395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1367E2B0-5D9F-E3A4-D937-8110CA9BBB9B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16200000" flipH="1">
            <a:off x="8500585" y="2571274"/>
            <a:ext cx="367476" cy="563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A40D652F-351D-2270-A8D6-53614297E0D5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rot="10800000">
            <a:off x="5114546" y="2765013"/>
            <a:ext cx="1151761" cy="10646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195E86B0-C241-AD16-8CFE-4796C3D8E222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rot="5400000">
            <a:off x="2405730" y="3975068"/>
            <a:ext cx="525208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464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Microsoft Office PowerPoint</Application>
  <PresentationFormat>Breitbild</PresentationFormat>
  <Paragraphs>32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Paul Hornig</dc:creator>
  <cp:lastModifiedBy>Paul Hornig</cp:lastModifiedBy>
  <cp:revision>2</cp:revision>
  <dcterms:created xsi:type="dcterms:W3CDTF">2025-04-17T16:12:48Z</dcterms:created>
  <dcterms:modified xsi:type="dcterms:W3CDTF">2025-04-17T16:52:10Z</dcterms:modified>
</cp:coreProperties>
</file>