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78" r:id="rId1"/>
  </p:sldMasterIdLst>
  <p:notesMasterIdLst>
    <p:notesMasterId r:id="rId4"/>
  </p:notesMasterIdLst>
  <p:handoutMasterIdLst>
    <p:handoutMasterId r:id="rId5"/>
  </p:handoutMasterIdLst>
  <p:sldIdLst>
    <p:sldId id="261" r:id="rId2"/>
    <p:sldId id="271" r:id="rId3"/>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E5A"/>
    <a:srgbClr val="16519D"/>
    <a:srgbClr val="1477AE"/>
    <a:srgbClr val="0090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694" autoAdjust="0"/>
  </p:normalViewPr>
  <p:slideViewPr>
    <p:cSldViewPr>
      <p:cViewPr varScale="1">
        <p:scale>
          <a:sx n="146" d="100"/>
          <a:sy n="146" d="100"/>
        </p:scale>
        <p:origin x="176" y="424"/>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972" y="-10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E56D21C-1D3C-0040-8B1B-38861EDE8130}" type="datetime1">
              <a:rPr lang="de-AT" smtClean="0"/>
              <a:t>09.02.20</a:t>
            </a:fld>
            <a:endParaRPr lang="de-AT"/>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de-DE"/>
              <a:t>© GHU Global Humanistic University</a:t>
            </a:r>
            <a:endParaRPr lang="de-AT" dirty="0"/>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8E1B406-060B-47BC-8F92-010CF8DBC62B}" type="slidenum">
              <a:rPr lang="de-AT" smtClean="0"/>
              <a:pPr/>
              <a:t>‹Nr.›</a:t>
            </a:fld>
            <a:endParaRPr lang="de-AT"/>
          </a:p>
        </p:txBody>
      </p:sp>
    </p:spTree>
    <p:extLst>
      <p:ext uri="{BB962C8B-B14F-4D97-AF65-F5344CB8AC3E}">
        <p14:creationId xmlns:p14="http://schemas.microsoft.com/office/powerpoint/2010/main" val="295153226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9D8F950-20E3-D544-8A07-AE789333251B}" type="datetime1">
              <a:rPr lang="de-AT" smtClean="0"/>
              <a:t>09.02.20</a:t>
            </a:fld>
            <a:endParaRPr lang="de-AT"/>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de-DE"/>
              <a:t>© GHU Global Humanistic University</a:t>
            </a:r>
            <a:endParaRPr lang="de-AT"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649022C-88B2-44B1-9B0A-3F8F5BE5170E}" type="slidenum">
              <a:rPr lang="de-AT" smtClean="0"/>
              <a:pPr/>
              <a:t>‹Nr.›</a:t>
            </a:fld>
            <a:endParaRPr lang="de-AT"/>
          </a:p>
        </p:txBody>
      </p:sp>
    </p:spTree>
    <p:extLst>
      <p:ext uri="{BB962C8B-B14F-4D97-AF65-F5344CB8AC3E}">
        <p14:creationId xmlns:p14="http://schemas.microsoft.com/office/powerpoint/2010/main" val="13197403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lstStyle/>
          <a:p>
            <a:endParaRPr lang="de-AT" dirty="0"/>
          </a:p>
        </p:txBody>
      </p:sp>
      <p:sp>
        <p:nvSpPr>
          <p:cNvPr id="4" name="Datumsplatzhalter 3"/>
          <p:cNvSpPr>
            <a:spLocks noGrp="1"/>
          </p:cNvSpPr>
          <p:nvPr>
            <p:ph type="dt" idx="10"/>
          </p:nvPr>
        </p:nvSpPr>
        <p:spPr/>
        <p:txBody>
          <a:bodyPr/>
          <a:lstStyle/>
          <a:p>
            <a:fld id="{6AF595CB-BF35-884B-95F3-2ADD958B63BB}" type="datetime1">
              <a:rPr lang="de-AT" smtClean="0"/>
              <a:t>09.02.20</a:t>
            </a:fld>
            <a:endParaRPr lang="de-AT" dirty="0"/>
          </a:p>
        </p:txBody>
      </p:sp>
      <p:sp>
        <p:nvSpPr>
          <p:cNvPr id="5" name="Fußzeilenplatzhalter 4"/>
          <p:cNvSpPr>
            <a:spLocks noGrp="1"/>
          </p:cNvSpPr>
          <p:nvPr>
            <p:ph type="ftr" sz="quarter" idx="11"/>
          </p:nvPr>
        </p:nvSpPr>
        <p:spPr/>
        <p:txBody>
          <a:bodyPr/>
          <a:lstStyle/>
          <a:p>
            <a:r>
              <a:rPr lang="de-DE"/>
              <a:t>© GHU Global Humanistic University</a:t>
            </a:r>
            <a:endParaRPr lang="de-AT" dirty="0"/>
          </a:p>
        </p:txBody>
      </p:sp>
      <p:sp>
        <p:nvSpPr>
          <p:cNvPr id="6" name="Foliennummernplatzhalter 5"/>
          <p:cNvSpPr>
            <a:spLocks noGrp="1"/>
          </p:cNvSpPr>
          <p:nvPr>
            <p:ph type="sldNum" sz="quarter" idx="12"/>
          </p:nvPr>
        </p:nvSpPr>
        <p:spPr/>
        <p:txBody>
          <a:bodyPr/>
          <a:lstStyle/>
          <a:p>
            <a:fld id="{7649022C-88B2-44B1-9B0A-3F8F5BE5170E}" type="slidenum">
              <a:rPr lang="de-AT" smtClean="0"/>
              <a:pPr/>
              <a:t>1</a:t>
            </a:fld>
            <a:endParaRPr lang="de-AT"/>
          </a:p>
        </p:txBody>
      </p:sp>
    </p:spTree>
    <p:extLst>
      <p:ext uri="{BB962C8B-B14F-4D97-AF65-F5344CB8AC3E}">
        <p14:creationId xmlns:p14="http://schemas.microsoft.com/office/powerpoint/2010/main" val="1325230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winkliges Dreieck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el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de-DE" dirty="0"/>
              <a:t>Titelmasterformat durch Klicken bearbeiten</a:t>
            </a:r>
            <a:endParaRPr kumimoji="0" lang="en-US" dirty="0"/>
          </a:p>
        </p:txBody>
      </p:sp>
      <p:sp>
        <p:nvSpPr>
          <p:cNvPr id="17" name="Untertitel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de-DE" dirty="0"/>
              <a:t>Formatvorlage des Untertitelmasters durch Klicken bearbeiten</a:t>
            </a:r>
            <a:endParaRPr kumimoji="0" lang="en-US" dirty="0"/>
          </a:p>
        </p:txBody>
      </p:sp>
      <p:sp>
        <p:nvSpPr>
          <p:cNvPr id="6" name="Datumsplatzhalter 5"/>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endParaRPr lang="de-AT" dirty="0"/>
          </a:p>
        </p:txBody>
      </p:sp>
      <p:sp>
        <p:nvSpPr>
          <p:cNvPr id="13" name="Fußzeilenplatzhalter 12"/>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r>
              <a:rPr lang="de-AT"/>
              <a:t>Examination number_Student ID</a:t>
            </a:r>
            <a:endParaRPr lang="de-AT" dirty="0"/>
          </a:p>
        </p:txBody>
      </p:sp>
      <p:sp>
        <p:nvSpPr>
          <p:cNvPr id="14" name="Foliennummernplatzhalter 1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A67041A9-50B2-45B7-9E3B-B4B947CA10B3}" type="slidenum">
              <a:rPr lang="de-AT" smtClean="0"/>
              <a:pPr/>
              <a:t>‹Nr.›</a:t>
            </a:fld>
            <a:endParaRPr lang="de-A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sp>
        <p:nvSpPr>
          <p:cNvPr id="7" name="Titel 6"/>
          <p:cNvSpPr>
            <a:spLocks noGrp="1"/>
          </p:cNvSpPr>
          <p:nvPr>
            <p:ph type="title"/>
          </p:nvPr>
        </p:nvSpPr>
        <p:spPr/>
        <p:txBody>
          <a:bodyPr rtlCol="0"/>
          <a:lstStyle>
            <a:lvl1pPr>
              <a:defRPr baseline="0">
                <a:solidFill>
                  <a:srgbClr val="0D2E5A"/>
                </a:solidFill>
                <a:effectLst/>
              </a:defRPr>
            </a:lvl1pPr>
            <a:extLst/>
          </a:lstStyle>
          <a:p>
            <a:r>
              <a:rPr kumimoji="0" lang="de-DE" dirty="0"/>
              <a:t>Titelmasterformat durch Klicken bearbeiten</a:t>
            </a:r>
            <a:endParaRPr kumimoji="0" lang="en-US" dirty="0"/>
          </a:p>
        </p:txBody>
      </p:sp>
      <p:sp>
        <p:nvSpPr>
          <p:cNvPr id="8" name="Fußzeilenplatzhalter 11"/>
          <p:cNvSpPr>
            <a:spLocks noGrp="1"/>
          </p:cNvSpPr>
          <p:nvPr>
            <p:ph type="ftr" sz="quarter" idx="11"/>
          </p:nvPr>
        </p:nvSpPr>
        <p:spPr>
          <a:xfrm>
            <a:off x="4427984" y="4948014"/>
            <a:ext cx="3720320" cy="179450"/>
          </a:xfrm>
        </p:spPr>
        <p:txBody>
          <a:bodyPr/>
          <a:lstStyle>
            <a:lvl1pPr>
              <a:defRPr>
                <a:solidFill>
                  <a:schemeClr val="tx1"/>
                </a:solidFill>
                <a:latin typeface="Calibri" pitchFamily="34" charset="0"/>
              </a:defRPr>
            </a:lvl1pPr>
          </a:lstStyle>
          <a:p>
            <a:r>
              <a:rPr lang="de-AT"/>
              <a:t>Examination number_Student ID</a:t>
            </a:r>
            <a:endParaRPr lang="de-AT" dirty="0"/>
          </a:p>
        </p:txBody>
      </p:sp>
      <p:sp>
        <p:nvSpPr>
          <p:cNvPr id="9" name="Foliennummernplatzhalter 12"/>
          <p:cNvSpPr>
            <a:spLocks noGrp="1"/>
          </p:cNvSpPr>
          <p:nvPr>
            <p:ph type="sldNum" sz="quarter" idx="12"/>
          </p:nvPr>
        </p:nvSpPr>
        <p:spPr>
          <a:xfrm>
            <a:off x="8532440" y="4916519"/>
            <a:ext cx="480592" cy="219838"/>
          </a:xfrm>
        </p:spPr>
        <p:txBody>
          <a:bodyPr/>
          <a:lstStyle>
            <a:lvl1pPr>
              <a:defRPr sz="1000">
                <a:solidFill>
                  <a:schemeClr val="tx1"/>
                </a:solidFill>
                <a:latin typeface="Calibri" pitchFamily="34" charset="0"/>
              </a:defRPr>
            </a:lvl1pPr>
          </a:lstStyle>
          <a:p>
            <a:fld id="{853B7A0C-010D-43D4-94E1-C759AD47A930}" type="slidenum">
              <a:rPr lang="de-AT" smtClean="0"/>
              <a:pPr/>
              <a:t>‹Nr.›</a:t>
            </a:fld>
            <a:endParaRPr lang="de-A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Fußzeilenplatzhalter 11"/>
          <p:cNvSpPr>
            <a:spLocks noGrp="1"/>
          </p:cNvSpPr>
          <p:nvPr>
            <p:ph type="ftr" sz="quarter" idx="11"/>
          </p:nvPr>
        </p:nvSpPr>
        <p:spPr>
          <a:xfrm>
            <a:off x="4427984" y="4948014"/>
            <a:ext cx="3720320" cy="179450"/>
          </a:xfrm>
        </p:spPr>
        <p:txBody>
          <a:bodyPr/>
          <a:lstStyle>
            <a:lvl1pPr>
              <a:defRPr>
                <a:solidFill>
                  <a:schemeClr val="tx1"/>
                </a:solidFill>
                <a:latin typeface="Calibri" pitchFamily="34" charset="0"/>
              </a:defRPr>
            </a:lvl1pPr>
          </a:lstStyle>
          <a:p>
            <a:r>
              <a:rPr lang="de-AT"/>
              <a:t>Examination number_Student ID</a:t>
            </a:r>
            <a:endParaRPr lang="de-AT" dirty="0"/>
          </a:p>
        </p:txBody>
      </p:sp>
      <p:sp>
        <p:nvSpPr>
          <p:cNvPr id="6" name="Foliennummernplatzhalter 12"/>
          <p:cNvSpPr>
            <a:spLocks noGrp="1"/>
          </p:cNvSpPr>
          <p:nvPr>
            <p:ph type="sldNum" sz="quarter" idx="12"/>
          </p:nvPr>
        </p:nvSpPr>
        <p:spPr>
          <a:xfrm>
            <a:off x="8532440" y="4916519"/>
            <a:ext cx="480592" cy="219838"/>
          </a:xfrm>
        </p:spPr>
        <p:txBody>
          <a:bodyPr/>
          <a:lstStyle>
            <a:lvl1pPr>
              <a:defRPr sz="1000">
                <a:solidFill>
                  <a:schemeClr val="tx1"/>
                </a:solidFill>
                <a:latin typeface="Calibri" pitchFamily="34" charset="0"/>
              </a:defRPr>
            </a:lvl1pPr>
          </a:lstStyle>
          <a:p>
            <a:fld id="{853B7A0C-010D-43D4-94E1-C759AD47A930}" type="slidenum">
              <a:rPr lang="de-AT" smtClean="0"/>
              <a:pPr/>
              <a:t>‹Nr.›</a:t>
            </a:fld>
            <a:endParaRPr lang="de-AT"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elplatzhalt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de-DE" dirty="0"/>
              <a:t>Titelmasterformat durch Klicken bearbeiten</a:t>
            </a:r>
            <a:endParaRPr kumimoji="0" lang="en-US" dirty="0"/>
          </a:p>
        </p:txBody>
      </p:sp>
      <p:sp>
        <p:nvSpPr>
          <p:cNvPr id="30" name="Textplatzhalt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de-DE" dirty="0"/>
              <a:t>Textmasterformat bearbeiten</a:t>
            </a:r>
          </a:p>
          <a:p>
            <a:pPr lvl="1" eaLnBrk="1" latinLnBrk="0" hangingPunct="1"/>
            <a:r>
              <a:rPr kumimoji="0" lang="de-DE" dirty="0"/>
              <a:t>Zweite Ebene</a:t>
            </a:r>
          </a:p>
          <a:p>
            <a:pPr lvl="2" eaLnBrk="1" latinLnBrk="0" hangingPunct="1"/>
            <a:r>
              <a:rPr kumimoji="0" lang="de-DE" dirty="0"/>
              <a:t>Dritte Ebene</a:t>
            </a:r>
          </a:p>
        </p:txBody>
      </p:sp>
      <p:sp>
        <p:nvSpPr>
          <p:cNvPr id="10" name="Datumsplatzhalt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endParaRPr lang="de-AT" dirty="0"/>
          </a:p>
        </p:txBody>
      </p:sp>
      <p:sp>
        <p:nvSpPr>
          <p:cNvPr id="22" name="Fußzeilenplatzhalter 21"/>
          <p:cNvSpPr>
            <a:spLocks noGrp="1"/>
          </p:cNvSpPr>
          <p:nvPr>
            <p:ph type="ftr" sz="quarter" idx="3"/>
          </p:nvPr>
        </p:nvSpPr>
        <p:spPr>
          <a:xfrm>
            <a:off x="2843809" y="4805958"/>
            <a:ext cx="3886946" cy="273844"/>
          </a:xfrm>
          <a:prstGeom prst="rect">
            <a:avLst/>
          </a:prstGeom>
        </p:spPr>
        <p:txBody>
          <a:bodyPr vert="horz" anchor="b"/>
          <a:lstStyle>
            <a:lvl1pPr algn="r" eaLnBrk="1" latinLnBrk="0" hangingPunct="1">
              <a:defRPr kumimoji="0" sz="1000">
                <a:solidFill>
                  <a:schemeClr val="tx1"/>
                </a:solidFill>
              </a:defRPr>
            </a:lvl1pPr>
            <a:extLst/>
          </a:lstStyle>
          <a:p>
            <a:r>
              <a:rPr lang="de-AT"/>
              <a:t>Examination number_Student ID</a:t>
            </a:r>
            <a:endParaRPr lang="de-AT" dirty="0"/>
          </a:p>
        </p:txBody>
      </p:sp>
      <p:sp>
        <p:nvSpPr>
          <p:cNvPr id="18" name="Foliennummernplatzhalt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A67041A9-50B2-45B7-9E3B-B4B947CA10B3}" type="slidenum">
              <a:rPr lang="de-AT" smtClean="0"/>
              <a:t>‹Nr.›</a:t>
            </a:fld>
            <a:endParaRPr lang="de-AT"/>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5" r:id="rId3"/>
  </p:sldLayoutIdLst>
  <p:hf hdr="0" dt="0"/>
  <p:txStyles>
    <p:titleStyle>
      <a:lvl1pPr algn="l" rtl="0" eaLnBrk="1" latinLnBrk="0" hangingPunct="1">
        <a:spcBef>
          <a:spcPct val="0"/>
        </a:spcBef>
        <a:buNone/>
        <a:defRPr kumimoji="0" sz="3200" b="1" kern="1200" baseline="0">
          <a:solidFill>
            <a:srgbClr val="0D2E5A"/>
          </a:solidFill>
          <a:effectLst/>
          <a:latin typeface="Calibri"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500" kern="1200">
          <a:solidFill>
            <a:schemeClr val="tx1"/>
          </a:solidFill>
          <a:latin typeface="Calibri" pitchFamily="34" charset="0"/>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Calibri" pitchFamily="34" charset="0"/>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Calibri" pitchFamily="34" charset="0"/>
          <a:ea typeface="+mn-ea"/>
          <a:cs typeface="+mn-cs"/>
        </a:defRPr>
      </a:lvl3pPr>
      <a:lvl4pPr marL="1143000" indent="-228600" algn="l" rtl="0" eaLnBrk="1" latinLnBrk="0" hangingPunct="1">
        <a:spcBef>
          <a:spcPts val="350"/>
        </a:spcBef>
        <a:buClr>
          <a:schemeClr val="accent2"/>
        </a:buClr>
        <a:buFont typeface="Wingdings 2"/>
        <a:buChar char=""/>
        <a:defRPr kumimoji="0" sz="1800" kern="1200">
          <a:solidFill>
            <a:schemeClr val="tx1"/>
          </a:solidFill>
          <a:latin typeface="Calibri" pitchFamily="34" charset="0"/>
          <a:ea typeface="+mn-ea"/>
          <a:cs typeface="+mn-cs"/>
        </a:defRPr>
      </a:lvl4pPr>
      <a:lvl5pPr marL="1371600" indent="-228600" algn="l" rtl="0" eaLnBrk="1" latinLnBrk="0" hangingPunct="1">
        <a:spcBef>
          <a:spcPts val="350"/>
        </a:spcBef>
        <a:buClr>
          <a:schemeClr val="accent2"/>
        </a:buClr>
        <a:buFont typeface="Wingdings 2"/>
        <a:buChar char=""/>
        <a:defRPr kumimoji="0" sz="1600" kern="1200">
          <a:solidFill>
            <a:schemeClr val="tx1"/>
          </a:solidFill>
          <a:latin typeface="Calibri"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510554" y="318775"/>
            <a:ext cx="8208912" cy="4539704"/>
          </a:xfrm>
          <a:prstGeom prst="rect">
            <a:avLst/>
          </a:prstGeom>
          <a:ln>
            <a:solidFill>
              <a:schemeClr val="tx1"/>
            </a:solidFill>
          </a:ln>
        </p:spPr>
        <p:txBody>
          <a:bodyPr wrap="square">
            <a:spAutoFit/>
          </a:bodyPr>
          <a:lstStyle/>
          <a:p>
            <a:pPr algn="ctr"/>
            <a:endParaRPr lang="de-DE" sz="1600" b="1" dirty="0">
              <a:solidFill>
                <a:srgbClr val="0D2E5A"/>
              </a:solidFill>
              <a:latin typeface="Arial" panose="020B0604020202020204" pitchFamily="34" charset="0"/>
              <a:cs typeface="Arial" panose="020B0604020202020204" pitchFamily="34" charset="0"/>
            </a:endParaRPr>
          </a:p>
          <a:p>
            <a:pPr algn="ctr"/>
            <a:endParaRPr lang="de-DE" sz="1600" b="1" dirty="0">
              <a:solidFill>
                <a:srgbClr val="0D2E5A"/>
              </a:solidFill>
              <a:latin typeface="Arial" panose="020B0604020202020204" pitchFamily="34" charset="0"/>
              <a:cs typeface="Arial" panose="020B0604020202020204" pitchFamily="34" charset="0"/>
            </a:endParaRPr>
          </a:p>
          <a:p>
            <a:pPr algn="ctr"/>
            <a:endParaRPr lang="de-DE" sz="1600" b="1" dirty="0">
              <a:solidFill>
                <a:srgbClr val="0D2E5A"/>
              </a:solidFill>
              <a:latin typeface="Arial" panose="020B0604020202020204" pitchFamily="34" charset="0"/>
              <a:cs typeface="Arial" panose="020B0604020202020204" pitchFamily="34" charset="0"/>
            </a:endParaRPr>
          </a:p>
          <a:p>
            <a:pPr algn="ctr"/>
            <a:endParaRPr lang="de-DE" sz="1600" b="1" dirty="0">
              <a:solidFill>
                <a:srgbClr val="0D2E5A"/>
              </a:solidFill>
              <a:latin typeface="Arial" panose="020B0604020202020204" pitchFamily="34" charset="0"/>
              <a:cs typeface="Arial" panose="020B0604020202020204" pitchFamily="34" charset="0"/>
            </a:endParaRPr>
          </a:p>
          <a:p>
            <a:pPr algn="ctr"/>
            <a:r>
              <a:rPr lang="de-DE" sz="1600" b="1" dirty="0">
                <a:solidFill>
                  <a:srgbClr val="0D2E5A"/>
                </a:solidFill>
                <a:latin typeface="Arial" panose="020B0604020202020204" pitchFamily="34" charset="0"/>
                <a:cs typeface="Arial" panose="020B0604020202020204" pitchFamily="34" charset="0"/>
              </a:rPr>
              <a:t>VIDEO PRESENTATION</a:t>
            </a:r>
          </a:p>
          <a:p>
            <a:pPr algn="ctr"/>
            <a:endParaRPr lang="de-DE" sz="1200" b="1" dirty="0">
              <a:latin typeface="Calibri" pitchFamily="34" charset="0"/>
              <a:cs typeface="Calibri" pitchFamily="34" charset="0"/>
            </a:endParaRPr>
          </a:p>
          <a:p>
            <a:pPr algn="ctr"/>
            <a:r>
              <a:rPr lang="de-DE" sz="1200" cap="all" dirty="0">
                <a:solidFill>
                  <a:srgbClr val="16519D"/>
                </a:solidFill>
                <a:latin typeface="Arial" panose="020B0604020202020204" pitchFamily="34" charset="0"/>
                <a:cs typeface="Arial" panose="020B0604020202020204" pitchFamily="34" charset="0"/>
              </a:rPr>
              <a:t>Course Name</a:t>
            </a:r>
          </a:p>
          <a:p>
            <a:pPr algn="ctr"/>
            <a:endParaRPr lang="de-DE" sz="800" cap="all" dirty="0">
              <a:solidFill>
                <a:srgbClr val="16519D"/>
              </a:solidFill>
              <a:latin typeface="Arial" panose="020B0604020202020204" pitchFamily="34" charset="0"/>
              <a:cs typeface="Arial" panose="020B0604020202020204" pitchFamily="34" charset="0"/>
            </a:endParaRPr>
          </a:p>
          <a:p>
            <a:pPr algn="ctr"/>
            <a:r>
              <a:rPr lang="de-DE" sz="1200" cap="all" dirty="0">
                <a:solidFill>
                  <a:srgbClr val="16519D"/>
                </a:solidFill>
                <a:latin typeface="Arial" panose="020B0604020202020204" pitchFamily="34" charset="0"/>
                <a:cs typeface="Arial" panose="020B0604020202020204" pitchFamily="34" charset="0"/>
              </a:rPr>
              <a:t>Student ID</a:t>
            </a:r>
          </a:p>
          <a:p>
            <a:pPr algn="ctr"/>
            <a:endParaRPr lang="de-DE" sz="1400" b="1" dirty="0">
              <a:latin typeface="Calibri" pitchFamily="34" charset="0"/>
              <a:cs typeface="Calibri" pitchFamily="34" charset="0"/>
            </a:endParaRPr>
          </a:p>
          <a:p>
            <a:pPr algn="ctr"/>
            <a:endParaRPr lang="de-DE" sz="1000" b="1" dirty="0">
              <a:latin typeface="Calibri" pitchFamily="34" charset="0"/>
              <a:cs typeface="Calibri" pitchFamily="34" charset="0"/>
            </a:endParaRPr>
          </a:p>
          <a:p>
            <a:r>
              <a:rPr lang="de-DE" sz="1000" b="1" dirty="0">
                <a:latin typeface="Calibri" pitchFamily="34" charset="0"/>
                <a:cs typeface="Calibri" pitchFamily="34" charset="0"/>
              </a:rPr>
              <a:t>		</a:t>
            </a:r>
          </a:p>
          <a:p>
            <a:endParaRPr lang="de-DE" sz="1200" dirty="0">
              <a:latin typeface="Calibri" pitchFamily="34" charset="0"/>
              <a:cs typeface="Calibri" pitchFamily="34" charset="0"/>
            </a:endParaRPr>
          </a:p>
          <a:p>
            <a:endParaRPr lang="de-DE" sz="400" dirty="0">
              <a:latin typeface="Calibri" panose="020F0502020204030204" pitchFamily="34" charset="0"/>
              <a:cs typeface="Calibri" panose="020F0502020204030204" pitchFamily="34" charset="0"/>
            </a:endParaRPr>
          </a:p>
          <a:p>
            <a:endParaRPr lang="de-DE" sz="400" dirty="0">
              <a:latin typeface="Calibri" panose="020F0502020204030204" pitchFamily="34" charset="0"/>
              <a:cs typeface="Calibri" panose="020F0502020204030204" pitchFamily="34" charset="0"/>
            </a:endParaRPr>
          </a:p>
          <a:p>
            <a:endParaRPr lang="de-DE" sz="400" dirty="0">
              <a:latin typeface="Calibri" panose="020F0502020204030204" pitchFamily="34" charset="0"/>
              <a:cs typeface="Calibri" panose="020F0502020204030204" pitchFamily="34" charset="0"/>
            </a:endParaRPr>
          </a:p>
          <a:p>
            <a:r>
              <a:rPr lang="en-US" sz="900" dirty="0">
                <a:latin typeface="Calibri" panose="020F0502020204030204" pitchFamily="34" charset="0"/>
                <a:cs typeface="Calibri" panose="020F0502020204030204" pitchFamily="34" charset="0"/>
              </a:rPr>
              <a:t>I hereby declare on oath that the work attached to this declaration was prepared independently and without any unauthorized assistance, that it has not yet been submitted for examination by any other party, and that it has not been published either in its entirety or in excerpt. For the various components of the work - including tables, illustrations, etc., - and other pieces and sources (including Internet sources) - that are not mine, I have in each individual case identified these as borrowings with exact references. I undertake to treat the examination questions and assignments confidentially and not to pass them on to third parties. </a:t>
            </a:r>
            <a:endParaRPr lang="de-AT" sz="900" dirty="0">
              <a:latin typeface="Calibri" panose="020F0502020204030204" pitchFamily="34" charset="0"/>
              <a:cs typeface="Calibri" panose="020F0502020204030204" pitchFamily="34" charset="0"/>
            </a:endParaRPr>
          </a:p>
          <a:p>
            <a:pPr algn="ctr"/>
            <a:r>
              <a:rPr lang="de-DE" sz="400" i="1" dirty="0">
                <a:latin typeface="Calibri" pitchFamily="34" charset="0"/>
                <a:cs typeface="Calibri" pitchFamily="34" charset="0"/>
              </a:rPr>
              <a:t>  </a:t>
            </a:r>
          </a:p>
          <a:p>
            <a:pPr algn="ctr"/>
            <a:br>
              <a:rPr lang="de-DE" sz="900" i="1" dirty="0">
                <a:latin typeface="Calibri" pitchFamily="34" charset="0"/>
                <a:cs typeface="Calibri" pitchFamily="34" charset="0"/>
              </a:rPr>
            </a:br>
            <a:endParaRPr lang="de-DE" sz="900" i="1" dirty="0">
              <a:latin typeface="Calibri" pitchFamily="34" charset="0"/>
              <a:cs typeface="Calibri" pitchFamily="34" charset="0"/>
            </a:endParaRPr>
          </a:p>
          <a:p>
            <a:pPr algn="ctr"/>
            <a:br>
              <a:rPr lang="de-DE" sz="900" i="1" dirty="0">
                <a:latin typeface="Calibri" pitchFamily="34" charset="0"/>
                <a:cs typeface="Calibri" pitchFamily="34" charset="0"/>
              </a:rPr>
            </a:br>
            <a:br>
              <a:rPr lang="de-DE" sz="900" i="1" dirty="0">
                <a:latin typeface="Calibri" pitchFamily="34" charset="0"/>
                <a:cs typeface="Calibri" pitchFamily="34" charset="0"/>
              </a:rPr>
            </a:br>
            <a:endParaRPr lang="de-DE" sz="1200" dirty="0">
              <a:latin typeface="Calibri" pitchFamily="34" charset="0"/>
              <a:cs typeface="Calibri" pitchFamily="34" charset="0"/>
            </a:endParaRPr>
          </a:p>
          <a:p>
            <a:pPr algn="ctr"/>
            <a:r>
              <a:rPr lang="de-DE" sz="800" dirty="0">
                <a:latin typeface="Calibri" pitchFamily="34" charset="0"/>
                <a:cs typeface="Calibri" pitchFamily="34" charset="0"/>
              </a:rPr>
              <a:t>--------------------------------------------</a:t>
            </a:r>
            <a:endParaRPr lang="de-AT" sz="800" dirty="0">
              <a:latin typeface="Calibri" pitchFamily="34" charset="0"/>
              <a:cs typeface="Calibri" pitchFamily="34" charset="0"/>
            </a:endParaRPr>
          </a:p>
          <a:p>
            <a:pPr algn="ctr"/>
            <a:r>
              <a:rPr lang="de-DE" sz="1100" dirty="0" err="1">
                <a:latin typeface="Calibri" pitchFamily="34" charset="0"/>
                <a:cs typeface="Calibri" pitchFamily="34" charset="0"/>
              </a:rPr>
              <a:t>Signature</a:t>
            </a:r>
            <a:endParaRPr lang="de-AT" sz="1100" dirty="0">
              <a:latin typeface="Calibri" pitchFamily="34" charset="0"/>
              <a:cs typeface="Calibri" pitchFamily="34" charset="0"/>
            </a:endParaRPr>
          </a:p>
        </p:txBody>
      </p:sp>
      <p:sp>
        <p:nvSpPr>
          <p:cNvPr id="5" name="Textfeld 4"/>
          <p:cNvSpPr txBox="1"/>
          <p:nvPr/>
        </p:nvSpPr>
        <p:spPr>
          <a:xfrm>
            <a:off x="7668344" y="88150"/>
            <a:ext cx="1260648" cy="246221"/>
          </a:xfrm>
          <a:prstGeom prst="rect">
            <a:avLst/>
          </a:prstGeom>
          <a:noFill/>
        </p:spPr>
        <p:txBody>
          <a:bodyPr wrap="square" rtlCol="0">
            <a:spAutoFit/>
          </a:bodyPr>
          <a:lstStyle/>
          <a:p>
            <a:r>
              <a:rPr lang="de-AT" sz="1000" dirty="0" err="1">
                <a:latin typeface="Calibri" pitchFamily="34" charset="0"/>
              </a:rPr>
              <a:t>Exam</a:t>
            </a:r>
            <a:r>
              <a:rPr lang="de-AT" sz="1000" dirty="0">
                <a:latin typeface="Calibri" pitchFamily="34" charset="0"/>
              </a:rPr>
              <a:t> </a:t>
            </a:r>
            <a:r>
              <a:rPr lang="de-AT" sz="1000" dirty="0" err="1">
                <a:latin typeface="Calibri" pitchFamily="34" charset="0"/>
              </a:rPr>
              <a:t>cover</a:t>
            </a:r>
            <a:r>
              <a:rPr lang="de-AT" sz="1000" dirty="0">
                <a:latin typeface="Calibri" pitchFamily="34" charset="0"/>
              </a:rPr>
              <a:t> </a:t>
            </a:r>
            <a:r>
              <a:rPr lang="de-AT" sz="1000" dirty="0" err="1">
                <a:latin typeface="Calibri" pitchFamily="34" charset="0"/>
              </a:rPr>
              <a:t>sheet</a:t>
            </a:r>
            <a:endParaRPr lang="de-AT" sz="1000" dirty="0">
              <a:latin typeface="Calibri" pitchFamily="34" charset="0"/>
            </a:endParaRPr>
          </a:p>
        </p:txBody>
      </p:sp>
      <p:sp>
        <p:nvSpPr>
          <p:cNvPr id="4" name="Fußzeilenplatzhalter 3"/>
          <p:cNvSpPr>
            <a:spLocks noGrp="1"/>
          </p:cNvSpPr>
          <p:nvPr>
            <p:ph type="ftr" sz="quarter" idx="11"/>
          </p:nvPr>
        </p:nvSpPr>
        <p:spPr/>
        <p:txBody>
          <a:bodyPr/>
          <a:lstStyle/>
          <a:p>
            <a:r>
              <a:rPr lang="de-AT" dirty="0" err="1"/>
              <a:t>Examination</a:t>
            </a:r>
            <a:r>
              <a:rPr lang="de-AT" dirty="0"/>
              <a:t> </a:t>
            </a:r>
            <a:r>
              <a:rPr lang="de-AT" dirty="0" err="1"/>
              <a:t>number_Student</a:t>
            </a:r>
            <a:r>
              <a:rPr lang="de-AT" dirty="0"/>
              <a:t> ID</a:t>
            </a:r>
          </a:p>
        </p:txBody>
      </p:sp>
      <p:sp>
        <p:nvSpPr>
          <p:cNvPr id="6" name="Foliennummernplatzhalter 5"/>
          <p:cNvSpPr>
            <a:spLocks noGrp="1"/>
          </p:cNvSpPr>
          <p:nvPr>
            <p:ph type="sldNum" sz="quarter" idx="12"/>
          </p:nvPr>
        </p:nvSpPr>
        <p:spPr/>
        <p:txBody>
          <a:bodyPr/>
          <a:lstStyle/>
          <a:p>
            <a:fld id="{853B7A0C-010D-43D4-94E1-C759AD47A930}" type="slidenum">
              <a:rPr lang="de-AT" smtClean="0"/>
              <a:pPr/>
              <a:t>1</a:t>
            </a:fld>
            <a:endParaRPr lang="de-AT" dirty="0"/>
          </a:p>
        </p:txBody>
      </p:sp>
      <p:sp>
        <p:nvSpPr>
          <p:cNvPr id="10" name="Textfeld 9"/>
          <p:cNvSpPr txBox="1"/>
          <p:nvPr/>
        </p:nvSpPr>
        <p:spPr>
          <a:xfrm>
            <a:off x="2469285" y="2357467"/>
            <a:ext cx="4839019" cy="646331"/>
          </a:xfrm>
          <a:prstGeom prst="rect">
            <a:avLst/>
          </a:prstGeom>
          <a:noFill/>
        </p:spPr>
        <p:txBody>
          <a:bodyPr wrap="square" rtlCol="0" anchor="ctr">
            <a:spAutoFit/>
          </a:bodyPr>
          <a:lstStyle/>
          <a:p>
            <a:r>
              <a:rPr lang="en-US" sz="900" b="1" dirty="0">
                <a:latin typeface="Calibri" panose="020F0502020204030204" pitchFamily="34" charset="0"/>
                <a:cs typeface="Calibri" panose="020F0502020204030204" pitchFamily="34" charset="0"/>
              </a:rPr>
              <a:t>PROGRAM:		</a:t>
            </a:r>
            <a:r>
              <a:rPr lang="en-US" sz="900" dirty="0">
                <a:latin typeface="Calibri" panose="020F0502020204030204" pitchFamily="34" charset="0"/>
                <a:cs typeface="Calibri" panose="020F0502020204030204" pitchFamily="34" charset="0"/>
              </a:rPr>
              <a:t>e.g. MBA General Management</a:t>
            </a:r>
            <a:endParaRPr lang="de-AT" sz="900" dirty="0">
              <a:latin typeface="Calibri" panose="020F0502020204030204" pitchFamily="34" charset="0"/>
              <a:cs typeface="Calibri" panose="020F0502020204030204" pitchFamily="34" charset="0"/>
            </a:endParaRPr>
          </a:p>
          <a:p>
            <a:r>
              <a:rPr lang="en-US" sz="900" b="1" dirty="0">
                <a:latin typeface="Calibri" panose="020F0502020204030204" pitchFamily="34" charset="0"/>
                <a:cs typeface="Calibri" panose="020F0502020204030204" pitchFamily="34" charset="0"/>
              </a:rPr>
              <a:t>LECTURER:		</a:t>
            </a:r>
            <a:r>
              <a:rPr lang="en-US" sz="900" dirty="0">
                <a:latin typeface="Calibri" panose="020F0502020204030204" pitchFamily="34" charset="0"/>
                <a:cs typeface="Calibri" panose="020F0502020204030204" pitchFamily="34" charset="0"/>
              </a:rPr>
              <a:t>Title First name Surname</a:t>
            </a:r>
            <a:endParaRPr lang="de-AT" sz="900" dirty="0">
              <a:latin typeface="Calibri" panose="020F0502020204030204" pitchFamily="34" charset="0"/>
              <a:cs typeface="Calibri" panose="020F0502020204030204" pitchFamily="34" charset="0"/>
            </a:endParaRPr>
          </a:p>
          <a:p>
            <a:r>
              <a:rPr lang="en-US" sz="900" b="1" dirty="0">
                <a:latin typeface="Calibri" panose="020F0502020204030204" pitchFamily="34" charset="0"/>
                <a:cs typeface="Calibri" panose="020F0502020204030204" pitchFamily="34" charset="0"/>
              </a:rPr>
              <a:t>DATE OF SUBMISSION</a:t>
            </a:r>
            <a:r>
              <a:rPr lang="en-US" sz="900" dirty="0">
                <a:latin typeface="Calibri" panose="020F0502020204030204" pitchFamily="34" charset="0"/>
                <a:cs typeface="Calibri" panose="020F0502020204030204" pitchFamily="34" charset="0"/>
              </a:rPr>
              <a:t>:	please add</a:t>
            </a:r>
            <a:endParaRPr lang="de-AT" sz="900" dirty="0">
              <a:latin typeface="Calibri" panose="020F0502020204030204" pitchFamily="34" charset="0"/>
              <a:cs typeface="Calibri" panose="020F0502020204030204" pitchFamily="34" charset="0"/>
            </a:endParaRPr>
          </a:p>
          <a:p>
            <a:r>
              <a:rPr lang="en-US" sz="900" b="1" dirty="0">
                <a:latin typeface="Calibri" panose="020F0502020204030204" pitchFamily="34" charset="0"/>
                <a:cs typeface="Calibri" panose="020F0502020204030204" pitchFamily="34" charset="0"/>
              </a:rPr>
              <a:t>NUMBER OF WORDS: 	</a:t>
            </a:r>
            <a:r>
              <a:rPr lang="en-US" sz="900" dirty="0">
                <a:latin typeface="Calibri" panose="020F0502020204030204" pitchFamily="34" charset="0"/>
                <a:cs typeface="Calibri" panose="020F0502020204030204" pitchFamily="34" charset="0"/>
              </a:rPr>
              <a:t>please add (pure text part)</a:t>
            </a:r>
            <a:endParaRPr lang="de-AT" sz="900" dirty="0">
              <a:latin typeface="Calibri" panose="020F0502020204030204" pitchFamily="34" charset="0"/>
              <a:cs typeface="Calibri" panose="020F0502020204030204" pitchFamily="34" charset="0"/>
            </a:endParaRPr>
          </a:p>
        </p:txBody>
      </p:sp>
      <p:sp>
        <p:nvSpPr>
          <p:cNvPr id="11" name="Rechteck 10"/>
          <p:cNvSpPr/>
          <p:nvPr/>
        </p:nvSpPr>
        <p:spPr>
          <a:xfrm>
            <a:off x="546558" y="3745073"/>
            <a:ext cx="8136903" cy="461665"/>
          </a:xfrm>
          <a:prstGeom prst="rect">
            <a:avLst/>
          </a:prstGeom>
          <a:solidFill>
            <a:schemeClr val="bg1">
              <a:lumMod val="85000"/>
            </a:schemeClr>
          </a:solidFill>
        </p:spPr>
        <p:txBody>
          <a:bodyPr wrap="square">
            <a:spAutoFit/>
          </a:bodyPr>
          <a:lstStyle/>
          <a:p>
            <a:r>
              <a:rPr lang="en-US" sz="800" i="1" dirty="0">
                <a:latin typeface="Calibri" panose="020F0502020204030204" pitchFamily="34" charset="0"/>
                <a:cs typeface="Calibri" panose="020F0502020204030204" pitchFamily="34" charset="0"/>
              </a:rPr>
              <a:t>Note: Complete your data in the examination cover sheet and in the </a:t>
            </a:r>
            <a:r>
              <a:rPr lang="en-US" sz="800" b="1" i="1" dirty="0">
                <a:latin typeface="Calibri" panose="020F0502020204030204" pitchFamily="34" charset="0"/>
                <a:cs typeface="Calibri" panose="020F0502020204030204" pitchFamily="34" charset="0"/>
              </a:rPr>
              <a:t>footer</a:t>
            </a:r>
            <a:r>
              <a:rPr lang="en-US" sz="800" i="1" dirty="0">
                <a:latin typeface="Calibri" panose="020F0502020204030204" pitchFamily="34" charset="0"/>
                <a:cs typeface="Calibri" panose="020F0502020204030204" pitchFamily="34" charset="0"/>
              </a:rPr>
              <a:t> and make sure that </a:t>
            </a:r>
            <a:r>
              <a:rPr lang="en-US" sz="800" b="1" i="1" dirty="0">
                <a:latin typeface="Calibri" panose="020F0502020204030204" pitchFamily="34" charset="0"/>
                <a:cs typeface="Calibri" panose="020F0502020204030204" pitchFamily="34" charset="0"/>
              </a:rPr>
              <a:t>the file name is correct</a:t>
            </a:r>
            <a:r>
              <a:rPr lang="en-US" sz="800" i="1" dirty="0">
                <a:latin typeface="Calibri" panose="020F0502020204030204" pitchFamily="34" charset="0"/>
                <a:cs typeface="Calibri" panose="020F0502020204030204" pitchFamily="34" charset="0"/>
              </a:rPr>
              <a:t>: Delete the contents in blue and fill in the </a:t>
            </a:r>
            <a:r>
              <a:rPr lang="en-US" sz="800" b="1" i="1" dirty="0">
                <a:latin typeface="Calibri" panose="020F0502020204030204" pitchFamily="34" charset="0"/>
                <a:cs typeface="Calibri" panose="020F0502020204030204" pitchFamily="34" charset="0"/>
              </a:rPr>
              <a:t>examination number and student ID</a:t>
            </a:r>
            <a:r>
              <a:rPr lang="en-US" sz="800" i="1" dirty="0">
                <a:latin typeface="Calibri" panose="020F0502020204030204" pitchFamily="34" charset="0"/>
                <a:cs typeface="Calibri" panose="020F0502020204030204" pitchFamily="34" charset="0"/>
              </a:rPr>
              <a:t>. You will find the respective examination number in the course description in the online campus. </a:t>
            </a:r>
            <a:r>
              <a:rPr lang="en-US" sz="800" b="1" i="1" dirty="0">
                <a:latin typeface="Calibri" panose="020F0502020204030204" pitchFamily="34" charset="0"/>
                <a:cs typeface="Calibri" panose="020F0502020204030204" pitchFamily="34" charset="0"/>
              </a:rPr>
              <a:t>Remove</a:t>
            </a:r>
            <a:r>
              <a:rPr lang="en-US" sz="800" i="1" dirty="0">
                <a:latin typeface="Calibri" panose="020F0502020204030204" pitchFamily="34" charset="0"/>
                <a:cs typeface="Calibri" panose="020F0502020204030204" pitchFamily="34" charset="0"/>
              </a:rPr>
              <a:t> the grey markings and fill in the correct information. Please adhere to the table of contents and the scope of the analysis/report/homework.</a:t>
            </a:r>
            <a:endParaRPr lang="de-AT" sz="800" dirty="0">
              <a:latin typeface="Calibri" panose="020F0502020204030204" pitchFamily="34" charset="0"/>
              <a:cs typeface="Calibri" panose="020F0502020204030204" pitchFamily="34" charset="0"/>
            </a:endParaRPr>
          </a:p>
        </p:txBody>
      </p:sp>
      <p:sp>
        <p:nvSpPr>
          <p:cNvPr id="12" name="Rechteck 11"/>
          <p:cNvSpPr/>
          <p:nvPr/>
        </p:nvSpPr>
        <p:spPr>
          <a:xfrm>
            <a:off x="3473059" y="4155950"/>
            <a:ext cx="2166735" cy="215444"/>
          </a:xfrm>
          <a:prstGeom prst="rect">
            <a:avLst/>
          </a:prstGeom>
          <a:noFill/>
        </p:spPr>
        <p:txBody>
          <a:bodyPr wrap="square">
            <a:spAutoFit/>
          </a:bodyPr>
          <a:lstStyle/>
          <a:p>
            <a:pPr algn="ctr"/>
            <a:r>
              <a:rPr lang="en-US" sz="800" dirty="0">
                <a:latin typeface="Calibri" panose="020F0502020204030204" pitchFamily="34" charset="0"/>
                <a:cs typeface="Calibri" panose="020F0502020204030204" pitchFamily="34" charset="0"/>
              </a:rPr>
              <a:t>(handwritten or scanned signature)</a:t>
            </a:r>
            <a:r>
              <a:rPr lang="de-DE" sz="800" i="1" dirty="0">
                <a:latin typeface="Calibri" panose="020F0502020204030204" pitchFamily="34" charset="0"/>
                <a:cs typeface="Calibri" pitchFamily="34" charset="0"/>
              </a:rPr>
              <a:t>)</a:t>
            </a:r>
          </a:p>
        </p:txBody>
      </p:sp>
      <p:pic>
        <p:nvPicPr>
          <p:cNvPr id="13" name="Picture 1">
            <a:extLst>
              <a:ext uri="{FF2B5EF4-FFF2-40B4-BE49-F238E27FC236}">
                <a16:creationId xmlns:a16="http://schemas.microsoft.com/office/drawing/2014/main" id="{6D65D1C4-27EB-0843-B7A4-DA64F43ED2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12255" y="378098"/>
            <a:ext cx="1333500" cy="825500"/>
          </a:xfrm>
          <a:prstGeom prst="rect">
            <a:avLst/>
          </a:prstGeom>
          <a:noFill/>
          <a:ln>
            <a:noFill/>
          </a:ln>
        </p:spPr>
      </p:pic>
    </p:spTree>
    <p:extLst>
      <p:ext uri="{BB962C8B-B14F-4D97-AF65-F5344CB8AC3E}">
        <p14:creationId xmlns:p14="http://schemas.microsoft.com/office/powerpoint/2010/main" val="443370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Insert </a:t>
            </a:r>
            <a:r>
              <a:rPr lang="de-DE" dirty="0" err="1"/>
              <a:t>your</a:t>
            </a:r>
            <a:r>
              <a:rPr lang="de-DE" dirty="0"/>
              <a:t> </a:t>
            </a:r>
            <a:r>
              <a:rPr lang="de-DE" dirty="0" err="1"/>
              <a:t>presentation</a:t>
            </a:r>
            <a:r>
              <a:rPr lang="de-DE" dirty="0"/>
              <a:t> </a:t>
            </a:r>
            <a:r>
              <a:rPr lang="de-DE" dirty="0" err="1"/>
              <a:t>materials</a:t>
            </a:r>
            <a:r>
              <a:rPr lang="de-DE" dirty="0"/>
              <a:t> after </a:t>
            </a:r>
            <a:r>
              <a:rPr lang="de-DE" dirty="0" err="1"/>
              <a:t>the</a:t>
            </a:r>
            <a:r>
              <a:rPr lang="de-DE" dirty="0"/>
              <a:t> </a:t>
            </a:r>
            <a:r>
              <a:rPr lang="de-DE" dirty="0" err="1"/>
              <a:t>cover</a:t>
            </a:r>
            <a:r>
              <a:rPr lang="de-DE" dirty="0"/>
              <a:t> </a:t>
            </a:r>
            <a:r>
              <a:rPr lang="de-DE" dirty="0" err="1"/>
              <a:t>page</a:t>
            </a:r>
            <a:endParaRPr lang="de-DE" dirty="0"/>
          </a:p>
        </p:txBody>
      </p:sp>
      <p:sp>
        <p:nvSpPr>
          <p:cNvPr id="3" name="Titel 2"/>
          <p:cNvSpPr>
            <a:spLocks noGrp="1"/>
          </p:cNvSpPr>
          <p:nvPr>
            <p:ph type="title"/>
          </p:nvPr>
        </p:nvSpPr>
        <p:spPr/>
        <p:txBody>
          <a:bodyPr/>
          <a:lstStyle/>
          <a:p>
            <a:endParaRPr lang="de-DE" dirty="0"/>
          </a:p>
        </p:txBody>
      </p:sp>
      <p:sp>
        <p:nvSpPr>
          <p:cNvPr id="4" name="Fußzeilenplatzhalter 3"/>
          <p:cNvSpPr>
            <a:spLocks noGrp="1"/>
          </p:cNvSpPr>
          <p:nvPr>
            <p:ph type="ftr" sz="quarter" idx="11"/>
          </p:nvPr>
        </p:nvSpPr>
        <p:spPr/>
        <p:txBody>
          <a:bodyPr/>
          <a:lstStyle/>
          <a:p>
            <a:r>
              <a:rPr lang="de-AT"/>
              <a:t>Examination number_Student ID</a:t>
            </a:r>
            <a:endParaRPr lang="de-AT" dirty="0"/>
          </a:p>
        </p:txBody>
      </p:sp>
      <p:sp>
        <p:nvSpPr>
          <p:cNvPr id="5" name="Foliennummernplatzhalter 4"/>
          <p:cNvSpPr>
            <a:spLocks noGrp="1"/>
          </p:cNvSpPr>
          <p:nvPr>
            <p:ph type="sldNum" sz="quarter" idx="12"/>
          </p:nvPr>
        </p:nvSpPr>
        <p:spPr/>
        <p:txBody>
          <a:bodyPr/>
          <a:lstStyle/>
          <a:p>
            <a:fld id="{853B7A0C-010D-43D4-94E1-C759AD47A930}" type="slidenum">
              <a:rPr lang="de-AT" smtClean="0"/>
              <a:pPr/>
              <a:t>2</a:t>
            </a:fld>
            <a:endParaRPr lang="de-AT" dirty="0"/>
          </a:p>
        </p:txBody>
      </p:sp>
    </p:spTree>
    <p:extLst>
      <p:ext uri="{BB962C8B-B14F-4D97-AF65-F5344CB8AC3E}">
        <p14:creationId xmlns:p14="http://schemas.microsoft.com/office/powerpoint/2010/main" val="3220343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imos">
  <a:themeElements>
    <a:clrScheme name="Deimo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imo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Deimo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290</Words>
  <Application>Microsoft Macintosh PowerPoint</Application>
  <PresentationFormat>Bildschirmpräsentation (16:9)</PresentationFormat>
  <Paragraphs>37</Paragraphs>
  <Slides>2</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Arial</vt:lpstr>
      <vt:lpstr>Calibri</vt:lpstr>
      <vt:lpstr>Lucida Sans Unicode</vt:lpstr>
      <vt:lpstr>Verdana</vt:lpstr>
      <vt:lpstr>Wingdings 2</vt:lpstr>
      <vt:lpstr>Wingdings 3</vt:lpstr>
      <vt:lpstr>Deimos</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Claudia Grabner</dc:creator>
  <cp:lastModifiedBy>Andreas Fukerieder</cp:lastModifiedBy>
  <cp:revision>154</cp:revision>
  <cp:lastPrinted>2016-10-27T14:07:49Z</cp:lastPrinted>
  <dcterms:created xsi:type="dcterms:W3CDTF">2012-10-10T11:13:07Z</dcterms:created>
  <dcterms:modified xsi:type="dcterms:W3CDTF">2020-02-09T22:28:56Z</dcterms:modified>
</cp:coreProperties>
</file>