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0463-66BE-4834-8F03-EA2ADCD72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6F10F-EBA9-4F31-BACF-C54C4061E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C3E8-4558-4C5F-BC4C-3C24D6DA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57E-9DF1-4E8A-8410-1E2763FF3EA3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AA94-855D-4B7C-A945-7B5FDA71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79FA-9DBD-480E-AA4D-D348DCCD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4CEC-34D7-4A64-B1B2-A7D97E44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F72-E1FA-4951-B99B-DF50841D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B1E20-E974-45BC-855F-79DF595FF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F7BF-CC27-4622-81BD-F3669FBC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57E-9DF1-4E8A-8410-1E2763FF3EA3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36A42-51AF-491B-ADFC-C4E02AC8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F430C-ADDC-499E-AF3C-B8B2679E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4CEC-34D7-4A64-B1B2-A7D97E44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2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52136-F968-47CC-8F6C-CF4BAB069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4348A-A298-4C32-929C-40CD4C04F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4D199-823D-48BB-810B-F1E15A1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57E-9DF1-4E8A-8410-1E2763FF3EA3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8F418-271E-4913-A396-6ED56D34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2D33-25A1-4510-93AB-524D304F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4CEC-34D7-4A64-B1B2-A7D97E44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D08B-6C68-473C-9EDF-1ABC9FC2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72A5-058E-4552-B568-56C6D2E4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2E684-F5F2-4273-A326-CA55B7F2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57E-9DF1-4E8A-8410-1E2763FF3EA3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4FE6-F8CF-4AAF-BC1D-5E45CFA5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15B52-CAFA-44E9-BFCF-34AE1C16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4CEC-34D7-4A64-B1B2-A7D97E44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6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922E-7BDB-4A85-AA8A-CA6B24AE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E9034-9AF2-404C-92B3-67B3B1CF9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78296-F3C7-4022-8ABC-F0B575CA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57E-9DF1-4E8A-8410-1E2763FF3EA3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75214-347F-44BE-AA2F-F92330A0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C4FB6-ADB1-498E-BE2A-CF9A4CCF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4CEC-34D7-4A64-B1B2-A7D97E44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35F-D110-4E91-ABC0-2F478463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CE69-B501-4553-8F63-6550D5175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F58F6-A2AB-45A4-BFE3-2D697A3F0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05651-319A-44BB-8D16-12B465F2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57E-9DF1-4E8A-8410-1E2763FF3EA3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0F4C7-B98A-49A3-B24C-F80A3B2D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127F1-5D55-4AD9-AB23-855D93EB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4CEC-34D7-4A64-B1B2-A7D97E44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6D8A-30E7-48E3-862A-9BCDD8B3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1C7F-9390-490D-8808-1BFCB67B9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805C7-C049-46E4-8083-6E790C5E1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3A8E7-95A2-4773-BCC4-8E8624943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5D390-A031-4203-B1D3-68BDD8BB7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3B221-BAB7-48BF-9AFE-3E907CF2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57E-9DF1-4E8A-8410-1E2763FF3EA3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E081F-E36B-4DF2-9FC2-2BCD08E8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91AB0-7670-4CA6-82AC-F7FFACE9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4CEC-34D7-4A64-B1B2-A7D97E44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7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3633-05F5-4C43-A71F-5E505E45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10F0B-6CEA-4D36-8BE6-D741141B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57E-9DF1-4E8A-8410-1E2763FF3EA3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ABF3C-8763-48F7-845F-49ACD346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F82ED-DA7E-4839-A766-7381939D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4CEC-34D7-4A64-B1B2-A7D97E44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8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E28C2-D357-42DE-A6DF-FB83433D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57E-9DF1-4E8A-8410-1E2763FF3EA3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DC58B-3614-4B9E-8543-7B8046CB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41F2F-AD8D-4842-82CE-054EACAB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4CEC-34D7-4A64-B1B2-A7D97E44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A169-D313-40F9-B189-116E9297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300C-400E-4607-B551-09736E72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8CCC-35C0-4E05-961D-301DAAF37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9FB85-E443-4816-8721-4A16AA5F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57E-9DF1-4E8A-8410-1E2763FF3EA3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44A49-4E01-42BB-954B-F709D4DB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2000E-A550-4A81-9E31-157C47F9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4CEC-34D7-4A64-B1B2-A7D97E44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9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D9C8-EE91-42D3-AD69-F5B9C0FB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D74FA-C270-4345-9802-1AC15F658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1783D-683D-4FC6-B175-9C510B7D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8A993-97FA-4FF6-AF4C-14EB42A9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57E-9DF1-4E8A-8410-1E2763FF3EA3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A3C5-352C-4FD4-B320-C7AB79FA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C74D4-7BAB-4A4D-90A4-E9D5A89F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4CEC-34D7-4A64-B1B2-A7D97E44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2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AAB32-55EB-4123-B288-9DBAC366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16671-CBE9-40DA-B063-9BD13472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B175C-A970-4A9C-9666-B34B73076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3557E-9DF1-4E8A-8410-1E2763FF3EA3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C418F-03FE-4A9D-8771-3940CACC0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C3D75-D6AA-494F-88BA-15E2AE9ED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4CEC-34D7-4A64-B1B2-A7D97E44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7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DC26-4269-4DF5-938D-443337E2A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58F60-3A36-4B2A-9ECD-1E0C1E430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6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Thakre</dc:creator>
  <cp:lastModifiedBy>Atul Thakre</cp:lastModifiedBy>
  <cp:revision>1</cp:revision>
  <dcterms:created xsi:type="dcterms:W3CDTF">2021-10-16T10:21:23Z</dcterms:created>
  <dcterms:modified xsi:type="dcterms:W3CDTF">2021-10-16T10:21:33Z</dcterms:modified>
</cp:coreProperties>
</file>