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7EB9-21FA-40F4-B810-AFF9C733831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968D-85D2-4234-9D8A-6468DD25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480646"/>
            <a:ext cx="532503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4407610"/>
            <a:ext cx="532503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6" y="150874"/>
            <a:ext cx="4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Water clarity 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Secchi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depth)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407408"/>
            <a:ext cx="532503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4632"/>
            <a:ext cx="532503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7" y="150874"/>
            <a:ext cx="437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Nutrients (total phosphorus)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50874"/>
            <a:ext cx="437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Nutrients (total nitrogen)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407408"/>
            <a:ext cx="532503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4632"/>
            <a:ext cx="53250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407408"/>
            <a:ext cx="532503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4632"/>
            <a:ext cx="532503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7" y="150874"/>
            <a:ext cx="437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biomass (chlorophyll-a)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</cp:revision>
  <dcterms:created xsi:type="dcterms:W3CDTF">2019-02-04T16:00:48Z</dcterms:created>
  <dcterms:modified xsi:type="dcterms:W3CDTF">2019-02-19T20:28:41Z</dcterms:modified>
</cp:coreProperties>
</file>