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5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8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1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2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3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5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7EB9-21FA-40F4-B810-AFF9C7338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" y="480646"/>
            <a:ext cx="5325035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" y="4407610"/>
            <a:ext cx="5325035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6" y="150874"/>
            <a:ext cx="4501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Water clarity (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Secchi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depth)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4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4407408"/>
            <a:ext cx="5325035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484632"/>
            <a:ext cx="5325035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7" y="150874"/>
            <a:ext cx="437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Nutrients (total phosphorus)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0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150874"/>
            <a:ext cx="437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Nutrients (total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nitrogen)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4407408"/>
            <a:ext cx="5325035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484632"/>
            <a:ext cx="532503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4407408"/>
            <a:ext cx="5325035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484632"/>
            <a:ext cx="5325035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7" y="150874"/>
            <a:ext cx="437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Algae biomass (chlorophyll-a)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1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21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2</cp:revision>
  <dcterms:created xsi:type="dcterms:W3CDTF">2019-02-04T16:00:48Z</dcterms:created>
  <dcterms:modified xsi:type="dcterms:W3CDTF">2019-02-06T17:51:34Z</dcterms:modified>
</cp:coreProperties>
</file>