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7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5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3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2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E5B8-545A-486E-8B03-7579748D156F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D624-7624-430A-9CB5-2ED688554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96" y="685794"/>
            <a:ext cx="4114808" cy="5486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" t="5217" r="1986" b="62464"/>
          <a:stretch/>
        </p:blipFill>
        <p:spPr>
          <a:xfrm>
            <a:off x="3756992" y="3734791"/>
            <a:ext cx="2773017" cy="1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" t="2029" r="1830" b="31594"/>
          <a:stretch/>
        </p:blipFill>
        <p:spPr>
          <a:xfrm>
            <a:off x="479117" y="1074502"/>
            <a:ext cx="4581984" cy="411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064807"/>
            <a:ext cx="2880361" cy="41148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1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" t="2030" r="1424" b="31884"/>
          <a:stretch/>
        </p:blipFill>
        <p:spPr>
          <a:xfrm>
            <a:off x="469299" y="1054868"/>
            <a:ext cx="4638174" cy="4114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473" y="1055289"/>
            <a:ext cx="2880361" cy="411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2249" y="2796509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2249" y="4850408"/>
            <a:ext cx="506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261" y="4850407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Multi-use (21280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793" y="2813733"/>
            <a:ext cx="1845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a) Strict (28704 lakes)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8410" y="3122207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261" y="5194844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47261" y="1021858"/>
            <a:ext cx="75336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7261" y="102185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80882" y="1019088"/>
            <a:ext cx="0" cy="41729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76731" y="1027401"/>
            <a:ext cx="2722" cy="4161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95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immccull@gmail.com</dc:creator>
  <cp:lastModifiedBy>immccull@gmail.com</cp:lastModifiedBy>
  <cp:revision>13</cp:revision>
  <dcterms:created xsi:type="dcterms:W3CDTF">2019-03-21T14:47:39Z</dcterms:created>
  <dcterms:modified xsi:type="dcterms:W3CDTF">2019-05-03T19:28:58Z</dcterms:modified>
</cp:coreProperties>
</file>