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0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7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1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9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5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3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2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2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BE5B8-545A-486E-8B03-7579748D156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6" y="685794"/>
            <a:ext cx="4114808" cy="54864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t="5362" r="2361" b="62609"/>
          <a:stretch/>
        </p:blipFill>
        <p:spPr>
          <a:xfrm>
            <a:off x="3508513" y="3695035"/>
            <a:ext cx="2998230" cy="130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6" y="685794"/>
            <a:ext cx="4114808" cy="54864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90464" y="5910595"/>
            <a:ext cx="6924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33.50%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3" y="5910595"/>
            <a:ext cx="722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14.51%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6560" y="5910595"/>
            <a:ext cx="722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44.08%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2982" y="5910595"/>
            <a:ext cx="722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7.90%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65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" t="2029" r="1830" b="31594"/>
          <a:stretch/>
        </p:blipFill>
        <p:spPr>
          <a:xfrm>
            <a:off x="479117" y="1074502"/>
            <a:ext cx="4581984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04" y="1064807"/>
            <a:ext cx="2880361" cy="41148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062249" y="2796509"/>
            <a:ext cx="50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62249" y="4850408"/>
            <a:ext cx="50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7261" y="4850407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Multi-use (21280 lakes)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0793" y="2813733"/>
            <a:ext cx="184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 Strict (28704 lakes)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8410" y="3122207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47261" y="5194844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47261" y="1021858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47261" y="1021858"/>
            <a:ext cx="0" cy="417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980882" y="1019088"/>
            <a:ext cx="0" cy="417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076731" y="1027401"/>
            <a:ext cx="2722" cy="4161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61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" t="2030" r="1424" b="31884"/>
          <a:stretch/>
        </p:blipFill>
        <p:spPr>
          <a:xfrm>
            <a:off x="469299" y="1054868"/>
            <a:ext cx="4638174" cy="4114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73" y="1055289"/>
            <a:ext cx="2880361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62249" y="2796509"/>
            <a:ext cx="50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62249" y="4850408"/>
            <a:ext cx="50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261" y="4850407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Multi-use (21280 lakes)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793" y="2813733"/>
            <a:ext cx="184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 Strict (28704 lakes)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48410" y="3122207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7261" y="5194844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7261" y="1021858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7261" y="1021858"/>
            <a:ext cx="0" cy="417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980882" y="1019088"/>
            <a:ext cx="0" cy="417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76731" y="1027401"/>
            <a:ext cx="2722" cy="4161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95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44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18</cp:revision>
  <dcterms:created xsi:type="dcterms:W3CDTF">2019-03-21T14:47:39Z</dcterms:created>
  <dcterms:modified xsi:type="dcterms:W3CDTF">2019-08-01T12:04:00Z</dcterms:modified>
</cp:coreProperties>
</file>